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539" r:id="rId5"/>
    <p:sldId id="257" r:id="rId6"/>
    <p:sldId id="547" r:id="rId7"/>
    <p:sldId id="540" r:id="rId8"/>
    <p:sldId id="543" r:id="rId9"/>
    <p:sldId id="558" r:id="rId10"/>
    <p:sldId id="550" r:id="rId11"/>
    <p:sldId id="549" r:id="rId12"/>
    <p:sldId id="557" r:id="rId13"/>
    <p:sldId id="554" r:id="rId14"/>
    <p:sldId id="559" r:id="rId15"/>
    <p:sldId id="569" r:id="rId16"/>
    <p:sldId id="572" r:id="rId17"/>
    <p:sldId id="571" r:id="rId18"/>
    <p:sldId id="579" r:id="rId19"/>
    <p:sldId id="578" r:id="rId20"/>
    <p:sldId id="5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80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BC4F2-6A87-450D-AD53-D2188421BC53}"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a:p>
        </p:txBody>
      </p:sp>
    </p:spTree>
    <p:extLst>
      <p:ext uri="{BB962C8B-B14F-4D97-AF65-F5344CB8AC3E}">
        <p14:creationId xmlns:p14="http://schemas.microsoft.com/office/powerpoint/2010/main" val="372418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8">
            <a:extLst>
              <a:ext uri="{FF2B5EF4-FFF2-40B4-BE49-F238E27FC236}">
                <a16:creationId xmlns:a16="http://schemas.microsoft.com/office/drawing/2014/main" id="{580AE1ED-3577-4808-86BF-CCD12234928D}"/>
              </a:ext>
            </a:extLst>
          </p:cNvPr>
          <p:cNvSpPr>
            <a:spLocks noGrp="1"/>
          </p:cNvSpPr>
          <p:nvPr>
            <p:ph type="ctrTitle" hasCustomPrompt="1"/>
          </p:nvPr>
        </p:nvSpPr>
        <p:spPr>
          <a:xfrm>
            <a:off x="762000" y="839336"/>
            <a:ext cx="4123899" cy="3475513"/>
          </a:xfrm>
        </p:spPr>
        <p:txBody>
          <a:bodyPr anchor="ctr">
            <a:normAutofit/>
          </a:bodyPr>
          <a:lstStyle>
            <a:lvl1pPr>
              <a:defRPr sz="5200"/>
            </a:lvl1pPr>
          </a:lstStyle>
          <a:p>
            <a:pPr algn="l"/>
            <a:r>
              <a:rPr lang="en-US" sz="4800"/>
              <a:t>Click to add title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lstStyle>
            <a:lvl1pPr marL="0" indent="0">
              <a:buNone/>
              <a:defRPr/>
            </a:lvl1pPr>
          </a:lstStyle>
          <a:p>
            <a:pPr algn="l"/>
            <a:r>
              <a:rPr lang="en-US"/>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200081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6384"/>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13F3BC3-6D4F-4A91-9397-DEB976DF5B59}"/>
              </a:ext>
            </a:extLst>
          </p:cNvPr>
          <p:cNvSpPr>
            <a:spLocks noGrp="1"/>
          </p:cNvSpPr>
          <p:nvPr>
            <p:ph type="body" sz="quarter" idx="13"/>
          </p:nvPr>
        </p:nvSpPr>
        <p:spPr>
          <a:xfrm>
            <a:off x="4622292"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4622292"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7698867"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7698867"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7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762000" y="758951"/>
            <a:ext cx="10668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5411874" y="1517903"/>
            <a:ext cx="5250030" cy="1345115"/>
          </a:xfrm>
        </p:spPr>
        <p:txBody>
          <a:bodyPr/>
          <a:lstStyle/>
          <a:p>
            <a:r>
              <a:rPr lang="en-US"/>
              <a:t>Click to edit Master title style</a:t>
            </a:r>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758952" y="758952"/>
            <a:ext cx="1947672" cy="2670048"/>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758952" y="3424237"/>
            <a:ext cx="1947672" cy="267919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706624" y="758952"/>
            <a:ext cx="1947672" cy="2670048"/>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706624" y="3424237"/>
            <a:ext cx="1947672" cy="2679192"/>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5411874" y="2970222"/>
            <a:ext cx="5250030" cy="3128826"/>
          </a:xfrm>
        </p:spPr>
        <p:txBody>
          <a:bodyPr>
            <a:normAutofit/>
          </a:bodyPr>
          <a:lstStyle>
            <a:lvl1pPr marL="0" indent="0">
              <a:lnSpc>
                <a:spcPct val="100000"/>
              </a:lnSpc>
              <a:spcBef>
                <a:spcPts val="0"/>
              </a:spcBef>
              <a:buNone/>
              <a:defRPr sz="2200"/>
            </a:lvl1pPr>
          </a:lstStyle>
          <a:p>
            <a:pPr lvl="0"/>
            <a:r>
              <a:rPr lang="en-US"/>
              <a:t>Click to edit Master text styles</a:t>
            </a:r>
          </a:p>
        </p:txBody>
      </p:sp>
    </p:spTree>
    <p:extLst>
      <p:ext uri="{BB962C8B-B14F-4D97-AF65-F5344CB8AC3E}">
        <p14:creationId xmlns:p14="http://schemas.microsoft.com/office/powerpoint/2010/main" val="23013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5012266" cy="2273710"/>
          </a:xfrm>
        </p:spPr>
        <p:txBody>
          <a:bodyPr anchor="t"/>
          <a:lstStyle>
            <a:lvl1pPr>
              <a:defRPr sz="4200"/>
            </a:lvl1pPr>
          </a:lstStyle>
          <a:p>
            <a:r>
              <a:rPr lang="en-US"/>
              <a:t>Click to edit Master title style</a:t>
            </a:r>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3566160" cy="2660904"/>
          </a:xfrm>
          <a:solidFill>
            <a:schemeClr val="accent6"/>
          </a:solidFill>
        </p:spPr>
        <p:txBody>
          <a:bodyPr/>
          <a:lstStyle/>
          <a:p>
            <a:r>
              <a:rPr lang="en-US"/>
              <a:t>Click icon to add picture</a:t>
            </a:r>
          </a:p>
        </p:txBody>
      </p:sp>
      <p:sp>
        <p:nvSpPr>
          <p:cNvPr id="22" name="Picture Placeholder 20">
            <a:extLst>
              <a:ext uri="{FF2B5EF4-FFF2-40B4-BE49-F238E27FC236}">
                <a16:creationId xmlns:a16="http://schemas.microsoft.com/office/drawing/2014/main" id="{7C8788B5-2964-4199-A168-84BDEBE3E9A7}"/>
              </a:ext>
            </a:extLst>
          </p:cNvPr>
          <p:cNvSpPr>
            <a:spLocks noGrp="1"/>
          </p:cNvSpPr>
          <p:nvPr>
            <p:ph type="pic" sz="quarter" idx="14"/>
          </p:nvPr>
        </p:nvSpPr>
        <p:spPr>
          <a:xfrm>
            <a:off x="4294632" y="761980"/>
            <a:ext cx="3566160" cy="2660904"/>
          </a:xfrm>
          <a:solidFill>
            <a:schemeClr val="accent6"/>
          </a:solidFill>
        </p:spPr>
        <p:txBody>
          <a:bodyPr/>
          <a:lstStyle/>
          <a:p>
            <a:r>
              <a:rPr lang="en-US"/>
              <a:t>Click icon to add picture</a:t>
            </a:r>
          </a:p>
        </p:txBody>
      </p:sp>
      <p:sp>
        <p:nvSpPr>
          <p:cNvPr id="23" name="Picture Placeholder 20">
            <a:extLst>
              <a:ext uri="{FF2B5EF4-FFF2-40B4-BE49-F238E27FC236}">
                <a16:creationId xmlns:a16="http://schemas.microsoft.com/office/drawing/2014/main" id="{D4B5D4A5-C34C-4703-AFB6-DA982B6FF83B}"/>
              </a:ext>
            </a:extLst>
          </p:cNvPr>
          <p:cNvSpPr>
            <a:spLocks noGrp="1"/>
          </p:cNvSpPr>
          <p:nvPr>
            <p:ph type="pic" sz="quarter" idx="15"/>
          </p:nvPr>
        </p:nvSpPr>
        <p:spPr>
          <a:xfrm>
            <a:off x="7859598" y="761980"/>
            <a:ext cx="3566160" cy="2660904"/>
          </a:xfrm>
          <a:solidFill>
            <a:schemeClr val="accent6"/>
          </a:solidFill>
        </p:spPr>
        <p:txBody>
          <a:bodyPr/>
          <a:lstStyle/>
          <a:p>
            <a:r>
              <a:rPr lang="en-US"/>
              <a:t>Click icon to add picture</a:t>
            </a:r>
          </a:p>
        </p:txBody>
      </p:sp>
      <p:sp>
        <p:nvSpPr>
          <p:cNvPr id="19" name="Content Placeholder 1">
            <a:extLst>
              <a:ext uri="{FF2B5EF4-FFF2-40B4-BE49-F238E27FC236}">
                <a16:creationId xmlns:a16="http://schemas.microsoft.com/office/drawing/2014/main" id="{8CA9663F-19C9-4799-8B97-333815BF6A4F}"/>
              </a:ext>
            </a:extLst>
          </p:cNvPr>
          <p:cNvSpPr>
            <a:spLocks noGrp="1"/>
          </p:cNvSpPr>
          <p:nvPr>
            <p:ph idx="1"/>
          </p:nvPr>
        </p:nvSpPr>
        <p:spPr>
          <a:xfrm>
            <a:off x="6417734" y="3822282"/>
            <a:ext cx="4607484" cy="2273710"/>
          </a:xfrm>
        </p:spPr>
        <p:txBody>
          <a:bodyPr anchor="t">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1337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D6F9523F-1BD5-4832-8B13-FA0BE3E6F732}"/>
              </a:ext>
            </a:extLst>
          </p:cNvPr>
          <p:cNvSpPr>
            <a:spLocks noGrp="1"/>
          </p:cNvSpPr>
          <p:nvPr>
            <p:ph type="title"/>
          </p:nvPr>
        </p:nvSpPr>
        <p:spPr>
          <a:xfrm>
            <a:off x="5431940" y="1517652"/>
            <a:ext cx="5998059" cy="1344613"/>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A83160D-9929-4C5C-B741-192DF7639B60}"/>
              </a:ext>
            </a:extLst>
          </p:cNvPr>
          <p:cNvSpPr>
            <a:spLocks noGrp="1"/>
          </p:cNvSpPr>
          <p:nvPr>
            <p:ph type="pic" sz="quarter" idx="13"/>
          </p:nvPr>
        </p:nvSpPr>
        <p:spPr>
          <a:xfrm>
            <a:off x="768293" y="1517652"/>
            <a:ext cx="1947672" cy="2295144"/>
          </a:xfrm>
          <a:solidFill>
            <a:schemeClr val="accent6"/>
          </a:solidFill>
        </p:spPr>
        <p:txBody>
          <a:bodyPr/>
          <a:lstStyle/>
          <a:p>
            <a:r>
              <a:rPr lang="en-US"/>
              <a:t>Click icon to add picture</a:t>
            </a:r>
          </a:p>
        </p:txBody>
      </p:sp>
      <p:sp>
        <p:nvSpPr>
          <p:cNvPr id="18" name="Picture Placeholder 16">
            <a:extLst>
              <a:ext uri="{FF2B5EF4-FFF2-40B4-BE49-F238E27FC236}">
                <a16:creationId xmlns:a16="http://schemas.microsoft.com/office/drawing/2014/main" id="{D97EB8C6-CD91-4F0C-A719-5079DB8D325C}"/>
              </a:ext>
            </a:extLst>
          </p:cNvPr>
          <p:cNvSpPr>
            <a:spLocks noGrp="1"/>
          </p:cNvSpPr>
          <p:nvPr>
            <p:ph type="pic" sz="quarter" idx="14"/>
          </p:nvPr>
        </p:nvSpPr>
        <p:spPr>
          <a:xfrm>
            <a:off x="2715768" y="1517904"/>
            <a:ext cx="1947672" cy="2295144"/>
          </a:xfrm>
          <a:solidFill>
            <a:schemeClr val="accent6"/>
          </a:solidFill>
        </p:spPr>
        <p:txBody>
          <a:bodyPr/>
          <a:lstStyle/>
          <a:p>
            <a:r>
              <a:rPr lang="en-US"/>
              <a:t>Click icon to add picture</a:t>
            </a:r>
          </a:p>
        </p:txBody>
      </p:sp>
      <p:sp>
        <p:nvSpPr>
          <p:cNvPr id="20" name="Picture Placeholder 19">
            <a:extLst>
              <a:ext uri="{FF2B5EF4-FFF2-40B4-BE49-F238E27FC236}">
                <a16:creationId xmlns:a16="http://schemas.microsoft.com/office/drawing/2014/main" id="{A7347AC5-7F3A-4E62-AE18-744B6A756E4C}"/>
              </a:ext>
            </a:extLst>
          </p:cNvPr>
          <p:cNvSpPr>
            <a:spLocks noGrp="1"/>
          </p:cNvSpPr>
          <p:nvPr>
            <p:ph type="pic" sz="quarter" idx="15"/>
          </p:nvPr>
        </p:nvSpPr>
        <p:spPr>
          <a:xfrm>
            <a:off x="768096" y="3800858"/>
            <a:ext cx="3895344" cy="2295144"/>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CC904223-D55A-40A9-AA1D-5687C89BE8E3}"/>
              </a:ext>
            </a:extLst>
          </p:cNvPr>
          <p:cNvSpPr>
            <a:spLocks noGrp="1"/>
          </p:cNvSpPr>
          <p:nvPr>
            <p:ph idx="1"/>
          </p:nvPr>
        </p:nvSpPr>
        <p:spPr>
          <a:xfrm>
            <a:off x="5431940" y="2970215"/>
            <a:ext cx="5998059"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089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6096000" y="1517650"/>
            <a:ext cx="4565650" cy="1344613"/>
          </a:xfrm>
        </p:spPr>
        <p:txBody>
          <a:bodyPr>
            <a:normAutofit/>
          </a:bodyPr>
          <a:lstStyle/>
          <a:p>
            <a:r>
              <a:rPr lang="en-US"/>
              <a:t>Click to edit Master title style</a:t>
            </a:r>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758952" y="883487"/>
            <a:ext cx="4562856" cy="2441448"/>
          </a:xfrm>
          <a:solidFill>
            <a:schemeClr val="accent6"/>
          </a:solidFill>
        </p:spPr>
        <p:txBody>
          <a:bodyPr/>
          <a:lstStyle/>
          <a:p>
            <a:r>
              <a:rPr lang="en-US"/>
              <a:t>Click icon to add picture</a:t>
            </a:r>
          </a:p>
        </p:txBody>
      </p:sp>
      <p:sp>
        <p:nvSpPr>
          <p:cNvPr id="19" name="Picture Placeholder 17">
            <a:extLst>
              <a:ext uri="{FF2B5EF4-FFF2-40B4-BE49-F238E27FC236}">
                <a16:creationId xmlns:a16="http://schemas.microsoft.com/office/drawing/2014/main" id="{37E21EC2-9A85-4522-B6AD-3FF227CACDD7}"/>
              </a:ext>
            </a:extLst>
          </p:cNvPr>
          <p:cNvSpPr>
            <a:spLocks noGrp="1"/>
          </p:cNvSpPr>
          <p:nvPr>
            <p:ph type="pic" sz="quarter" idx="14"/>
          </p:nvPr>
        </p:nvSpPr>
        <p:spPr>
          <a:xfrm>
            <a:off x="758952" y="3593592"/>
            <a:ext cx="4562856" cy="2441448"/>
          </a:xfrm>
          <a:solidFill>
            <a:schemeClr val="accent6"/>
          </a:solidFill>
        </p:spPr>
        <p:txBody>
          <a:bodyPr/>
          <a:lstStyle/>
          <a:p>
            <a:r>
              <a:rPr lang="en-US"/>
              <a:t>Click icon to add picture</a:t>
            </a:r>
          </a:p>
        </p:txBody>
      </p:sp>
      <p:sp>
        <p:nvSpPr>
          <p:cNvPr id="16" name="Content Placeholder 1">
            <a:extLst>
              <a:ext uri="{FF2B5EF4-FFF2-40B4-BE49-F238E27FC236}">
                <a16:creationId xmlns:a16="http://schemas.microsoft.com/office/drawing/2014/main" id="{9F9D0834-E38A-4C71-95D5-A8A2B973AC09}"/>
              </a:ext>
            </a:extLst>
          </p:cNvPr>
          <p:cNvSpPr>
            <a:spLocks noGrp="1"/>
          </p:cNvSpPr>
          <p:nvPr>
            <p:ph idx="1"/>
          </p:nvPr>
        </p:nvSpPr>
        <p:spPr>
          <a:xfrm>
            <a:off x="6095998" y="2970213"/>
            <a:ext cx="4565651" cy="3125787"/>
          </a:xfrm>
        </p:spPr>
        <p:txBody>
          <a:bodyPr>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19883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746760" y="756284"/>
            <a:ext cx="10698480" cy="5349240"/>
          </a:xfrm>
          <a:solidFill>
            <a:schemeClr val="accent6"/>
          </a:solidFill>
        </p:spPr>
        <p:txBody>
          <a:bodyPr/>
          <a:lstStyle/>
          <a:p>
            <a:r>
              <a:rPr lang="en-US"/>
              <a:t>Click icon to add picture</a:t>
            </a:r>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7333488" y="1517904"/>
            <a:ext cx="3749040" cy="2796945"/>
          </a:xfrm>
        </p:spPr>
        <p:txBody>
          <a:bodyPr anchor="ctr">
            <a:normAutofit/>
          </a:bodyPr>
          <a:lstStyle>
            <a:lvl1pPr>
              <a:defRPr sz="6000"/>
            </a:lvl1pPr>
          </a:lstStyle>
          <a:p>
            <a:pPr algn="l"/>
            <a:r>
              <a:rPr lang="en-US"/>
              <a:t>Click to edit Master title style</a:t>
            </a:r>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7333488" y="4479368"/>
            <a:ext cx="3666744" cy="1616631"/>
          </a:xfrm>
        </p:spPr>
        <p:txBody>
          <a:bodyPr/>
          <a:lstStyle>
            <a:lvl1pPr marL="0" indent="0">
              <a:buNone/>
              <a:defRPr/>
            </a:lvl1pPr>
          </a:lstStyle>
          <a:p>
            <a:pPr algn="l"/>
            <a:r>
              <a:rPr lang="en-US"/>
              <a:t>Click to edit Master subtitle style</a:t>
            </a:r>
          </a:p>
        </p:txBody>
      </p:sp>
    </p:spTree>
    <p:extLst>
      <p:ext uri="{BB962C8B-B14F-4D97-AF65-F5344CB8AC3E}">
        <p14:creationId xmlns:p14="http://schemas.microsoft.com/office/powerpoint/2010/main" val="173054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51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DA639-2F5C-4255-BE42-C41A5ABBC24D}"/>
              </a:ext>
              <a:ext uri="{C183D7F6-B498-43B3-948B-1728B52AA6E4}">
                <adec:decorative xmlns:adec="http://schemas.microsoft.com/office/drawing/2017/decorative" val="1"/>
              </a:ext>
            </a:extLst>
          </p:cNvPr>
          <p:cNvSpPr/>
          <p:nvPr userDrawn="1"/>
        </p:nvSpPr>
        <p:spPr>
          <a:xfrm>
            <a:off x="0" y="0"/>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 name="Rectangle 5">
            <a:extLst>
              <a:ext uri="{FF2B5EF4-FFF2-40B4-BE49-F238E27FC236}">
                <a16:creationId xmlns:a16="http://schemas.microsoft.com/office/drawing/2014/main" id="{E96D6DC8-1218-45DD-BCD3-DF21DFA5B10A}"/>
              </a:ext>
              <a:ext uri="{C183D7F6-B498-43B3-948B-1728B52AA6E4}">
                <adec:decorative xmlns:adec="http://schemas.microsoft.com/office/drawing/2017/decorative" val="1"/>
              </a:ext>
            </a:extLst>
          </p:cNvPr>
          <p:cNvSpPr/>
          <p:nvPr userDrawn="1"/>
        </p:nvSpPr>
        <p:spPr>
          <a:xfrm>
            <a:off x="762000" y="766762"/>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A58F504-65F1-4BFD-A987-54F78AD52D41}"/>
              </a:ext>
            </a:extLst>
          </p:cNvPr>
          <p:cNvSpPr>
            <a:spLocks noGrp="1"/>
          </p:cNvSpPr>
          <p:nvPr>
            <p:ph type="pic" sz="quarter" idx="13"/>
          </p:nvPr>
        </p:nvSpPr>
        <p:spPr>
          <a:xfrm>
            <a:off x="758952" y="749808"/>
            <a:ext cx="10744200" cy="5394960"/>
          </a:xfrm>
          <a:solidFill>
            <a:schemeClr val="accent6"/>
          </a:solidFill>
        </p:spPr>
        <p:txBody>
          <a:bodyPr/>
          <a:lstStyle/>
          <a:p>
            <a:r>
              <a:rPr lang="en-US"/>
              <a:t>Click icon to add picture</a:t>
            </a:r>
          </a:p>
        </p:txBody>
      </p:sp>
      <p:sp>
        <p:nvSpPr>
          <p:cNvPr id="13" name="Title 16">
            <a:extLst>
              <a:ext uri="{FF2B5EF4-FFF2-40B4-BE49-F238E27FC236}">
                <a16:creationId xmlns:a16="http://schemas.microsoft.com/office/drawing/2014/main" id="{0B9261BF-90C7-41A0-8711-97168C7479D9}"/>
              </a:ext>
            </a:extLst>
          </p:cNvPr>
          <p:cNvSpPr>
            <a:spLocks noGrp="1"/>
          </p:cNvSpPr>
          <p:nvPr>
            <p:ph type="ctrTitle"/>
          </p:nvPr>
        </p:nvSpPr>
        <p:spPr>
          <a:xfrm>
            <a:off x="6611112" y="1517904"/>
            <a:ext cx="4480560" cy="2796945"/>
          </a:xfrm>
        </p:spPr>
        <p:txBody>
          <a:bodyPr anchor="ctr">
            <a:normAutofit/>
          </a:bodyPr>
          <a:lstStyle>
            <a:lvl1pPr>
              <a:defRPr sz="4400"/>
            </a:lvl1pPr>
          </a:lstStyle>
          <a:p>
            <a:pPr algn="l"/>
            <a:r>
              <a:rPr lang="en-US"/>
              <a:t>Click to edit Master title style</a:t>
            </a:r>
          </a:p>
        </p:txBody>
      </p:sp>
      <p:sp>
        <p:nvSpPr>
          <p:cNvPr id="14" name="Subtitle 17">
            <a:extLst>
              <a:ext uri="{FF2B5EF4-FFF2-40B4-BE49-F238E27FC236}">
                <a16:creationId xmlns:a16="http://schemas.microsoft.com/office/drawing/2014/main" id="{305C0D07-994F-4143-B88E-32EED69E7F65}"/>
              </a:ext>
            </a:extLst>
          </p:cNvPr>
          <p:cNvSpPr>
            <a:spLocks noGrp="1"/>
          </p:cNvSpPr>
          <p:nvPr>
            <p:ph type="subTitle" idx="1"/>
          </p:nvPr>
        </p:nvSpPr>
        <p:spPr>
          <a:xfrm>
            <a:off x="6611112" y="4425696"/>
            <a:ext cx="4059936" cy="1189912"/>
          </a:xfrm>
        </p:spPr>
        <p:txBody>
          <a:bodyPr/>
          <a:lstStyle>
            <a:lvl1pPr marL="0" indent="0">
              <a:buNone/>
              <a:defRPr/>
            </a:lvl1pPr>
          </a:lstStyle>
          <a:p>
            <a:pPr algn="l"/>
            <a:r>
              <a:rPr lang="en-US"/>
              <a:t>Click to edit Master subtitle style</a:t>
            </a:r>
          </a:p>
        </p:txBody>
      </p:sp>
    </p:spTree>
    <p:extLst>
      <p:ext uri="{BB962C8B-B14F-4D97-AF65-F5344CB8AC3E}">
        <p14:creationId xmlns:p14="http://schemas.microsoft.com/office/powerpoint/2010/main" val="28225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1504950" y="2861595"/>
            <a:ext cx="1828800" cy="1993392"/>
          </a:xfrm>
          <a:solidFill>
            <a:schemeClr val="accent6"/>
          </a:solidFill>
        </p:spPr>
        <p:txBody>
          <a:bodyPr/>
          <a:lstStyle/>
          <a:p>
            <a:r>
              <a:rPr lang="en-US"/>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1508760"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1504950"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3953511" y="2861595"/>
            <a:ext cx="1828800" cy="1993392"/>
          </a:xfrm>
          <a:solidFill>
            <a:schemeClr val="accent6"/>
          </a:solidFill>
        </p:spPr>
        <p:txBody>
          <a:bodyPr/>
          <a:lstStyle/>
          <a:p>
            <a:r>
              <a:rPr lang="en-US"/>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3942757" y="4854889"/>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3942757" y="5462491"/>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6391656" y="2861595"/>
            <a:ext cx="1828800" cy="1993392"/>
          </a:xfrm>
          <a:solidFill>
            <a:schemeClr val="accent6"/>
          </a:solidFill>
        </p:spPr>
        <p:txBody>
          <a:bodyPr/>
          <a:lstStyle/>
          <a:p>
            <a:r>
              <a:rPr lang="en-US"/>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6391656"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6391656"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8833104" y="2862072"/>
            <a:ext cx="1828800" cy="1993392"/>
          </a:xfrm>
          <a:solidFill>
            <a:schemeClr val="accent6"/>
          </a:solidFill>
        </p:spPr>
        <p:txBody>
          <a:bodyPr/>
          <a:lstStyle/>
          <a:p>
            <a:r>
              <a:rPr lang="en-US"/>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8825653" y="4855651"/>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8825653" y="5468299"/>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a:t>Title</a:t>
            </a:r>
          </a:p>
        </p:txBody>
      </p:sp>
    </p:spTree>
    <p:extLst>
      <p:ext uri="{BB962C8B-B14F-4D97-AF65-F5344CB8AC3E}">
        <p14:creationId xmlns:p14="http://schemas.microsoft.com/office/powerpoint/2010/main" val="1398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0FFFD15-4D1A-45CA-9374-373A700D366B}"/>
              </a:ext>
            </a:extLst>
          </p:cNvPr>
          <p:cNvSpPr>
            <a:spLocks noGrp="1"/>
          </p:cNvSpPr>
          <p:nvPr>
            <p:ph sz="quarter" idx="13"/>
          </p:nvPr>
        </p:nvSpPr>
        <p:spPr>
          <a:xfrm>
            <a:off x="838200" y="2181225"/>
            <a:ext cx="10515600" cy="387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837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column (comparison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71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8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r>
              <a:rPr lang="en-US"/>
              <a:t>3/1/20XX</a:t>
            </a:r>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r>
              <a:rPr lang="en-US" sz="1000"/>
              <a:t>Sample footer text</a:t>
            </a:r>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5" r:id="rId3"/>
    <p:sldLayoutId id="2147483663" r:id="rId4"/>
    <p:sldLayoutId id="2147483650" r:id="rId5"/>
    <p:sldLayoutId id="2147483664" r:id="rId6"/>
    <p:sldLayoutId id="2147483669" r:id="rId7"/>
    <p:sldLayoutId id="2147483654" r:id="rId8"/>
    <p:sldLayoutId id="2147483653" r:id="rId9"/>
    <p:sldLayoutId id="2147483670" r:id="rId10"/>
    <p:sldLayoutId id="2147483662" r:id="rId11"/>
    <p:sldLayoutId id="2147483666" r:id="rId12"/>
  </p:sldLayoutIdLst>
  <p:hf hdr="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hyperlink" Target="https://www.nifc.gov/nwff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762000" y="839336"/>
            <a:ext cx="4123899" cy="3475513"/>
          </a:xfrm>
        </p:spPr>
        <p:txBody>
          <a:bodyPr vert="horz" lIns="91440" tIns="45720" rIns="91440" bIns="45720" rtlCol="0" anchor="ctr">
            <a:noAutofit/>
          </a:bodyPr>
          <a:lstStyle/>
          <a:p>
            <a:pPr algn="ctr"/>
            <a:r>
              <a:rPr lang="en" sz="4600" b="1" dirty="0">
                <a:latin typeface="Arial"/>
                <a:cs typeface="Arial"/>
              </a:rPr>
              <a:t>Join us for the Fireline 5K for</a:t>
            </a:r>
            <a:br>
              <a:rPr lang="en" sz="4600" b="1" dirty="0">
                <a:latin typeface="Arial"/>
                <a:cs typeface="Arial"/>
              </a:rPr>
            </a:br>
            <a:r>
              <a:rPr lang="en" sz="4600" b="1" dirty="0">
                <a:latin typeface="Arial"/>
                <a:cs typeface="Arial"/>
              </a:rPr>
              <a:t> #NWFFD 2024!</a:t>
            </a:r>
            <a:endParaRPr lang="en-US" sz="4600" dirty="0">
              <a:latin typeface="Arial"/>
              <a:cs typeface="Arial"/>
            </a:endParaRP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762000" y="4570807"/>
            <a:ext cx="4123899" cy="1524000"/>
          </a:xfrm>
        </p:spPr>
        <p:txBody>
          <a:bodyPr vert="horz" lIns="91440" tIns="45720" rIns="91440" bIns="45720" rtlCol="0" anchor="t">
            <a:normAutofit/>
          </a:bodyPr>
          <a:lstStyle/>
          <a:p>
            <a:pPr algn="ctr">
              <a:lnSpc>
                <a:spcPct val="100000"/>
              </a:lnSpc>
              <a:spcBef>
                <a:spcPts val="0"/>
              </a:spcBef>
              <a:buSzPts val="1600"/>
            </a:pPr>
            <a:r>
              <a:rPr lang="en-US" sz="2000">
                <a:latin typeface="Arial"/>
                <a:cs typeface="Arial"/>
              </a:rPr>
              <a:t>National Wildland Firefighter Day</a:t>
            </a:r>
            <a:endParaRPr lang="en-US"/>
          </a:p>
          <a:p>
            <a:pPr algn="ctr">
              <a:lnSpc>
                <a:spcPct val="100000"/>
              </a:lnSpc>
              <a:spcBef>
                <a:spcPts val="0"/>
              </a:spcBef>
              <a:buSzPts val="1600"/>
            </a:pPr>
            <a:r>
              <a:rPr lang="en-US" sz="1600" i="1">
                <a:latin typeface="Arial"/>
                <a:cs typeface="Arial"/>
              </a:rPr>
              <a:t>Established July 2, 2022</a:t>
            </a:r>
          </a:p>
        </p:txBody>
      </p:sp>
      <p:pic>
        <p:nvPicPr>
          <p:cNvPr id="5" name="Picture 4" descr="Wildland Firefighter Day overlay graphic">
            <a:extLst>
              <a:ext uri="{FF2B5EF4-FFF2-40B4-BE49-F238E27FC236}">
                <a16:creationId xmlns:a16="http://schemas.microsoft.com/office/drawing/2014/main" id="{40555D31-DD17-4E4F-ADC6-7400A898B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7415" y="131618"/>
            <a:ext cx="5743575" cy="5673436"/>
          </a:xfrm>
          <a:prstGeom prst="rect">
            <a:avLst/>
          </a:prstGeom>
        </p:spPr>
      </p:pic>
    </p:spTree>
    <p:extLst>
      <p:ext uri="{BB962C8B-B14F-4D97-AF65-F5344CB8AC3E}">
        <p14:creationId xmlns:p14="http://schemas.microsoft.com/office/powerpoint/2010/main" val="90140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3B6E5-C779-4510-96CD-6C32A71481FC}"/>
              </a:ext>
            </a:extLst>
          </p:cNvPr>
          <p:cNvSpPr>
            <a:spLocks noGrp="1"/>
          </p:cNvSpPr>
          <p:nvPr>
            <p:ph type="title"/>
          </p:nvPr>
        </p:nvSpPr>
        <p:spPr>
          <a:xfrm>
            <a:off x="617621" y="341154"/>
            <a:ext cx="2364441" cy="493036"/>
          </a:xfrm>
        </p:spPr>
        <p:txBody>
          <a:bodyPr/>
          <a:lstStyle/>
          <a:p>
            <a:r>
              <a:rPr lang="en" sz="3200" b="1" dirty="0">
                <a:cs typeface="Arial" panose="020B0604020202020204" pitchFamily="34" charset="0"/>
              </a:rPr>
              <a:t>Sample</a:t>
            </a:r>
            <a:endParaRPr lang="en-US" sz="3200" dirty="0"/>
          </a:p>
        </p:txBody>
      </p:sp>
      <p:sp>
        <p:nvSpPr>
          <p:cNvPr id="6" name="Content Placeholder 5">
            <a:extLst>
              <a:ext uri="{FF2B5EF4-FFF2-40B4-BE49-F238E27FC236}">
                <a16:creationId xmlns:a16="http://schemas.microsoft.com/office/drawing/2014/main" id="{EB18CAB2-5292-4389-A1BF-15C4B30D3320}"/>
              </a:ext>
            </a:extLst>
          </p:cNvPr>
          <p:cNvSpPr>
            <a:spLocks noGrp="1"/>
          </p:cNvSpPr>
          <p:nvPr>
            <p:ph idx="1"/>
          </p:nvPr>
        </p:nvSpPr>
        <p:spPr>
          <a:xfrm>
            <a:off x="7086599" y="2239604"/>
            <a:ext cx="3865321" cy="2378792"/>
          </a:xfrm>
        </p:spPr>
        <p:txBody>
          <a:bodyPr>
            <a:normAutofit/>
          </a:bodyPr>
          <a:lstStyle/>
          <a:p>
            <a:r>
              <a:rPr lang="en-US" sz="2000" b="0" i="0" dirty="0">
                <a:solidFill>
                  <a:srgbClr val="000000"/>
                </a:solidFill>
                <a:effectLst/>
              </a:rPr>
              <a:t>It’s never too early to get the kids out on the trails. </a:t>
            </a:r>
            <a:r>
              <a:rPr lang="en-US" sz="2000" dirty="0">
                <a:solidFill>
                  <a:srgbClr val="000000"/>
                </a:solidFill>
              </a:rPr>
              <a:t>Today we are running the #Fireline5K to celebrate National Wildland Firefighter Day! We love our first responders! </a:t>
            </a:r>
            <a:r>
              <a:rPr lang="en-US" sz="2000" b="0" i="0" dirty="0">
                <a:solidFill>
                  <a:srgbClr val="000000"/>
                </a:solidFill>
                <a:effectLst/>
              </a:rPr>
              <a:t>#ItTakesAllOfUs </a:t>
            </a:r>
            <a:endParaRPr lang="en-US" sz="3200" dirty="0"/>
          </a:p>
        </p:txBody>
      </p:sp>
      <p:pic>
        <p:nvPicPr>
          <p:cNvPr id="5" name="Picture 4" descr="A group of people running on a path&#10;&#10;Description automatically generated">
            <a:extLst>
              <a:ext uri="{FF2B5EF4-FFF2-40B4-BE49-F238E27FC236}">
                <a16:creationId xmlns:a16="http://schemas.microsoft.com/office/drawing/2014/main" id="{77D5FA94-651B-2A9C-C771-075EAF2FE1E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3829" y="1323975"/>
            <a:ext cx="5973416" cy="4210050"/>
          </a:xfrm>
          <a:prstGeom prst="rect">
            <a:avLst/>
          </a:prstGeom>
        </p:spPr>
      </p:pic>
    </p:spTree>
    <p:extLst>
      <p:ext uri="{BB962C8B-B14F-4D97-AF65-F5344CB8AC3E}">
        <p14:creationId xmlns:p14="http://schemas.microsoft.com/office/powerpoint/2010/main" val="340251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13;p57">
            <a:extLst>
              <a:ext uri="{FF2B5EF4-FFF2-40B4-BE49-F238E27FC236}">
                <a16:creationId xmlns:a16="http://schemas.microsoft.com/office/drawing/2014/main" id="{C5E9EE6D-90C1-483A-8960-131A147ADFBF}"/>
              </a:ext>
            </a:extLst>
          </p:cNvPr>
          <p:cNvSpPr txBox="1">
            <a:spLocks/>
          </p:cNvSpPr>
          <p:nvPr/>
        </p:nvSpPr>
        <p:spPr>
          <a:xfrm>
            <a:off x="800351" y="996570"/>
            <a:ext cx="11391649" cy="792957"/>
          </a:xfrm>
          <a:prstGeom prst="rect">
            <a:avLst/>
          </a:prstGeom>
          <a:noFill/>
          <a:ln>
            <a:noFill/>
          </a:ln>
        </p:spPr>
        <p:txBody>
          <a:bodyPr spcFirstLastPara="1" vert="horz" wrap="square" lIns="135455" tIns="135455" rIns="135455" bIns="135455" rtlCol="0" anchor="t" anchorCtr="0">
            <a:no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How to use #Fireline5K graphics</a:t>
            </a:r>
          </a:p>
        </p:txBody>
      </p:sp>
      <p:sp>
        <p:nvSpPr>
          <p:cNvPr id="10" name="Google Shape;414;p57">
            <a:extLst>
              <a:ext uri="{FF2B5EF4-FFF2-40B4-BE49-F238E27FC236}">
                <a16:creationId xmlns:a16="http://schemas.microsoft.com/office/drawing/2014/main" id="{0166948E-B12B-4A5D-B0B8-1F71140413F7}"/>
              </a:ext>
            </a:extLst>
          </p:cNvPr>
          <p:cNvSpPr txBox="1">
            <a:spLocks/>
          </p:cNvSpPr>
          <p:nvPr/>
        </p:nvSpPr>
        <p:spPr>
          <a:xfrm>
            <a:off x="800351" y="1886850"/>
            <a:ext cx="10517355" cy="3350066"/>
          </a:xfrm>
          <a:prstGeom prst="rect">
            <a:avLst/>
          </a:prstGeom>
          <a:noFill/>
          <a:ln>
            <a:noFill/>
          </a:ln>
        </p:spPr>
        <p:txBody>
          <a:bodyPr spcFirstLastPara="1" vert="horz" wrap="square" lIns="135455" tIns="135455" rIns="135455" bIns="135455" rtlCol="0" anchor="t" anchorCtr="0">
            <a:no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77419" indent="-470430">
              <a:spcBef>
                <a:spcPts val="1482"/>
              </a:spcBef>
              <a:buClr>
                <a:srgbClr val="000000"/>
              </a:buClr>
              <a:buSzPts val="1400"/>
              <a:buFont typeface="Arial"/>
              <a:buChar char="●"/>
            </a:pPr>
            <a:r>
              <a:rPr lang="en-US" sz="2500" dirty="0">
                <a:solidFill>
                  <a:srgbClr val="000000"/>
                </a:solidFill>
                <a:latin typeface="Arial"/>
                <a:ea typeface="Arial"/>
                <a:cs typeface="Arial"/>
                <a:sym typeface="Arial"/>
              </a:rPr>
              <a:t>Customizable #Fireline5K graphics can be found on the following slides.</a:t>
            </a:r>
            <a:endParaRPr lang="en-US" sz="2500" dirty="0"/>
          </a:p>
          <a:p>
            <a:pPr marL="1354839" lvl="1" indent="-470430">
              <a:spcBef>
                <a:spcPts val="1482"/>
              </a:spcBef>
              <a:buClr>
                <a:srgbClr val="000000"/>
              </a:buClr>
              <a:buSzPts val="1400"/>
              <a:buFont typeface="Arial"/>
              <a:buChar char="●"/>
            </a:pPr>
            <a:r>
              <a:rPr lang="en-US" sz="2500" dirty="0">
                <a:solidFill>
                  <a:srgbClr val="000000"/>
                </a:solidFill>
                <a:latin typeface="Arial"/>
                <a:cs typeface="Arial"/>
                <a:sym typeface="Arial"/>
              </a:rPr>
              <a:t>Insert your photos to make your own Fireline 5K images. Once finished, select all, right click, </a:t>
            </a:r>
            <a:r>
              <a:rPr lang="en-US" sz="2500" b="1" dirty="0">
                <a:solidFill>
                  <a:srgbClr val="000000"/>
                </a:solidFill>
                <a:latin typeface="Arial"/>
                <a:cs typeface="Arial"/>
                <a:sym typeface="Arial"/>
              </a:rPr>
              <a:t>“Save As Picture,” </a:t>
            </a:r>
            <a:r>
              <a:rPr lang="en-US" sz="2500" dirty="0">
                <a:solidFill>
                  <a:srgbClr val="000000"/>
                </a:solidFill>
                <a:latin typeface="Arial"/>
                <a:cs typeface="Arial"/>
                <a:sym typeface="Arial"/>
              </a:rPr>
              <a:t>and</a:t>
            </a:r>
            <a:r>
              <a:rPr lang="en-US" sz="2500" b="1" dirty="0">
                <a:solidFill>
                  <a:srgbClr val="000000"/>
                </a:solidFill>
                <a:latin typeface="Arial"/>
                <a:cs typeface="Arial"/>
                <a:sym typeface="Arial"/>
              </a:rPr>
              <a:t> </a:t>
            </a:r>
            <a:r>
              <a:rPr lang="en-US" sz="2500" dirty="0">
                <a:solidFill>
                  <a:srgbClr val="000000"/>
                </a:solidFill>
                <a:latin typeface="Arial"/>
                <a:cs typeface="Arial"/>
                <a:sym typeface="Arial"/>
              </a:rPr>
              <a:t>then use anywhere!</a:t>
            </a:r>
            <a:endParaRPr lang="en-US" sz="2500" dirty="0"/>
          </a:p>
          <a:p>
            <a:pPr marL="677419" indent="-470430">
              <a:spcBef>
                <a:spcPts val="1482"/>
              </a:spcBef>
              <a:buClr>
                <a:srgbClr val="000000"/>
              </a:buClr>
              <a:buSzPts val="1400"/>
              <a:buFont typeface="Arial"/>
              <a:buChar char="●"/>
            </a:pPr>
            <a:r>
              <a:rPr lang="en-US" sz="2500" dirty="0">
                <a:solidFill>
                  <a:srgbClr val="000000"/>
                </a:solidFill>
                <a:latin typeface="Arial"/>
                <a:ea typeface="Arial"/>
                <a:cs typeface="Arial"/>
                <a:sym typeface="Arial"/>
              </a:rPr>
              <a:t>The graphics are yours to use across any materials. </a:t>
            </a:r>
            <a:endParaRPr lang="en-US" sz="2500" dirty="0"/>
          </a:p>
          <a:p>
            <a:pPr marL="1354839" lvl="1" indent="-470430">
              <a:spcBef>
                <a:spcPts val="1482"/>
              </a:spcBef>
              <a:buClr>
                <a:srgbClr val="000000"/>
              </a:buClr>
              <a:buSzPts val="1400"/>
              <a:buFont typeface="Arial"/>
              <a:buChar char="●"/>
            </a:pPr>
            <a:r>
              <a:rPr lang="en-US" sz="2500" dirty="0">
                <a:solidFill>
                  <a:srgbClr val="000000"/>
                </a:solidFill>
                <a:latin typeface="Arial"/>
                <a:ea typeface="Arial"/>
                <a:cs typeface="Arial"/>
                <a:sym typeface="Arial"/>
              </a:rPr>
              <a:t>Use it for your social media platforms, blog posts, website, or in your newsletter – </a:t>
            </a:r>
            <a:r>
              <a:rPr lang="en-US" sz="2500" b="1" dirty="0">
                <a:solidFill>
                  <a:srgbClr val="000000"/>
                </a:solidFill>
                <a:latin typeface="Arial"/>
                <a:ea typeface="Arial"/>
                <a:cs typeface="Arial"/>
                <a:sym typeface="Arial"/>
              </a:rPr>
              <a:t>the possibilities are endless!</a:t>
            </a:r>
            <a:r>
              <a:rPr lang="en-US" sz="2500" dirty="0">
                <a:solidFill>
                  <a:srgbClr val="000000"/>
                </a:solidFill>
                <a:latin typeface="Arial"/>
                <a:ea typeface="Arial"/>
                <a:cs typeface="Arial"/>
                <a:sym typeface="Arial"/>
              </a:rPr>
              <a:t> </a:t>
            </a:r>
            <a:endParaRPr lang="en-US" sz="2500" dirty="0">
              <a:solidFill>
                <a:srgbClr val="2CA3BF"/>
              </a:solidFill>
              <a:latin typeface="Arial"/>
              <a:ea typeface="Arial"/>
              <a:cs typeface="Arial"/>
              <a:sym typeface="Arial"/>
            </a:endParaRPr>
          </a:p>
        </p:txBody>
      </p:sp>
    </p:spTree>
    <p:extLst>
      <p:ext uri="{BB962C8B-B14F-4D97-AF65-F5344CB8AC3E}">
        <p14:creationId xmlns:p14="http://schemas.microsoft.com/office/powerpoint/2010/main" val="787262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264896-077C-4DA1-BD75-7F7E536A8AE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89604" y="1309212"/>
            <a:ext cx="3593690" cy="3593690"/>
          </a:xfrm>
          <a:prstGeom prst="rect">
            <a:avLst/>
          </a:prstGeom>
        </p:spPr>
      </p:pic>
      <p:sp>
        <p:nvSpPr>
          <p:cNvPr id="6" name="Google Shape;413;p57">
            <a:extLst>
              <a:ext uri="{FF2B5EF4-FFF2-40B4-BE49-F238E27FC236}">
                <a16:creationId xmlns:a16="http://schemas.microsoft.com/office/drawing/2014/main" id="{30D23AB7-139A-42BA-B0F3-AAEC0118C4FA}"/>
              </a:ext>
            </a:extLst>
          </p:cNvPr>
          <p:cNvSpPr txBox="1">
            <a:spLocks/>
          </p:cNvSpPr>
          <p:nvPr/>
        </p:nvSpPr>
        <p:spPr>
          <a:xfrm>
            <a:off x="400175" y="240030"/>
            <a:ext cx="11391649" cy="792957"/>
          </a:xfrm>
          <a:prstGeom prst="rect">
            <a:avLst/>
          </a:prstGeom>
          <a:noFill/>
          <a:ln>
            <a:noFill/>
          </a:ln>
        </p:spPr>
        <p:txBody>
          <a:bodyPr spcFirstLastPara="1" vert="horz" wrap="square" lIns="135455" tIns="135455" rIns="135455" bIns="135455" rtlCol="0" anchor="t" anchorCtr="0">
            <a:no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Customize #NWFFD graphics</a:t>
            </a:r>
          </a:p>
        </p:txBody>
      </p:sp>
      <p:sp>
        <p:nvSpPr>
          <p:cNvPr id="7" name="Google Shape;414;p57">
            <a:extLst>
              <a:ext uri="{FF2B5EF4-FFF2-40B4-BE49-F238E27FC236}">
                <a16:creationId xmlns:a16="http://schemas.microsoft.com/office/drawing/2014/main" id="{430EB5B4-B7E4-4183-9784-BE49B4A69265}"/>
              </a:ext>
            </a:extLst>
          </p:cNvPr>
          <p:cNvSpPr txBox="1">
            <a:spLocks/>
          </p:cNvSpPr>
          <p:nvPr/>
        </p:nvSpPr>
        <p:spPr>
          <a:xfrm>
            <a:off x="8049985" y="1130310"/>
            <a:ext cx="3578797" cy="4127490"/>
          </a:xfrm>
          <a:prstGeom prst="rect">
            <a:avLst/>
          </a:prstGeom>
          <a:noFill/>
          <a:ln>
            <a:noFill/>
          </a:ln>
        </p:spPr>
        <p:txBody>
          <a:bodyPr spcFirstLastPara="1" vert="horz" wrap="square" lIns="135455" tIns="135455" rIns="135455" bIns="135455" rtlCol="0" anchor="t" anchorCtr="0">
            <a:no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6989" indent="0">
              <a:spcBef>
                <a:spcPts val="1482"/>
              </a:spcBef>
              <a:buClr>
                <a:srgbClr val="000000"/>
              </a:buClr>
              <a:buSzPts val="1400"/>
              <a:buNone/>
            </a:pPr>
            <a:r>
              <a:rPr lang="en-US" sz="2000" dirty="0">
                <a:solidFill>
                  <a:srgbClr val="000000"/>
                </a:solidFill>
                <a:latin typeface="Arial" panose="020B0604020202020204" pitchFamily="34" charset="0"/>
                <a:ea typeface="Arial"/>
                <a:cs typeface="Arial" panose="020B0604020202020204" pitchFamily="34" charset="0"/>
                <a:sym typeface="Arial"/>
              </a:rPr>
              <a:t>Add your photo to the slide.</a:t>
            </a:r>
          </a:p>
          <a:p>
            <a:pPr marL="206989" indent="0">
              <a:spcBef>
                <a:spcPts val="1482"/>
              </a:spcBef>
              <a:buClr>
                <a:srgbClr val="000000"/>
              </a:buClr>
              <a:buSzPts val="1400"/>
              <a:buNone/>
            </a:pPr>
            <a:r>
              <a:rPr lang="en-US" sz="2000" dirty="0">
                <a:solidFill>
                  <a:srgbClr val="000000"/>
                </a:solidFill>
                <a:latin typeface="Arial" panose="020B0604020202020204" pitchFamily="34" charset="0"/>
                <a:ea typeface="Arial"/>
                <a:cs typeface="Arial" panose="020B0604020202020204" pitchFamily="34" charset="0"/>
                <a:sym typeface="Arial"/>
              </a:rPr>
              <a:t>Resize to fit into one of the open boxes. </a:t>
            </a:r>
          </a:p>
          <a:p>
            <a:pPr marL="206989" indent="0">
              <a:spcBef>
                <a:spcPts val="1482"/>
              </a:spcBef>
              <a:buClr>
                <a:srgbClr val="000000"/>
              </a:buClr>
              <a:buSzPts val="1400"/>
              <a:buNone/>
            </a:pPr>
            <a:r>
              <a:rPr lang="en-US" sz="2000" dirty="0">
                <a:solidFill>
                  <a:srgbClr val="000000"/>
                </a:solidFill>
                <a:latin typeface="Arial" panose="020B0604020202020204" pitchFamily="34" charset="0"/>
                <a:ea typeface="Arial"/>
                <a:cs typeface="Arial" panose="020B0604020202020204" pitchFamily="34" charset="0"/>
                <a:sym typeface="Arial"/>
              </a:rPr>
              <a:t>If you need to crop the photo, double click it and then find the crop tool on the upper right.</a:t>
            </a:r>
          </a:p>
          <a:p>
            <a:pPr marL="206989" indent="0">
              <a:spcBef>
                <a:spcPts val="1482"/>
              </a:spcBef>
              <a:buClr>
                <a:srgbClr val="000000"/>
              </a:buClr>
              <a:buSzPts val="1400"/>
              <a:buNone/>
            </a:pPr>
            <a:r>
              <a:rPr lang="en-US" sz="2000" dirty="0">
                <a:solidFill>
                  <a:srgbClr val="000000"/>
                </a:solidFill>
                <a:latin typeface="Arial" panose="020B0604020202020204" pitchFamily="34" charset="0"/>
                <a:ea typeface="Arial"/>
                <a:cs typeface="Arial" panose="020B0604020202020204" pitchFamily="34" charset="0"/>
                <a:sym typeface="Arial"/>
              </a:rPr>
              <a:t>Select your photo.</a:t>
            </a:r>
          </a:p>
          <a:p>
            <a:pPr marL="206989" indent="0">
              <a:spcBef>
                <a:spcPts val="1482"/>
              </a:spcBef>
              <a:buClr>
                <a:srgbClr val="000000"/>
              </a:buClr>
              <a:buSzPts val="1400"/>
              <a:buNone/>
            </a:pPr>
            <a:r>
              <a:rPr lang="en-US" sz="2000" dirty="0">
                <a:solidFill>
                  <a:srgbClr val="000000"/>
                </a:solidFill>
                <a:latin typeface="Arial" panose="020B0604020202020204" pitchFamily="34" charset="0"/>
                <a:cs typeface="Arial" panose="020B0604020202020204" pitchFamily="34" charset="0"/>
                <a:sym typeface="Arial"/>
              </a:rPr>
              <a:t>Right click and choose “Send to Back”</a:t>
            </a:r>
          </a:p>
        </p:txBody>
      </p:sp>
      <p:pic>
        <p:nvPicPr>
          <p:cNvPr id="3" name="Picture 2" descr="Graphical user interface, website&#10;&#10;Description automatically generated">
            <a:extLst>
              <a:ext uri="{FF2B5EF4-FFF2-40B4-BE49-F238E27FC236}">
                <a16:creationId xmlns:a16="http://schemas.microsoft.com/office/drawing/2014/main" id="{AA4BBED4-A4B6-DEED-3775-AB3BA0925F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040" y="1620212"/>
            <a:ext cx="4735260" cy="4735260"/>
          </a:xfrm>
          <a:prstGeom prst="rect">
            <a:avLst/>
          </a:prstGeom>
          <a:ln w="28575">
            <a:solidFill>
              <a:schemeClr val="tx1"/>
            </a:solidFill>
          </a:ln>
        </p:spPr>
      </p:pic>
    </p:spTree>
    <p:extLst>
      <p:ext uri="{BB962C8B-B14F-4D97-AF65-F5344CB8AC3E}">
        <p14:creationId xmlns:p14="http://schemas.microsoft.com/office/powerpoint/2010/main" val="160302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B62AAF-0865-410E-71F2-214B8A70B6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59482" y="157717"/>
            <a:ext cx="3673036" cy="6542566"/>
          </a:xfrm>
          <a:prstGeom prst="rect">
            <a:avLst/>
          </a:prstGeom>
        </p:spPr>
      </p:pic>
    </p:spTree>
    <p:extLst>
      <p:ext uri="{BB962C8B-B14F-4D97-AF65-F5344CB8AC3E}">
        <p14:creationId xmlns:p14="http://schemas.microsoft.com/office/powerpoint/2010/main" val="205188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7A65E3-0F6A-E699-6791-1A06B4FB43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70"/>
          <a:stretch/>
        </p:blipFill>
        <p:spPr>
          <a:xfrm>
            <a:off x="3093600" y="154228"/>
            <a:ext cx="6004799" cy="6549544"/>
          </a:xfrm>
          <a:prstGeom prst="rect">
            <a:avLst/>
          </a:prstGeom>
        </p:spPr>
      </p:pic>
    </p:spTree>
    <p:extLst>
      <p:ext uri="{BB962C8B-B14F-4D97-AF65-F5344CB8AC3E}">
        <p14:creationId xmlns:p14="http://schemas.microsoft.com/office/powerpoint/2010/main" val="1736050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09AD3462-3B65-A50B-985A-646FD473B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53035" y="0"/>
            <a:ext cx="1685930" cy="6858000"/>
          </a:xfrm>
          <a:prstGeom prst="rect">
            <a:avLst/>
          </a:prstGeom>
        </p:spPr>
      </p:pic>
    </p:spTree>
    <p:extLst>
      <p:ext uri="{BB962C8B-B14F-4D97-AF65-F5344CB8AC3E}">
        <p14:creationId xmlns:p14="http://schemas.microsoft.com/office/powerpoint/2010/main" val="3811677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black and orange frame with white text&#10;&#10;Description automatically generated">
            <a:extLst>
              <a:ext uri="{FF2B5EF4-FFF2-40B4-BE49-F238E27FC236}">
                <a16:creationId xmlns:a16="http://schemas.microsoft.com/office/drawing/2014/main" id="{C8CD45E0-D0B7-9FA4-4F4D-74A4FC5BE3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340" y="1241893"/>
            <a:ext cx="11817319" cy="4374213"/>
          </a:xfrm>
          <a:prstGeom prst="rect">
            <a:avLst/>
          </a:prstGeom>
        </p:spPr>
      </p:pic>
    </p:spTree>
    <p:extLst>
      <p:ext uri="{BB962C8B-B14F-4D97-AF65-F5344CB8AC3E}">
        <p14:creationId xmlns:p14="http://schemas.microsoft.com/office/powerpoint/2010/main" val="111414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 shot of a video game&#10;&#10;Description automatically generated">
            <a:extLst>
              <a:ext uri="{FF2B5EF4-FFF2-40B4-BE49-F238E27FC236}">
                <a16:creationId xmlns:a16="http://schemas.microsoft.com/office/drawing/2014/main" id="{80CCC141-FA0D-6F49-4D4C-9625AC9CC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4500" y="462643"/>
            <a:ext cx="8534399" cy="6095999"/>
          </a:xfrm>
          <a:prstGeom prst="rect">
            <a:avLst/>
          </a:prstGeom>
        </p:spPr>
      </p:pic>
    </p:spTree>
    <p:extLst>
      <p:ext uri="{BB962C8B-B14F-4D97-AF65-F5344CB8AC3E}">
        <p14:creationId xmlns:p14="http://schemas.microsoft.com/office/powerpoint/2010/main" val="2757935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4743834" y="1043276"/>
            <a:ext cx="7106545" cy="1818990"/>
          </a:xfrm>
        </p:spPr>
        <p:txBody>
          <a:bodyPr/>
          <a:lstStyle/>
          <a:p>
            <a:pPr algn="ctr"/>
            <a:r>
              <a:rPr lang="en-US" sz="4400" b="1" dirty="0">
                <a:latin typeface="Arial"/>
                <a:cs typeface="Arial"/>
              </a:rPr>
              <a:t>2024 National Wildland Firefighter Day Fireline 5K</a:t>
            </a:r>
          </a:p>
        </p:txBody>
      </p:sp>
      <p:sp>
        <p:nvSpPr>
          <p:cNvPr id="3" name="Content Placeholder 2">
            <a:extLst>
              <a:ext uri="{FF2B5EF4-FFF2-40B4-BE49-F238E27FC236}">
                <a16:creationId xmlns:a16="http://schemas.microsoft.com/office/drawing/2014/main" id="{F2F14772-A1EE-4EA8-8C5D-46383706A557}"/>
              </a:ext>
            </a:extLst>
          </p:cNvPr>
          <p:cNvSpPr>
            <a:spLocks noGrp="1"/>
          </p:cNvSpPr>
          <p:nvPr>
            <p:ph idx="1"/>
          </p:nvPr>
        </p:nvSpPr>
        <p:spPr>
          <a:xfrm>
            <a:off x="4743834" y="2606936"/>
            <a:ext cx="6904827" cy="3651837"/>
          </a:xfrm>
        </p:spPr>
        <p:txBody>
          <a:bodyPr vert="horz" lIns="91440" tIns="45720" rIns="91440" bIns="45720" rtlCol="0" anchor="t">
            <a:normAutofit/>
          </a:bodyPr>
          <a:lstStyle/>
          <a:p>
            <a:pPr algn="ctr">
              <a:lnSpc>
                <a:spcPct val="110000"/>
              </a:lnSpc>
              <a:spcAft>
                <a:spcPts val="600"/>
              </a:spcAft>
            </a:pPr>
            <a:r>
              <a:rPr lang="en-US" sz="2200" dirty="0">
                <a:latin typeface="Arial"/>
                <a:cs typeface="Arial"/>
                <a:sym typeface="Arial"/>
              </a:rPr>
              <a:t>This event recognizes the dedication of wildland firefighters, including federal, state, local, Tribal, military, rural, contract, and support personnel who are the backbone of the wildland fire community. These men and women work to save lives, property, infrastructure, and precious natural and cultural resources every year, and we are incredibly thankful for their professional skills and efforts. </a:t>
            </a:r>
            <a:endParaRPr lang="en-US" sz="2200" dirty="0">
              <a:latin typeface="Arial"/>
              <a:cs typeface="Arial"/>
            </a:endParaRPr>
          </a:p>
        </p:txBody>
      </p:sp>
      <p:pic>
        <p:nvPicPr>
          <p:cNvPr id="16" name="Picture 15" descr="Wildland Firefighter Day overlay graphic">
            <a:extLst>
              <a:ext uri="{FF2B5EF4-FFF2-40B4-BE49-F238E27FC236}">
                <a16:creationId xmlns:a16="http://schemas.microsoft.com/office/drawing/2014/main" id="{AECAB722-2656-4403-9658-581ABA7846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416" y="1603081"/>
            <a:ext cx="3696984" cy="3651837"/>
          </a:xfrm>
          <a:prstGeom prst="rect">
            <a:avLst/>
          </a:prstGeom>
        </p:spPr>
      </p:pic>
    </p:spTree>
    <p:extLst>
      <p:ext uri="{BB962C8B-B14F-4D97-AF65-F5344CB8AC3E}">
        <p14:creationId xmlns:p14="http://schemas.microsoft.com/office/powerpoint/2010/main" val="326050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5">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20528"/>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393C99-3405-401F-845E-319BF90316CA}"/>
              </a:ext>
            </a:extLst>
          </p:cNvPr>
          <p:cNvSpPr>
            <a:spLocks noGrp="1"/>
          </p:cNvSpPr>
          <p:nvPr>
            <p:ph type="title"/>
          </p:nvPr>
        </p:nvSpPr>
        <p:spPr>
          <a:xfrm>
            <a:off x="5411874" y="1517903"/>
            <a:ext cx="5250030" cy="1345115"/>
          </a:xfrm>
        </p:spPr>
        <p:txBody>
          <a:bodyPr vert="horz" lIns="91440" tIns="45720" rIns="91440" bIns="45720" rtlCol="0" anchor="t">
            <a:normAutofit/>
          </a:bodyPr>
          <a:lstStyle/>
          <a:p>
            <a:r>
              <a:rPr lang="en-US" sz="4000" b="1" dirty="0">
                <a:latin typeface="Arial"/>
                <a:cs typeface="Arial"/>
              </a:rPr>
              <a:t>How do I participate?</a:t>
            </a:r>
            <a:endParaRPr lang="en-US" sz="4000" b="1" kern="1200" spc="-50" baseline="0" dirty="0">
              <a:solidFill>
                <a:schemeClr val="tx1"/>
              </a:solidFill>
              <a:latin typeface="Arial" panose="020B0604020202020204" pitchFamily="34" charset="0"/>
              <a:cs typeface="Arial" panose="020B0604020202020204" pitchFamily="34" charset="0"/>
            </a:endParaRPr>
          </a:p>
        </p:txBody>
      </p:sp>
      <p:pic>
        <p:nvPicPr>
          <p:cNvPr id="7" name="Picture Placeholder 6">
            <a:extLst>
              <a:ext uri="{FF2B5EF4-FFF2-40B4-BE49-F238E27FC236}">
                <a16:creationId xmlns:a16="http://schemas.microsoft.com/office/drawing/2014/main" id="{E477BA3C-A009-4BDC-A7A7-098178B9897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62000" y="758952"/>
            <a:ext cx="3890922" cy="2670048"/>
          </a:xfrm>
          <a:prstGeom prst="rect">
            <a:avLst/>
          </a:prstGeom>
        </p:spPr>
      </p:pic>
      <p:pic>
        <p:nvPicPr>
          <p:cNvPr id="9" name="Picture Placeholder 8">
            <a:extLst>
              <a:ext uri="{FF2B5EF4-FFF2-40B4-BE49-F238E27FC236}">
                <a16:creationId xmlns:a16="http://schemas.microsoft.com/office/drawing/2014/main" id="{21E22B30-BB43-4D87-8912-20A7E7CA7C5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762000" y="3429000"/>
            <a:ext cx="3895344" cy="2670048"/>
          </a:xfrm>
          <a:prstGeom prst="rect">
            <a:avLst/>
          </a:prstGeom>
        </p:spPr>
      </p:pic>
      <p:sp>
        <p:nvSpPr>
          <p:cNvPr id="3" name="Content Placeholder 2">
            <a:extLst>
              <a:ext uri="{FF2B5EF4-FFF2-40B4-BE49-F238E27FC236}">
                <a16:creationId xmlns:a16="http://schemas.microsoft.com/office/drawing/2014/main" id="{A073D1DB-1EA9-40AB-8379-2FFFEEA584FE}"/>
              </a:ext>
            </a:extLst>
          </p:cNvPr>
          <p:cNvSpPr>
            <a:spLocks noGrp="1"/>
          </p:cNvSpPr>
          <p:nvPr>
            <p:ph idx="1"/>
          </p:nvPr>
        </p:nvSpPr>
        <p:spPr>
          <a:xfrm>
            <a:off x="5411873" y="2435087"/>
            <a:ext cx="5600683" cy="3663961"/>
          </a:xfrm>
        </p:spPr>
        <p:txBody>
          <a:bodyPr vert="horz" lIns="91440" tIns="45720" rIns="91440" bIns="45720" rtlCol="0" anchor="t">
            <a:normAutofit fontScale="85000" lnSpcReduction="20000"/>
          </a:bodyPr>
          <a:lstStyle/>
          <a:p>
            <a:pPr>
              <a:lnSpc>
                <a:spcPct val="95000"/>
              </a:lnSpc>
            </a:pPr>
            <a:r>
              <a:rPr lang="en-US" sz="2000" b="1" dirty="0">
                <a:latin typeface="Arial"/>
                <a:ea typeface="+mn-lt"/>
                <a:cs typeface="Arial"/>
                <a:sym typeface="Arial"/>
              </a:rPr>
              <a:t>If you are in or near Boise, ID, join the local wildland fire community in person on </a:t>
            </a:r>
            <a:r>
              <a:rPr lang="en-US" sz="2000" b="1" dirty="0">
                <a:solidFill>
                  <a:srgbClr val="FF0000"/>
                </a:solidFill>
                <a:latin typeface="Arial"/>
                <a:ea typeface="+mn-lt"/>
                <a:cs typeface="Arial"/>
                <a:sym typeface="Arial"/>
              </a:rPr>
              <a:t>June 2, 2024</a:t>
            </a:r>
            <a:r>
              <a:rPr lang="en-US" sz="2000" b="1" dirty="0">
                <a:latin typeface="Arial"/>
                <a:ea typeface="+mn-lt"/>
                <a:cs typeface="Arial"/>
                <a:sym typeface="Arial"/>
              </a:rPr>
              <a:t> and enjoy the 3.1-mile course along the scenic Boise Greenbelt from Ann Morrison Park to the Broadway Bridge. This free event begins at 9:00 a.m. MST! Register </a:t>
            </a:r>
            <a:r>
              <a:rPr lang="en-US" sz="2000" b="1" dirty="0">
                <a:latin typeface="Arial"/>
                <a:ea typeface="+mn-lt"/>
                <a:cs typeface="Arial"/>
                <a:sym typeface="Arial"/>
                <a:hlinkClick r:id="rId4"/>
              </a:rPr>
              <a:t>here</a:t>
            </a:r>
            <a:r>
              <a:rPr lang="en-US" sz="2000" b="1" dirty="0">
                <a:latin typeface="Arial"/>
                <a:ea typeface="+mn-lt"/>
                <a:cs typeface="Arial"/>
                <a:sym typeface="Arial"/>
              </a:rPr>
              <a:t>. </a:t>
            </a:r>
            <a:endParaRPr lang="en-US" sz="2000" b="1" dirty="0">
              <a:latin typeface="Arial"/>
              <a:cs typeface="Arial"/>
            </a:endParaRPr>
          </a:p>
          <a:p>
            <a:pPr>
              <a:lnSpc>
                <a:spcPct val="95000"/>
              </a:lnSpc>
            </a:pPr>
            <a:endParaRPr lang="en-US">
              <a:sym typeface="Arial"/>
            </a:endParaRPr>
          </a:p>
          <a:p>
            <a:pPr>
              <a:lnSpc>
                <a:spcPct val="95000"/>
              </a:lnSpc>
            </a:pPr>
            <a:r>
              <a:rPr lang="en-US" sz="3600" b="1" dirty="0">
                <a:latin typeface="Arial"/>
                <a:ea typeface="+mn-lt"/>
                <a:cs typeface="Arial"/>
                <a:sym typeface="Arial"/>
              </a:rPr>
              <a:t>Can’t make the event?</a:t>
            </a:r>
            <a:endParaRPr lang="en-US" sz="3600" dirty="0"/>
          </a:p>
          <a:p>
            <a:pPr>
              <a:lnSpc>
                <a:spcPct val="95000"/>
              </a:lnSpc>
            </a:pPr>
            <a:r>
              <a:rPr lang="en-US" sz="2000" b="1" dirty="0">
                <a:latin typeface="Arial"/>
                <a:cs typeface="Arial"/>
              </a:rPr>
              <a:t>Participate</a:t>
            </a:r>
            <a:r>
              <a:rPr lang="en-US" sz="2000" b="1" dirty="0">
                <a:latin typeface="Arial"/>
                <a:ea typeface="+mn-lt"/>
                <a:cs typeface="Arial"/>
                <a:sym typeface="Arial"/>
              </a:rPr>
              <a:t> virtually by running, walking, jogging, or hiking any 3.1-mile route! This virtual option starts June 2 and counts down to National Wildland Firefighter Day on July 2. Make sure to snap a couple of photos and use a NWFFD Fireline 5K template to share on social media. Tag #NIFC and #Fireline5K!</a:t>
            </a:r>
            <a:endParaRPr lang="en-US" dirty="0">
              <a:sym typeface="Arial"/>
            </a:endParaRPr>
          </a:p>
          <a:p>
            <a:pPr>
              <a:lnSpc>
                <a:spcPct val="95000"/>
              </a:lnSpc>
            </a:pPr>
            <a:endParaRPr lang="en-US">
              <a:sym typeface="Arial"/>
            </a:endParaRPr>
          </a:p>
          <a:p>
            <a:pPr>
              <a:lnSpc>
                <a:spcPct val="95000"/>
              </a:lnSpc>
            </a:pP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28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275F0E7-0EBE-3DDB-5E7C-E381D5C009E9}"/>
              </a:ext>
            </a:extLst>
          </p:cNvPr>
          <p:cNvSpPr txBox="1">
            <a:spLocks/>
          </p:cNvSpPr>
          <p:nvPr/>
        </p:nvSpPr>
        <p:spPr>
          <a:xfrm>
            <a:off x="948762" y="541677"/>
            <a:ext cx="4317551" cy="1266389"/>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a:lstStyle>
          <a:p>
            <a:r>
              <a:rPr lang="en-US" b="1">
                <a:latin typeface="Arial" panose="020B0604020202020204" pitchFamily="34" charset="0"/>
                <a:cs typeface="Arial" panose="020B0604020202020204" pitchFamily="34" charset="0"/>
              </a:rPr>
              <a:t>Social campaign</a:t>
            </a:r>
            <a:endParaRPr lang="en-US" b="1" dirty="0">
              <a:latin typeface="Arial" panose="020B0604020202020204" pitchFamily="34" charset="0"/>
              <a:cs typeface="Arial" panose="020B0604020202020204" pitchFamily="34" charset="0"/>
            </a:endParaRPr>
          </a:p>
        </p:txBody>
      </p:sp>
      <p:sp>
        <p:nvSpPr>
          <p:cNvPr id="21" name="Content Placeholder 2">
            <a:extLst>
              <a:ext uri="{FF2B5EF4-FFF2-40B4-BE49-F238E27FC236}">
                <a16:creationId xmlns:a16="http://schemas.microsoft.com/office/drawing/2014/main" id="{589E0B22-1776-7EE5-3B53-5C9A605CD3BC}"/>
              </a:ext>
            </a:extLst>
          </p:cNvPr>
          <p:cNvSpPr txBox="1">
            <a:spLocks/>
          </p:cNvSpPr>
          <p:nvPr/>
        </p:nvSpPr>
        <p:spPr>
          <a:xfrm>
            <a:off x="710165" y="1502193"/>
            <a:ext cx="4868605" cy="4578550"/>
          </a:xfrm>
          <a:prstGeom prst="rect">
            <a:avLst/>
          </a:prstGeom>
        </p:spPr>
        <p:txBody>
          <a:bodyPr vert="horz" lIns="91440" tIns="45720" rIns="91440" bIns="45720" rtlCol="0" anchor="t">
            <a:normAutofit/>
          </a:bodyPr>
          <a:lst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lnSpc>
                <a:spcPct val="95000"/>
              </a:lnSpc>
              <a:spcBef>
                <a:spcPts val="1482"/>
              </a:spcBef>
              <a:buClr>
                <a:srgbClr val="000000"/>
              </a:buClr>
              <a:buSzPts val="1400"/>
            </a:pPr>
            <a:r>
              <a:rPr lang="en-US" sz="1700" dirty="0">
                <a:latin typeface="Arial"/>
                <a:cs typeface="Arial"/>
                <a:sym typeface="Arial"/>
              </a:rPr>
              <a:t>Share your support for wildland firefighters and celebrate your participation in the 5K (in person or virtual!) by turning your 5K photo into a #NWFFD 5K card. See our examples for inspiration!</a:t>
            </a:r>
            <a:endParaRPr lang="en-US" sz="1700" dirty="0">
              <a:latin typeface="Arial"/>
              <a:cs typeface="Arial"/>
            </a:endParaRPr>
          </a:p>
          <a:p>
            <a:pPr marL="365125" indent="-365125">
              <a:lnSpc>
                <a:spcPct val="95000"/>
              </a:lnSpc>
              <a:spcBef>
                <a:spcPts val="1482"/>
              </a:spcBef>
              <a:buClr>
                <a:srgbClr val="000000"/>
              </a:buClr>
              <a:buSzPts val="1400"/>
            </a:pPr>
            <a:r>
              <a:rPr lang="en-US" sz="1700" dirty="0">
                <a:latin typeface="Arial"/>
                <a:cs typeface="Arial"/>
              </a:rPr>
              <a:t>Add the provided graphic overlays to your photos. You can use PowerPoint or the photo application of your choice!</a:t>
            </a:r>
            <a:endParaRPr lang="en-US" dirty="0"/>
          </a:p>
          <a:p>
            <a:pPr marL="365125" indent="-365125">
              <a:lnSpc>
                <a:spcPct val="95000"/>
              </a:lnSpc>
              <a:spcBef>
                <a:spcPts val="1482"/>
              </a:spcBef>
              <a:buClr>
                <a:srgbClr val="000000"/>
              </a:buClr>
              <a:buSzPts val="1400"/>
            </a:pPr>
            <a:r>
              <a:rPr lang="en-US" sz="1700" dirty="0">
                <a:latin typeface="Arial"/>
                <a:cs typeface="Arial"/>
                <a:sym typeface="Arial"/>
              </a:rPr>
              <a:t>Once you add the overlay, share the image on Twitter, Facebook, Instagram, or other platforms with the hashtags </a:t>
            </a:r>
            <a:r>
              <a:rPr lang="en-US" sz="1700" b="1" dirty="0">
                <a:latin typeface="Arial"/>
                <a:cs typeface="Arial"/>
                <a:sym typeface="Arial"/>
              </a:rPr>
              <a:t>#FireLine5K, #NWFFD</a:t>
            </a:r>
            <a:r>
              <a:rPr lang="en-US" sz="1700" dirty="0">
                <a:latin typeface="Arial"/>
                <a:cs typeface="Arial"/>
                <a:sym typeface="Arial"/>
              </a:rPr>
              <a:t>, and </a:t>
            </a:r>
            <a:r>
              <a:rPr lang="en-US" sz="1700" b="1" dirty="0">
                <a:latin typeface="Arial"/>
                <a:cs typeface="Arial"/>
                <a:sym typeface="Arial"/>
              </a:rPr>
              <a:t>#ItTakesAllOfUs</a:t>
            </a:r>
            <a:r>
              <a:rPr lang="en-US" sz="1700" dirty="0">
                <a:latin typeface="Arial"/>
                <a:cs typeface="Arial"/>
                <a:sym typeface="Arial"/>
              </a:rPr>
              <a:t>. </a:t>
            </a:r>
            <a:endParaRPr lang="en-US" sz="1700" dirty="0">
              <a:latin typeface="Arial"/>
              <a:cs typeface="Arial"/>
            </a:endParaRPr>
          </a:p>
          <a:p>
            <a:pPr marL="365125" indent="-365125">
              <a:lnSpc>
                <a:spcPct val="95000"/>
              </a:lnSpc>
              <a:spcBef>
                <a:spcPts val="1482"/>
              </a:spcBef>
              <a:buClr>
                <a:srgbClr val="000000"/>
              </a:buClr>
              <a:buSzPts val="1400"/>
            </a:pPr>
            <a:r>
              <a:rPr lang="en-US" sz="1700" dirty="0">
                <a:latin typeface="Arial"/>
                <a:cs typeface="Arial"/>
                <a:sym typeface="Arial"/>
              </a:rPr>
              <a:t>Be sure to tag agencies, teams, or individuals in your post as appropriate! </a:t>
            </a:r>
            <a:endParaRPr lang="en-US" sz="1700" dirty="0">
              <a:solidFill>
                <a:srgbClr val="404040"/>
              </a:solidFill>
              <a:latin typeface="Arial"/>
              <a:cs typeface="Arial"/>
            </a:endParaRPr>
          </a:p>
          <a:p>
            <a:pPr marL="365125" indent="-365125">
              <a:lnSpc>
                <a:spcPct val="95000"/>
              </a:lnSpc>
              <a:spcBef>
                <a:spcPts val="1482"/>
              </a:spcBef>
              <a:buClr>
                <a:srgbClr val="000000"/>
              </a:buClr>
              <a:buSzPts val="1400"/>
            </a:pPr>
            <a:r>
              <a:rPr lang="en-US" sz="1700" dirty="0">
                <a:solidFill>
                  <a:srgbClr val="404040"/>
                </a:solidFill>
                <a:latin typeface="Arial"/>
                <a:cs typeface="Arial"/>
                <a:sym typeface="Arial"/>
              </a:rPr>
              <a:t>Share as many stories as you’d like.  </a:t>
            </a:r>
            <a:endParaRPr lang="en-US" sz="1700" dirty="0">
              <a:solidFill>
                <a:srgbClr val="404040"/>
              </a:solidFill>
              <a:latin typeface="Arial"/>
              <a:cs typeface="Arial"/>
            </a:endParaRPr>
          </a:p>
          <a:p>
            <a:pPr>
              <a:lnSpc>
                <a:spcPct val="95000"/>
              </a:lnSpc>
            </a:pPr>
            <a:endParaRPr lang="en-US" sz="1800" dirty="0">
              <a:latin typeface="Arial" panose="020B0604020202020204" pitchFamily="34" charset="0"/>
              <a:cs typeface="Arial" panose="020B0604020202020204" pitchFamily="34" charset="0"/>
            </a:endParaRPr>
          </a:p>
          <a:p>
            <a:pPr>
              <a:lnSpc>
                <a:spcPct val="95000"/>
              </a:lnSpc>
            </a:pPr>
            <a:endParaRPr lang="en-US" sz="18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F48A3507-6B14-340E-9D3F-F663658365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a:off x="5791316" y="759925"/>
            <a:ext cx="4114209" cy="3161685"/>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pic>
        <p:nvPicPr>
          <p:cNvPr id="23" name="Picture Placeholder 8">
            <a:extLst>
              <a:ext uri="{FF2B5EF4-FFF2-40B4-BE49-F238E27FC236}">
                <a16:creationId xmlns:a16="http://schemas.microsoft.com/office/drawing/2014/main" id="{2A6F9D04-F4DE-6E01-B2B9-FD407B4B8A8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9905107" y="762310"/>
            <a:ext cx="2149242" cy="2344711"/>
          </a:xfrm>
          <a:prstGeom prst="rect">
            <a:avLst/>
          </a:prstGeom>
        </p:spPr>
      </p:pic>
      <p:pic>
        <p:nvPicPr>
          <p:cNvPr id="24" name="Picture Placeholder 12">
            <a:extLst>
              <a:ext uri="{FF2B5EF4-FFF2-40B4-BE49-F238E27FC236}">
                <a16:creationId xmlns:a16="http://schemas.microsoft.com/office/drawing/2014/main" id="{2003CC0D-0AF9-CD03-76C4-4226D8507FF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02711" y="4021926"/>
            <a:ext cx="2157791" cy="2094432"/>
          </a:xfrm>
          <a:prstGeom prst="rect">
            <a:avLst/>
          </a:prstGeom>
        </p:spPr>
      </p:pic>
      <p:pic>
        <p:nvPicPr>
          <p:cNvPr id="26" name="Picture Placeholder 19">
            <a:extLst>
              <a:ext uri="{FF2B5EF4-FFF2-40B4-BE49-F238E27FC236}">
                <a16:creationId xmlns:a16="http://schemas.microsoft.com/office/drawing/2014/main" id="{78E801B8-A04A-80E4-CBD9-3F76B223C80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940140" y="3196127"/>
            <a:ext cx="4114209" cy="2920231"/>
          </a:xfrm>
          <a:prstGeom prst="rect">
            <a:avLst/>
          </a:prstGeom>
        </p:spPr>
      </p:pic>
    </p:spTree>
    <p:extLst>
      <p:ext uri="{BB962C8B-B14F-4D97-AF65-F5344CB8AC3E}">
        <p14:creationId xmlns:p14="http://schemas.microsoft.com/office/powerpoint/2010/main" val="131027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Rectangle 21">
            <a:extLst>
              <a:ext uri="{FF2B5EF4-FFF2-40B4-BE49-F238E27FC236}">
                <a16:creationId xmlns:a16="http://schemas.microsoft.com/office/drawing/2014/main" id="{2C84039B-8CF9-47CD-8F02-B1DBD5E75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1B04B052-E6DF-4BF0-8FE7-9B077DDAB09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23" y="0"/>
            <a:ext cx="12191977" cy="6857990"/>
          </a:xfrm>
          <a:prstGeom prst="rect">
            <a:avLst/>
          </a:prstGeom>
        </p:spPr>
      </p:pic>
      <p:sp>
        <p:nvSpPr>
          <p:cNvPr id="24" name="Rectangle 23">
            <a:extLst>
              <a:ext uri="{FF2B5EF4-FFF2-40B4-BE49-F238E27FC236}">
                <a16:creationId xmlns:a16="http://schemas.microsoft.com/office/drawing/2014/main" id="{48D8C7A8-9E05-4465-8B1B-577C9F1DB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779221"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425EA5-DA2A-4F5D-9C8A-A8DD11EE97C3}"/>
              </a:ext>
            </a:extLst>
          </p:cNvPr>
          <p:cNvSpPr>
            <a:spLocks noGrp="1"/>
          </p:cNvSpPr>
          <p:nvPr>
            <p:ph type="ctrTitle"/>
          </p:nvPr>
        </p:nvSpPr>
        <p:spPr>
          <a:xfrm>
            <a:off x="472440" y="752476"/>
            <a:ext cx="5989320" cy="1049691"/>
          </a:xfrm>
        </p:spPr>
        <p:txBody>
          <a:bodyPr vert="horz" lIns="91440" tIns="45720" rIns="91440" bIns="45720" rtlCol="0" anchor="b">
            <a:normAutofit/>
          </a:bodyPr>
          <a:lstStyle/>
          <a:p>
            <a:r>
              <a:rPr lang="en-US" sz="6000" b="1" dirty="0">
                <a:solidFill>
                  <a:schemeClr val="bg1"/>
                </a:solidFill>
                <a:latin typeface="Arial" panose="020B0604020202020204" pitchFamily="34" charset="0"/>
                <a:cs typeface="Arial" panose="020B0604020202020204" pitchFamily="34" charset="0"/>
              </a:rPr>
              <a:t>Toolkit</a:t>
            </a:r>
          </a:p>
        </p:txBody>
      </p:sp>
      <p:sp>
        <p:nvSpPr>
          <p:cNvPr id="3" name="Subtitle 2">
            <a:extLst>
              <a:ext uri="{FF2B5EF4-FFF2-40B4-BE49-F238E27FC236}">
                <a16:creationId xmlns:a16="http://schemas.microsoft.com/office/drawing/2014/main" id="{67CF293A-C923-4F3F-AE8F-23F74E3B00C9}"/>
              </a:ext>
            </a:extLst>
          </p:cNvPr>
          <p:cNvSpPr>
            <a:spLocks noGrp="1"/>
          </p:cNvSpPr>
          <p:nvPr>
            <p:ph type="subTitle" idx="1"/>
          </p:nvPr>
        </p:nvSpPr>
        <p:spPr>
          <a:xfrm>
            <a:off x="853440" y="2392362"/>
            <a:ext cx="11338560" cy="660400"/>
          </a:xfrm>
        </p:spPr>
        <p:txBody>
          <a:bodyPr vert="horz" lIns="91440" tIns="45720" rIns="91440" bIns="45720" rtlCol="0">
            <a:normAutofit fontScale="85000" lnSpcReduction="10000"/>
          </a:bodyPr>
          <a:lstStyle/>
          <a:p>
            <a:r>
              <a:rPr lang="en-US" sz="3600" dirty="0">
                <a:solidFill>
                  <a:schemeClr val="bg1"/>
                </a:solidFill>
                <a:latin typeface="Arial" panose="020B0604020202020204" pitchFamily="34" charset="0"/>
                <a:cs typeface="Arial" panose="020B0604020202020204" pitchFamily="34" charset="0"/>
              </a:rPr>
              <a:t>Sample social media posts                      Graphic overlays       </a:t>
            </a:r>
            <a:r>
              <a:rPr lang="en-US" sz="24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084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572656D-70C2-0D10-7CD8-AE7653AC0FF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723900" y="731520"/>
            <a:ext cx="10744200" cy="5394960"/>
          </a:xfrm>
        </p:spPr>
      </p:pic>
      <p:sp>
        <p:nvSpPr>
          <p:cNvPr id="9" name="TextBox 8">
            <a:extLst>
              <a:ext uri="{FF2B5EF4-FFF2-40B4-BE49-F238E27FC236}">
                <a16:creationId xmlns:a16="http://schemas.microsoft.com/office/drawing/2014/main" id="{930E34DE-8FFA-5B2D-F28B-704219347D5F}"/>
              </a:ext>
            </a:extLst>
          </p:cNvPr>
          <p:cNvSpPr txBox="1"/>
          <p:nvPr/>
        </p:nvSpPr>
        <p:spPr>
          <a:xfrm>
            <a:off x="8289073" y="1468243"/>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t>Example Social Media Post</a:t>
            </a:r>
          </a:p>
        </p:txBody>
      </p:sp>
    </p:spTree>
    <p:extLst>
      <p:ext uri="{BB962C8B-B14F-4D97-AF65-F5344CB8AC3E}">
        <p14:creationId xmlns:p14="http://schemas.microsoft.com/office/powerpoint/2010/main" val="273875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0739DD-A544-48C8-A11D-8F83505CA7CF}"/>
              </a:ext>
            </a:extLst>
          </p:cNvPr>
          <p:cNvSpPr>
            <a:spLocks noGrp="1"/>
          </p:cNvSpPr>
          <p:nvPr>
            <p:ph type="title"/>
          </p:nvPr>
        </p:nvSpPr>
        <p:spPr>
          <a:xfrm>
            <a:off x="417766" y="300194"/>
            <a:ext cx="3309636" cy="1051692"/>
          </a:xfrm>
        </p:spPr>
        <p:txBody>
          <a:bodyPr>
            <a:noAutofit/>
          </a:bodyPr>
          <a:lstStyle/>
          <a:p>
            <a:r>
              <a:rPr lang="en" sz="3200" b="1" dirty="0">
                <a:cs typeface="Arial" panose="020B0604020202020204" pitchFamily="34" charset="0"/>
              </a:rPr>
              <a:t>Sample</a:t>
            </a:r>
            <a:endParaRPr lang="en-US" sz="3200" dirty="0"/>
          </a:p>
        </p:txBody>
      </p:sp>
      <p:sp>
        <p:nvSpPr>
          <p:cNvPr id="8" name="Content Placeholder 7">
            <a:extLst>
              <a:ext uri="{FF2B5EF4-FFF2-40B4-BE49-F238E27FC236}">
                <a16:creationId xmlns:a16="http://schemas.microsoft.com/office/drawing/2014/main" id="{FF786C1B-47E4-46D7-8919-ADCD3CB1CB55}"/>
              </a:ext>
            </a:extLst>
          </p:cNvPr>
          <p:cNvSpPr>
            <a:spLocks noGrp="1"/>
          </p:cNvSpPr>
          <p:nvPr>
            <p:ph idx="1"/>
          </p:nvPr>
        </p:nvSpPr>
        <p:spPr>
          <a:xfrm>
            <a:off x="1632088" y="1351886"/>
            <a:ext cx="3501888" cy="3541003"/>
          </a:xfrm>
        </p:spPr>
        <p:txBody>
          <a:bodyPr vert="horz" lIns="91440" tIns="45720" rIns="91440" bIns="45720" rtlCol="0" anchor="t">
            <a:normAutofit/>
          </a:bodyPr>
          <a:lstStyle/>
          <a:p>
            <a:r>
              <a:rPr lang="en-US" sz="2000" dirty="0">
                <a:solidFill>
                  <a:srgbClr val="000000"/>
                </a:solidFill>
                <a:ea typeface="Arial"/>
                <a:cs typeface="Arial"/>
                <a:sym typeface="Arial"/>
              </a:rPr>
              <a:t>The team got out of the office this morning to join the community running the #Fireline5K along our beautiful Boise greenbelt to show our support for the wildland firefighters and support staff! How will you celebrate #NWFFD? </a:t>
            </a:r>
            <a:endParaRPr lang="en-US" sz="2400" dirty="0">
              <a:solidFill>
                <a:srgbClr val="000000"/>
              </a:solidFill>
              <a:ea typeface="Arial"/>
              <a:cs typeface="Arial"/>
              <a:sym typeface="Arial"/>
            </a:endParaRPr>
          </a:p>
          <a:p>
            <a:endParaRPr lang="en-US" sz="2400" dirty="0"/>
          </a:p>
        </p:txBody>
      </p:sp>
      <p:pic>
        <p:nvPicPr>
          <p:cNvPr id="6" name="Picture 5" descr="A group of people running&#10;&#10;Description automatically generated">
            <a:extLst>
              <a:ext uri="{FF2B5EF4-FFF2-40B4-BE49-F238E27FC236}">
                <a16:creationId xmlns:a16="http://schemas.microsoft.com/office/drawing/2014/main" id="{90391BDD-8B3C-772D-DEB1-702B704651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14975" y="1061092"/>
            <a:ext cx="5316284" cy="5796908"/>
          </a:xfrm>
          <a:prstGeom prst="rect">
            <a:avLst/>
          </a:prstGeom>
        </p:spPr>
      </p:pic>
    </p:spTree>
    <p:extLst>
      <p:ext uri="{BB962C8B-B14F-4D97-AF65-F5344CB8AC3E}">
        <p14:creationId xmlns:p14="http://schemas.microsoft.com/office/powerpoint/2010/main" val="420779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2480-21DF-4547-B928-8E2BEDC4756E}"/>
              </a:ext>
            </a:extLst>
          </p:cNvPr>
          <p:cNvSpPr>
            <a:spLocks noGrp="1"/>
          </p:cNvSpPr>
          <p:nvPr>
            <p:ph type="title"/>
          </p:nvPr>
        </p:nvSpPr>
        <p:spPr>
          <a:xfrm>
            <a:off x="758952" y="575855"/>
            <a:ext cx="6095980" cy="1130207"/>
          </a:xfrm>
        </p:spPr>
        <p:txBody>
          <a:bodyPr/>
          <a:lstStyle/>
          <a:p>
            <a:r>
              <a:rPr lang="en" sz="3200" b="1" dirty="0">
                <a:cs typeface="Arial" panose="020B0604020202020204" pitchFamily="34" charset="0"/>
              </a:rPr>
              <a:t>Sample</a:t>
            </a:r>
            <a:endParaRPr lang="en-US" sz="3200" dirty="0"/>
          </a:p>
        </p:txBody>
      </p:sp>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5572773" y="1353637"/>
            <a:ext cx="4861392" cy="4860435"/>
          </a:xfrm>
        </p:spPr>
        <p:txBody>
          <a:bodyPr>
            <a:normAutofit/>
          </a:bodyPr>
          <a:lstStyle/>
          <a:p>
            <a:r>
              <a:rPr lang="en-US" sz="2000" b="0" i="0" dirty="0">
                <a:solidFill>
                  <a:srgbClr val="000000"/>
                </a:solidFill>
                <a:effectLst/>
              </a:rPr>
              <a:t>I challenged my family to participate virtually in the #Fireline5K this month to show our appreciation for wildland firefighters! Everybody </a:t>
            </a:r>
            <a:r>
              <a:rPr lang="en-US" sz="2000" dirty="0">
                <a:solidFill>
                  <a:srgbClr val="000000"/>
                </a:solidFill>
              </a:rPr>
              <a:t>did their own version of the challenge! </a:t>
            </a:r>
            <a:r>
              <a:rPr lang="en-US" sz="2000" b="0" i="0" dirty="0">
                <a:solidFill>
                  <a:srgbClr val="000000"/>
                </a:solidFill>
                <a:effectLst/>
              </a:rPr>
              <a:t>#ItTakesAllOfUs</a:t>
            </a:r>
            <a:endParaRPr lang="en-US" sz="3600" dirty="0"/>
          </a:p>
        </p:txBody>
      </p:sp>
      <p:pic>
        <p:nvPicPr>
          <p:cNvPr id="6" name="Picture 5" descr="A group of people walking&#10;&#10;Description automatically generated">
            <a:extLst>
              <a:ext uri="{FF2B5EF4-FFF2-40B4-BE49-F238E27FC236}">
                <a16:creationId xmlns:a16="http://schemas.microsoft.com/office/drawing/2014/main" id="{071DBCB1-B47B-D67D-3BB6-AB0AC1703D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76650" y="209550"/>
            <a:ext cx="1600782" cy="6438900"/>
          </a:xfrm>
          <a:prstGeom prst="rect">
            <a:avLst/>
          </a:prstGeom>
        </p:spPr>
      </p:pic>
    </p:spTree>
    <p:extLst>
      <p:ext uri="{BB962C8B-B14F-4D97-AF65-F5344CB8AC3E}">
        <p14:creationId xmlns:p14="http://schemas.microsoft.com/office/powerpoint/2010/main" val="387289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Rectangle 12">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16">
            <a:extLst>
              <a:ext uri="{FF2B5EF4-FFF2-40B4-BE49-F238E27FC236}">
                <a16:creationId xmlns:a16="http://schemas.microsoft.com/office/drawing/2014/main" id="{DB667490-DB81-488B-B0E9-A2D13C48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45592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C2480-21DF-4547-B928-8E2BEDC4756E}"/>
              </a:ext>
            </a:extLst>
          </p:cNvPr>
          <p:cNvSpPr>
            <a:spLocks noGrp="1"/>
          </p:cNvSpPr>
          <p:nvPr>
            <p:ph type="title"/>
          </p:nvPr>
        </p:nvSpPr>
        <p:spPr>
          <a:xfrm>
            <a:off x="1517904" y="1517903"/>
            <a:ext cx="4512858" cy="1345115"/>
          </a:xfrm>
        </p:spPr>
        <p:txBody>
          <a:bodyPr vert="horz" lIns="91440" tIns="45720" rIns="91440" bIns="45720" rtlCol="0" anchor="t">
            <a:normAutofit/>
          </a:bodyPr>
          <a:lstStyle/>
          <a:p>
            <a:r>
              <a:rPr lang="en-US" b="1" kern="1200" spc="-50" baseline="0" dirty="0">
                <a:solidFill>
                  <a:schemeClr val="tx1"/>
                </a:solidFill>
                <a:latin typeface="+mj-lt"/>
                <a:ea typeface="+mj-ea"/>
                <a:cs typeface="+mj-cs"/>
              </a:rPr>
              <a:t>Sample</a:t>
            </a:r>
            <a:endParaRPr lang="en-US" kern="1200" spc="-50" baseline="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4880229" y="1408555"/>
            <a:ext cx="5587746" cy="1345115"/>
          </a:xfrm>
        </p:spPr>
        <p:txBody>
          <a:bodyPr vert="horz" lIns="91440" tIns="45720" rIns="91440" bIns="45720" rtlCol="0">
            <a:normAutofit/>
          </a:bodyPr>
          <a:lstStyle/>
          <a:p>
            <a:pPr>
              <a:lnSpc>
                <a:spcPct val="95000"/>
              </a:lnSpc>
            </a:pPr>
            <a:r>
              <a:rPr lang="en-US" sz="2000" b="0" i="0" dirty="0">
                <a:effectLst/>
              </a:rPr>
              <a:t>We are joining firefighters all over the country in getting in shape for fire season by participating in the #Fireline5K this month. </a:t>
            </a:r>
            <a:r>
              <a:rPr lang="en-US" sz="2000" dirty="0"/>
              <a:t>Can’t wait to get out there! #NWFFD </a:t>
            </a:r>
          </a:p>
        </p:txBody>
      </p:sp>
      <p:pic>
        <p:nvPicPr>
          <p:cNvPr id="5" name="Picture 4" descr="A group of people walking on a mountain&#10;&#10;Description automatically generated">
            <a:extLst>
              <a:ext uri="{FF2B5EF4-FFF2-40B4-BE49-F238E27FC236}">
                <a16:creationId xmlns:a16="http://schemas.microsoft.com/office/drawing/2014/main" id="{2469D8B5-15C1-3EB1-CF11-3B84EC2592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08632" y="2886187"/>
            <a:ext cx="7844260" cy="2898701"/>
          </a:xfrm>
          <a:prstGeom prst="rect">
            <a:avLst/>
          </a:prstGeom>
        </p:spPr>
      </p:pic>
    </p:spTree>
    <p:extLst>
      <p:ext uri="{BB962C8B-B14F-4D97-AF65-F5344CB8AC3E}">
        <p14:creationId xmlns:p14="http://schemas.microsoft.com/office/powerpoint/2010/main" val="4085503920"/>
      </p:ext>
    </p:extLst>
  </p:cSld>
  <p:clrMapOvr>
    <a:masterClrMapping/>
  </p:clrMapOvr>
</p:sld>
</file>

<file path=ppt/theme/theme1.xml><?xml version="1.0" encoding="utf-8"?>
<a:theme xmlns:a="http://schemas.openxmlformats.org/drawingml/2006/main" name="PrismaticVTI">
  <a:themeElements>
    <a:clrScheme name="NWFFD">
      <a:dk1>
        <a:sysClr val="windowText" lastClr="000000"/>
      </a:dk1>
      <a:lt1>
        <a:sysClr val="window" lastClr="FFFFFF"/>
      </a:lt1>
      <a:dk2>
        <a:srgbClr val="39302A"/>
      </a:dk2>
      <a:lt2>
        <a:srgbClr val="E5DEDB"/>
      </a:lt2>
      <a:accent1>
        <a:srgbClr val="548687"/>
      </a:accent1>
      <a:accent2>
        <a:srgbClr val="473335"/>
      </a:accent2>
      <a:accent3>
        <a:srgbClr val="B0413E"/>
      </a:accent3>
      <a:accent4>
        <a:srgbClr val="FFFFC7"/>
      </a:accent4>
      <a:accent5>
        <a:srgbClr val="3F6364"/>
      </a:accent5>
      <a:accent6>
        <a:srgbClr val="C57270"/>
      </a:accent6>
      <a:hlink>
        <a:srgbClr val="334746"/>
      </a:hlink>
      <a:folHlink>
        <a:srgbClr val="3EB0A1"/>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a6e7b71-6add-43b0-b968-08860c0e1397">
      <Terms xmlns="http://schemas.microsoft.com/office/infopath/2007/PartnerControls"/>
    </lcf76f155ced4ddcb4097134ff3c332f>
    <TaxCatchAll xmlns="31062a0d-ede8-4112-b4bb-00a9c1bc8e1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8E81B8DE81602458557DD15B43E0F43" ma:contentTypeVersion="18" ma:contentTypeDescription="Create a new document." ma:contentTypeScope="" ma:versionID="09720d8efa710696d7ff5428d8fa7fe8">
  <xsd:schema xmlns:xsd="http://www.w3.org/2001/XMLSchema" xmlns:xs="http://www.w3.org/2001/XMLSchema" xmlns:p="http://schemas.microsoft.com/office/2006/metadata/properties" xmlns:ns2="5a6e7b71-6add-43b0-b968-08860c0e1397" xmlns:ns3="776703c0-f160-4e19-a163-f7e5c99cd31e" xmlns:ns4="31062a0d-ede8-4112-b4bb-00a9c1bc8e16" targetNamespace="http://schemas.microsoft.com/office/2006/metadata/properties" ma:root="true" ma:fieldsID="a04be1d407e215dc00ba5893316f6944" ns2:_="" ns3:_="" ns4:_="">
    <xsd:import namespace="5a6e7b71-6add-43b0-b968-08860c0e1397"/>
    <xsd:import namespace="776703c0-f160-4e19-a163-f7e5c99cd31e"/>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e7b71-6add-43b0-b968-08860c0e1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6703c0-f160-4e19-a163-f7e5c99cd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00e0dbe-2fdb-4ac8-9f4e-57e50739e837}" ma:internalName="TaxCatchAll" ma:showField="CatchAllData" ma:web="776703c0-f160-4e19-a163-f7e5c99cd3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B19C5C-61AD-4793-BB9D-6401AD34A775}">
  <ds:schemaRefs>
    <ds:schemaRef ds:uri="http://purl.org/dc/elements/1.1/"/>
    <ds:schemaRef ds:uri="http://purl.org/dc/terms/"/>
    <ds:schemaRef ds:uri="http://schemas.openxmlformats.org/package/2006/metadata/core-properties"/>
    <ds:schemaRef ds:uri="http://www.w3.org/XML/1998/namespace"/>
    <ds:schemaRef ds:uri="776703c0-f160-4e19-a163-f7e5c99cd31e"/>
    <ds:schemaRef ds:uri="http://schemas.microsoft.com/office/infopath/2007/PartnerControls"/>
    <ds:schemaRef ds:uri="http://purl.org/dc/dcmitype/"/>
    <ds:schemaRef ds:uri="31062a0d-ede8-4112-b4bb-00a9c1bc8e16"/>
    <ds:schemaRef ds:uri="http://schemas.microsoft.com/office/2006/documentManagement/types"/>
    <ds:schemaRef ds:uri="5a6e7b71-6add-43b0-b968-08860c0e1397"/>
    <ds:schemaRef ds:uri="http://schemas.microsoft.com/office/2006/metadata/properties"/>
  </ds:schemaRefs>
</ds:datastoreItem>
</file>

<file path=customXml/itemProps2.xml><?xml version="1.0" encoding="utf-8"?>
<ds:datastoreItem xmlns:ds="http://schemas.openxmlformats.org/officeDocument/2006/customXml" ds:itemID="{AA216AF1-B01C-4F1C-AB08-B881185030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6e7b71-6add-43b0-b968-08860c0e1397"/>
    <ds:schemaRef ds:uri="776703c0-f160-4e19-a163-f7e5c99cd31e"/>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3076797-8467-41BB-91A7-9AE8328A685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{AD0BBE31-EF86-473D-9F34-62644F5F5C70}tf56076705_win32</Template>
  <TotalTime>380</TotalTime>
  <Words>638</Words>
  <Application>Microsoft Office PowerPoint</Application>
  <PresentationFormat>Widescreen</PresentationFormat>
  <Paragraphs>39</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Aharoni</vt:lpstr>
      <vt:lpstr>Arial</vt:lpstr>
      <vt:lpstr>Avenir Next LT Pro</vt:lpstr>
      <vt:lpstr>Calibri</vt:lpstr>
      <vt:lpstr>PrismaticVTI</vt:lpstr>
      <vt:lpstr>Join us for the Fireline 5K for  #NWFFD 2024!</vt:lpstr>
      <vt:lpstr>2024 National Wildland Firefighter Day Fireline 5K</vt:lpstr>
      <vt:lpstr>How do I participate?</vt:lpstr>
      <vt:lpstr>PowerPoint Presentation</vt:lpstr>
      <vt:lpstr>Toolkit</vt:lpstr>
      <vt:lpstr>PowerPoint Presentation</vt:lpstr>
      <vt:lpstr>Sample</vt:lpstr>
      <vt:lpstr>Sample</vt:lpstr>
      <vt:lpstr>Sample</vt:lpstr>
      <vt:lpstr>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Ascherfeld, Sheri L</dc:creator>
  <cp:lastModifiedBy>Ascherfeld, Sheri L</cp:lastModifiedBy>
  <cp:revision>226</cp:revision>
  <dcterms:created xsi:type="dcterms:W3CDTF">2022-06-14T17:24:50Z</dcterms:created>
  <dcterms:modified xsi:type="dcterms:W3CDTF">2024-03-05T01:00:25Z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