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10"/>
  </p:notesMasterIdLst>
  <p:sldIdLst>
    <p:sldId id="256" r:id="rId2"/>
    <p:sldId id="268" r:id="rId3"/>
    <p:sldId id="296" r:id="rId4"/>
    <p:sldId id="295" r:id="rId5"/>
    <p:sldId id="297" r:id="rId6"/>
    <p:sldId id="300" r:id="rId7"/>
    <p:sldId id="289" r:id="rId8"/>
    <p:sldId id="299"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155"/>
    <a:srgbClr val="FF9900"/>
    <a:srgbClr val="3E4956"/>
    <a:srgbClr val="706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69CBC-D336-47FE-ACF3-C3DB54C0216E}" v="32" dt="2026-04-08T04:23:09.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0504" autoAdjust="0"/>
  </p:normalViewPr>
  <p:slideViewPr>
    <p:cSldViewPr snapToGrid="0">
      <p:cViewPr varScale="1">
        <p:scale>
          <a:sx n="58" d="100"/>
          <a:sy n="58" d="100"/>
        </p:scale>
        <p:origin x="1646" y="2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3901E9-6646-43EE-BD30-96F18285DD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3C310CB-D082-4115-B396-C1C3954FEE68}">
      <dgm:prSet custT="1"/>
      <dgm:spPr/>
      <dgm:t>
        <a:bodyPr/>
        <a:lstStyle/>
        <a:p>
          <a:r>
            <a:rPr lang="en-US" sz="3200" dirty="0"/>
            <a:t>Input Data Elements</a:t>
          </a:r>
        </a:p>
      </dgm:t>
    </dgm:pt>
    <dgm:pt modelId="{29137FF2-7C82-490E-B9B0-2BB0E58CB8B5}" type="parTrans" cxnId="{86A72C01-8ABC-40BC-BF75-2DE5C0F31DE5}">
      <dgm:prSet/>
      <dgm:spPr/>
      <dgm:t>
        <a:bodyPr/>
        <a:lstStyle/>
        <a:p>
          <a:endParaRPr lang="en-US"/>
        </a:p>
      </dgm:t>
    </dgm:pt>
    <dgm:pt modelId="{81F52F60-662C-4600-84BF-A5DE88DB8252}" type="sibTrans" cxnId="{86A72C01-8ABC-40BC-BF75-2DE5C0F31DE5}">
      <dgm:prSet/>
      <dgm:spPr/>
      <dgm:t>
        <a:bodyPr/>
        <a:lstStyle/>
        <a:p>
          <a:endParaRPr lang="en-US"/>
        </a:p>
      </dgm:t>
    </dgm:pt>
    <dgm:pt modelId="{E7532B0F-EEFD-49A9-BE1C-5F44D06AA9E2}">
      <dgm:prSet custT="1"/>
      <dgm:spPr/>
      <dgm:t>
        <a:bodyPr/>
        <a:lstStyle/>
        <a:p>
          <a:r>
            <a:rPr lang="en-US" sz="3200" dirty="0"/>
            <a:t>Methodology</a:t>
          </a:r>
        </a:p>
      </dgm:t>
    </dgm:pt>
    <dgm:pt modelId="{15A06D06-EAA7-4DA6-8BD8-17E299CB2AC2}" type="parTrans" cxnId="{295BFC8D-7FC3-4E28-A6F6-9AC2C6E06381}">
      <dgm:prSet/>
      <dgm:spPr/>
      <dgm:t>
        <a:bodyPr/>
        <a:lstStyle/>
        <a:p>
          <a:endParaRPr lang="en-US"/>
        </a:p>
      </dgm:t>
    </dgm:pt>
    <dgm:pt modelId="{01741763-2F1A-4DED-97D3-47D8F00F2A2A}" type="sibTrans" cxnId="{295BFC8D-7FC3-4E28-A6F6-9AC2C6E06381}">
      <dgm:prSet/>
      <dgm:spPr/>
      <dgm:t>
        <a:bodyPr/>
        <a:lstStyle/>
        <a:p>
          <a:endParaRPr lang="en-US"/>
        </a:p>
      </dgm:t>
    </dgm:pt>
    <dgm:pt modelId="{478980C0-07C3-4D53-AB4A-5F9853AD086A}">
      <dgm:prSet custT="1"/>
      <dgm:spPr/>
      <dgm:t>
        <a:bodyPr/>
        <a:lstStyle/>
        <a:p>
          <a:r>
            <a:rPr lang="en-US" sz="3200" dirty="0"/>
            <a:t>Output Data Elements</a:t>
          </a:r>
        </a:p>
      </dgm:t>
    </dgm:pt>
    <dgm:pt modelId="{72E710A8-D1E1-4D80-8AAB-0DB97FC86DEB}" type="parTrans" cxnId="{F52B16AB-F3D5-401E-A86F-1E07EB3CE800}">
      <dgm:prSet/>
      <dgm:spPr/>
      <dgm:t>
        <a:bodyPr/>
        <a:lstStyle/>
        <a:p>
          <a:endParaRPr lang="en-US"/>
        </a:p>
      </dgm:t>
    </dgm:pt>
    <dgm:pt modelId="{E23C7B61-6CFA-42F2-9A99-BC96775A09F8}" type="sibTrans" cxnId="{F52B16AB-F3D5-401E-A86F-1E07EB3CE800}">
      <dgm:prSet/>
      <dgm:spPr/>
      <dgm:t>
        <a:bodyPr/>
        <a:lstStyle/>
        <a:p>
          <a:endParaRPr lang="en-US"/>
        </a:p>
      </dgm:t>
    </dgm:pt>
    <dgm:pt modelId="{6ED98B24-6A51-413E-9FCE-B5F49A97A320}" type="pres">
      <dgm:prSet presAssocID="{9A3901E9-6646-43EE-BD30-96F18285DDC4}" presName="linear" presStyleCnt="0">
        <dgm:presLayoutVars>
          <dgm:animLvl val="lvl"/>
          <dgm:resizeHandles val="exact"/>
        </dgm:presLayoutVars>
      </dgm:prSet>
      <dgm:spPr/>
    </dgm:pt>
    <dgm:pt modelId="{44821741-1E49-4B99-B64B-7216ACB6727F}" type="pres">
      <dgm:prSet presAssocID="{E3C310CB-D082-4115-B396-C1C3954FEE68}" presName="parentText" presStyleLbl="node1" presStyleIdx="0" presStyleCnt="3" custLinFactNeighborY="-8525">
        <dgm:presLayoutVars>
          <dgm:chMax val="0"/>
          <dgm:bulletEnabled val="1"/>
        </dgm:presLayoutVars>
      </dgm:prSet>
      <dgm:spPr/>
    </dgm:pt>
    <dgm:pt modelId="{D0584033-874F-48F3-B1F3-D365922FCFF2}" type="pres">
      <dgm:prSet presAssocID="{81F52F60-662C-4600-84BF-A5DE88DB8252}" presName="spacer" presStyleCnt="0"/>
      <dgm:spPr/>
    </dgm:pt>
    <dgm:pt modelId="{2069512A-A11D-450D-9398-CC97BC7B0450}" type="pres">
      <dgm:prSet presAssocID="{E7532B0F-EEFD-49A9-BE1C-5F44D06AA9E2}" presName="parentText" presStyleLbl="node1" presStyleIdx="1" presStyleCnt="3" custLinFactNeighborY="-20300">
        <dgm:presLayoutVars>
          <dgm:chMax val="0"/>
          <dgm:bulletEnabled val="1"/>
        </dgm:presLayoutVars>
      </dgm:prSet>
      <dgm:spPr/>
    </dgm:pt>
    <dgm:pt modelId="{0CFD62BF-33D4-4BD5-A39E-114F59B9BE90}" type="pres">
      <dgm:prSet presAssocID="{01741763-2F1A-4DED-97D3-47D8F00F2A2A}" presName="spacer" presStyleCnt="0"/>
      <dgm:spPr/>
    </dgm:pt>
    <dgm:pt modelId="{7238EEF9-3E99-474C-9EB0-E78393ED8889}" type="pres">
      <dgm:prSet presAssocID="{478980C0-07C3-4D53-AB4A-5F9853AD086A}" presName="parentText" presStyleLbl="node1" presStyleIdx="2" presStyleCnt="3">
        <dgm:presLayoutVars>
          <dgm:chMax val="0"/>
          <dgm:bulletEnabled val="1"/>
        </dgm:presLayoutVars>
      </dgm:prSet>
      <dgm:spPr/>
    </dgm:pt>
  </dgm:ptLst>
  <dgm:cxnLst>
    <dgm:cxn modelId="{86A72C01-8ABC-40BC-BF75-2DE5C0F31DE5}" srcId="{9A3901E9-6646-43EE-BD30-96F18285DDC4}" destId="{E3C310CB-D082-4115-B396-C1C3954FEE68}" srcOrd="0" destOrd="0" parTransId="{29137FF2-7C82-490E-B9B0-2BB0E58CB8B5}" sibTransId="{81F52F60-662C-4600-84BF-A5DE88DB8252}"/>
    <dgm:cxn modelId="{3ED93387-6EB0-408E-897C-01AA6B503E0F}" type="presOf" srcId="{E7532B0F-EEFD-49A9-BE1C-5F44D06AA9E2}" destId="{2069512A-A11D-450D-9398-CC97BC7B0450}" srcOrd="0" destOrd="0" presId="urn:microsoft.com/office/officeart/2005/8/layout/vList2"/>
    <dgm:cxn modelId="{184DB78C-C8A1-4681-B45E-86DBBCD0F35A}" type="presOf" srcId="{9A3901E9-6646-43EE-BD30-96F18285DDC4}" destId="{6ED98B24-6A51-413E-9FCE-B5F49A97A320}" srcOrd="0" destOrd="0" presId="urn:microsoft.com/office/officeart/2005/8/layout/vList2"/>
    <dgm:cxn modelId="{295BFC8D-7FC3-4E28-A6F6-9AC2C6E06381}" srcId="{9A3901E9-6646-43EE-BD30-96F18285DDC4}" destId="{E7532B0F-EEFD-49A9-BE1C-5F44D06AA9E2}" srcOrd="1" destOrd="0" parTransId="{15A06D06-EAA7-4DA6-8BD8-17E299CB2AC2}" sibTransId="{01741763-2F1A-4DED-97D3-47D8F00F2A2A}"/>
    <dgm:cxn modelId="{C0EFA599-0279-4F39-9C39-C9E76066BE0D}" type="presOf" srcId="{478980C0-07C3-4D53-AB4A-5F9853AD086A}" destId="{7238EEF9-3E99-474C-9EB0-E78393ED8889}" srcOrd="0" destOrd="0" presId="urn:microsoft.com/office/officeart/2005/8/layout/vList2"/>
    <dgm:cxn modelId="{F52B16AB-F3D5-401E-A86F-1E07EB3CE800}" srcId="{9A3901E9-6646-43EE-BD30-96F18285DDC4}" destId="{478980C0-07C3-4D53-AB4A-5F9853AD086A}" srcOrd="2" destOrd="0" parTransId="{72E710A8-D1E1-4D80-8AAB-0DB97FC86DEB}" sibTransId="{E23C7B61-6CFA-42F2-9A99-BC96775A09F8}"/>
    <dgm:cxn modelId="{2CE29BF1-BE84-4B6E-9EDE-77468602D54E}" type="presOf" srcId="{E3C310CB-D082-4115-B396-C1C3954FEE68}" destId="{44821741-1E49-4B99-B64B-7216ACB6727F}" srcOrd="0" destOrd="0" presId="urn:microsoft.com/office/officeart/2005/8/layout/vList2"/>
    <dgm:cxn modelId="{EFFFF235-947B-4FF8-BFCF-EB81D8D11D44}" type="presParOf" srcId="{6ED98B24-6A51-413E-9FCE-B5F49A97A320}" destId="{44821741-1E49-4B99-B64B-7216ACB6727F}" srcOrd="0" destOrd="0" presId="urn:microsoft.com/office/officeart/2005/8/layout/vList2"/>
    <dgm:cxn modelId="{3955AA51-0327-4D69-884C-9B70D2D9CF74}" type="presParOf" srcId="{6ED98B24-6A51-413E-9FCE-B5F49A97A320}" destId="{D0584033-874F-48F3-B1F3-D365922FCFF2}" srcOrd="1" destOrd="0" presId="urn:microsoft.com/office/officeart/2005/8/layout/vList2"/>
    <dgm:cxn modelId="{B7EAF07D-B61A-4BB2-8103-54644A0B8B21}" type="presParOf" srcId="{6ED98B24-6A51-413E-9FCE-B5F49A97A320}" destId="{2069512A-A11D-450D-9398-CC97BC7B0450}" srcOrd="2" destOrd="0" presId="urn:microsoft.com/office/officeart/2005/8/layout/vList2"/>
    <dgm:cxn modelId="{7A27E085-4552-4F94-9CE7-EC699885C8C2}" type="presParOf" srcId="{6ED98B24-6A51-413E-9FCE-B5F49A97A320}" destId="{0CFD62BF-33D4-4BD5-A39E-114F59B9BE90}" srcOrd="3" destOrd="0" presId="urn:microsoft.com/office/officeart/2005/8/layout/vList2"/>
    <dgm:cxn modelId="{4F743BD4-0FE6-45AC-B727-43BEAB8A6EB4}" type="presParOf" srcId="{6ED98B24-6A51-413E-9FCE-B5F49A97A320}" destId="{7238EEF9-3E99-474C-9EB0-E78393ED888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21741-1E49-4B99-B64B-7216ACB6727F}">
      <dsp:nvSpPr>
        <dsp:cNvPr id="0" name=""/>
        <dsp:cNvSpPr/>
      </dsp:nvSpPr>
      <dsp:spPr>
        <a:xfrm>
          <a:off x="0" y="314119"/>
          <a:ext cx="4892039"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Input Data Elements</a:t>
          </a:r>
        </a:p>
      </dsp:txBody>
      <dsp:txXfrm>
        <a:off x="59399" y="373518"/>
        <a:ext cx="4773241" cy="1098002"/>
      </dsp:txXfrm>
    </dsp:sp>
    <dsp:sp modelId="{2069512A-A11D-450D-9398-CC97BC7B0450}">
      <dsp:nvSpPr>
        <dsp:cNvPr id="0" name=""/>
        <dsp:cNvSpPr/>
      </dsp:nvSpPr>
      <dsp:spPr>
        <a:xfrm>
          <a:off x="0" y="1696076"/>
          <a:ext cx="4892039"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Methodology</a:t>
          </a:r>
        </a:p>
      </dsp:txBody>
      <dsp:txXfrm>
        <a:off x="59399" y="1755475"/>
        <a:ext cx="4773241" cy="1098002"/>
      </dsp:txXfrm>
    </dsp:sp>
    <dsp:sp modelId="{7238EEF9-3E99-474C-9EB0-E78393ED8889}">
      <dsp:nvSpPr>
        <dsp:cNvPr id="0" name=""/>
        <dsp:cNvSpPr/>
      </dsp:nvSpPr>
      <dsp:spPr>
        <a:xfrm>
          <a:off x="0" y="3138078"/>
          <a:ext cx="4892039"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Output Data Elements</a:t>
          </a:r>
        </a:p>
      </dsp:txBody>
      <dsp:txXfrm>
        <a:off x="59399" y="3197477"/>
        <a:ext cx="4773241"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2391C-C626-43D9-9E40-A2F1A3A2E648}"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1783E-A0E6-4754-8CCA-108EE1322EB6}" type="slidenum">
              <a:rPr lang="en-US" smtClean="0"/>
              <a:t>‹#›</a:t>
            </a:fld>
            <a:endParaRPr lang="en-US"/>
          </a:p>
        </p:txBody>
      </p:sp>
    </p:spTree>
    <p:extLst>
      <p:ext uri="{BB962C8B-B14F-4D97-AF65-F5344CB8AC3E}">
        <p14:creationId xmlns:p14="http://schemas.microsoft.com/office/powerpoint/2010/main" val="3865627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Verdana"/>
                <a:ea typeface="Verdana"/>
              </a:rPr>
              <a:t>A standard process to assess workload and budget for dispatch/coordination centers. Fair Share Cost Analysis capability. </a:t>
            </a:r>
            <a:br>
              <a:rPr lang="en-US" dirty="0">
                <a:cs typeface="+mn-lt"/>
              </a:rPr>
            </a:br>
            <a:endParaRPr lang="en-US" dirty="0">
              <a:cs typeface="+mn-lt"/>
            </a:endParaRPr>
          </a:p>
          <a:p>
            <a:r>
              <a:rPr lang="en-US" dirty="0"/>
              <a:t>Dispatch Centers, Fire Managers, Budget Officers, Agency Administrators, Fire Business Officers, and Administrative Officers have expressed the need for a national tool to assist in determining individual agency contributions associated with interagency partnerships of local fire management as it relates to dispatch costs, staffing needs, dispatch core duties and workload. Annually, interagency local unit dispatch center boards meet to determine and allocate their respective agency contributions. The proposed tool will recommend contribution percentages by agency represented within the local unit(s). The business case and proposed workload analysis utilizes defined data elements and methodologies and assigned weighted values associated with core duties.  The output values from the model serve to address contentions between partnering organizations by objectively recommending a data driven contribution share by agency. Knowing the appropriate costs of the dispatch/coordination system for each agency will be of value in optimization and modernization. The intent of Tool’s output, Final Agency Adjusted Total, is to serve as a starting point for dispatch board of directors or coordinating groups to discuss financial contributions. It is not intended to determine an exact financial obligation.</a:t>
            </a:r>
          </a:p>
          <a:p>
            <a:endParaRPr lang="en-US" dirty="0">
              <a:ea typeface="Calibri" panose="020F0502020204030204"/>
              <a:cs typeface="Calibri" panose="020F0502020204030204"/>
            </a:endParaRPr>
          </a:p>
          <a:p>
            <a:r>
              <a:rPr lang="en-US" dirty="0"/>
              <a:t>The only duties utilized in the RMA FCAT (KIS Tool) are the Core Duties identified in IDIP Final Report. All non-core duties would be a pay-as-you-go, or ala carte, and not part of the KIS tool. It was determined that systems of record needed to be used to minimize subjectivity. The systems identified that met the needs of the KIS tool were the Computer Aided Dispatch system (CAD) and the Resource Ordering and Status System (ROSS). It was determined that some of the core duties did not fall into either of those systems for measurement and therefore an additional category needed to be added to catch the “baseline” core duties. Baseline core duties are duties accomplished regardless of fire activity or resource ordering, thus not objectively measured in a system of record. Baseline workload would equate to the minimum an agency would pay to be a part of a dispatch center, even if the KIS tool assigned that agency a lower dollar amount.¹ The dollar amount associated with the Baseline workload would be determined by the zone dispatch board.</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58EC616-C518-4358-9496-6C33B2F5FA56}" type="slidenum">
              <a:rPr lang="en-US" smtClean="0"/>
              <a:t>2</a:t>
            </a:fld>
            <a:endParaRPr lang="en-US" dirty="0"/>
          </a:p>
        </p:txBody>
      </p:sp>
    </p:spTree>
    <p:extLst>
      <p:ext uri="{BB962C8B-B14F-4D97-AF65-F5344CB8AC3E}">
        <p14:creationId xmlns:p14="http://schemas.microsoft.com/office/powerpoint/2010/main" val="351763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business case and proposed workload analysis utilizes defined data elements and methodologies and assigned weighted values associated with core duties.  The output values from the model serve to address contentions between partnering organizations by objectively recommending a data driven contribution share by agency. Knowing the appropriate costs of the dispatch/coordination system for each agency will be of value in optimization and modernization. The intent of Tool’s output, Final Agency Adjusted Total, is to serve as a starting point for dispatch board of directors or coordinating groups to discuss financial contributions. It is not intended to determine an exact financial obligation.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3</a:t>
            </a:fld>
            <a:endParaRPr lang="en-US" dirty="0"/>
          </a:p>
        </p:txBody>
      </p:sp>
    </p:spTree>
    <p:extLst>
      <p:ext uri="{BB962C8B-B14F-4D97-AF65-F5344CB8AC3E}">
        <p14:creationId xmlns:p14="http://schemas.microsoft.com/office/powerpoint/2010/main" val="185898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output values from the model serve to address contentions between partnering organizations by objectively recommending a data driven contribution share by agency. Knowing the appropriate costs of the dispatch/coordination system for each agency will be of value in optimization and modernization. The intent of Tool’s output, Final Agency Adjusted Total, is to serve as a starting point for dispatch board of directors or coordinating groups to discuss financial contributions. It is not intended to determine an exact financial obligation.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8EC616-C518-4358-9496-6C33B2F5FA56}" type="slidenum">
              <a:rPr lang="en-US" smtClean="0"/>
              <a:t>4</a:t>
            </a:fld>
            <a:endParaRPr lang="en-US" dirty="0"/>
          </a:p>
        </p:txBody>
      </p:sp>
    </p:spTree>
    <p:extLst>
      <p:ext uri="{BB962C8B-B14F-4D97-AF65-F5344CB8AC3E}">
        <p14:creationId xmlns:p14="http://schemas.microsoft.com/office/powerpoint/2010/main" val="185584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5</a:t>
            </a:fld>
            <a:endParaRPr lang="en-US" dirty="0"/>
          </a:p>
        </p:txBody>
      </p:sp>
    </p:spTree>
    <p:extLst>
      <p:ext uri="{BB962C8B-B14F-4D97-AF65-F5344CB8AC3E}">
        <p14:creationId xmlns:p14="http://schemas.microsoft.com/office/powerpoint/2010/main" val="437661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a:t>
            </a:r>
          </a:p>
        </p:txBody>
      </p:sp>
      <p:sp>
        <p:nvSpPr>
          <p:cNvPr id="4" name="Slide Number Placeholder 3"/>
          <p:cNvSpPr>
            <a:spLocks noGrp="1"/>
          </p:cNvSpPr>
          <p:nvPr>
            <p:ph type="sldNum" sz="quarter" idx="5"/>
          </p:nvPr>
        </p:nvSpPr>
        <p:spPr/>
        <p:txBody>
          <a:bodyPr/>
          <a:lstStyle/>
          <a:p>
            <a:fld id="{56D1783E-A0E6-4754-8CCA-108EE1322EB6}" type="slidenum">
              <a:rPr lang="en-US" smtClean="0"/>
              <a:t>6</a:t>
            </a:fld>
            <a:endParaRPr lang="en-US"/>
          </a:p>
        </p:txBody>
      </p:sp>
    </p:spTree>
    <p:extLst>
      <p:ext uri="{BB962C8B-B14F-4D97-AF65-F5344CB8AC3E}">
        <p14:creationId xmlns:p14="http://schemas.microsoft.com/office/powerpoint/2010/main" val="57905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Extensive discussions regarding the best data source. IRWIN incident data rather than InFORM data revealed some of the data in InFORM does not accurately reflect the dispatch center’s workload whereas IRWIN records directly corelate to dispatch center workload with rare exception (ERS) A possible solution is to use InFORM Data if the Fire Occurrence Record (FODR) has a corresponding IRWIN Identifier (IRWINID). N</a:t>
            </a: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eed to identify authoritative data sources, or ensure authentication of data accuracy, and reliability of the data. </a:t>
            </a:r>
            <a:endParaRPr lang="en-US" dirty="0"/>
          </a:p>
          <a:p>
            <a:endParaRPr lang="en-US" dirty="0"/>
          </a:p>
          <a:p>
            <a:r>
              <a:rPr lang="en-US" dirty="0"/>
              <a:t>The Data Management Program is working to combine ROSS historical data and IROC data. In the interim IROC will be maintaining User Community reports for pre-IROC data for IRWIN services.  IROC and the CADs are currently integrating A, C, O, E – not supplies and services.  Contract resources are not rostered – assumptions.</a:t>
            </a:r>
          </a:p>
        </p:txBody>
      </p:sp>
      <p:sp>
        <p:nvSpPr>
          <p:cNvPr id="4" name="Slide Number Placeholder 3"/>
          <p:cNvSpPr>
            <a:spLocks noGrp="1"/>
          </p:cNvSpPr>
          <p:nvPr>
            <p:ph type="sldNum" sz="quarter" idx="5"/>
          </p:nvPr>
        </p:nvSpPr>
        <p:spPr/>
        <p:txBody>
          <a:bodyPr/>
          <a:lstStyle/>
          <a:p>
            <a:fld id="{C58EC616-C518-4358-9496-6C33B2F5FA56}" type="slidenum">
              <a:rPr lang="en-US" smtClean="0"/>
              <a:t>7</a:t>
            </a:fld>
            <a:endParaRPr lang="en-US" dirty="0"/>
          </a:p>
        </p:txBody>
      </p:sp>
    </p:spTree>
    <p:extLst>
      <p:ext uri="{BB962C8B-B14F-4D97-AF65-F5344CB8AC3E}">
        <p14:creationId xmlns:p14="http://schemas.microsoft.com/office/powerpoint/2010/main" val="414031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accent6"/>
        </a:solidFill>
        <a:effectLst/>
      </p:bgPr>
    </p:bg>
    <p:spTree>
      <p:nvGrpSpPr>
        <p:cNvPr id="1" name=""/>
        <p:cNvGrpSpPr/>
        <p:nvPr/>
      </p:nvGrpSpPr>
      <p:grpSpPr>
        <a:xfrm>
          <a:off x="0" y="0"/>
          <a:ext cx="0" cy="0"/>
          <a:chOff x="0" y="0"/>
          <a:chExt cx="0" cy="0"/>
        </a:xfrm>
      </p:grpSpPr>
      <p:pic>
        <p:nvPicPr>
          <p:cNvPr id="13" name="Shape 33">
            <a:extLst>
              <a:ext uri="{FF2B5EF4-FFF2-40B4-BE49-F238E27FC236}">
                <a16:creationId xmlns:a16="http://schemas.microsoft.com/office/drawing/2014/main" id="{4D81E37E-7366-D88D-83B8-BBA577CA462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9897686" y="106446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pic>
        <p:nvPicPr>
          <p:cNvPr id="12" name="Shape 31">
            <a:extLst>
              <a:ext uri="{FF2B5EF4-FFF2-40B4-BE49-F238E27FC236}">
                <a16:creationId xmlns:a16="http://schemas.microsoft.com/office/drawing/2014/main" id="{A2E096B7-3B4F-355B-58E5-41784AC8BE2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2555" b="2555"/>
          <a:stretch>
            <a:fillRect/>
          </a:stretch>
        </p:blipFill>
        <p:spPr>
          <a:xfrm>
            <a:off x="6284315" y="3984454"/>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4292" y="731520"/>
            <a:ext cx="5029200" cy="3291840"/>
          </a:xfrm>
        </p:spPr>
        <p:txBody>
          <a:bodyPr anchor="b">
            <a:normAutofit/>
          </a:bodyPr>
          <a:lstStyle>
            <a:lvl1pPr>
              <a:defRPr sz="4800"/>
            </a:lvl1p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p:nvCxnSpPr>
        <p:spPr>
          <a:xfrm>
            <a:off x="1168533"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0894" y="4172084"/>
            <a:ext cx="4912598" cy="914400"/>
          </a:xfrm>
          <a:prstGeom prst="rect">
            <a:avLst/>
          </a:prstGeom>
        </p:spPr>
        <p:txBody>
          <a:bodyPr>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1909560315"/>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6721E85-C7DE-A05F-D33D-97CAF161E33A}"/>
              </a:ext>
            </a:extLst>
          </p:cNvPr>
          <p:cNvSpPr/>
          <p:nvPr/>
        </p:nvSpPr>
        <p:spPr>
          <a:xfrm>
            <a:off x="0" y="2860787"/>
            <a:ext cx="2004570" cy="3676532"/>
          </a:xfrm>
          <a:custGeom>
            <a:avLst/>
            <a:gdLst>
              <a:gd name="connsiteX0" fmla="*/ 417538 w 2004570"/>
              <a:gd name="connsiteY0" fmla="*/ 0 h 3676532"/>
              <a:gd name="connsiteX1" fmla="*/ 2004570 w 2004570"/>
              <a:gd name="connsiteY1" fmla="*/ 925683 h 3676532"/>
              <a:gd name="connsiteX2" fmla="*/ 2004570 w 2004570"/>
              <a:gd name="connsiteY2" fmla="*/ 2763949 h 3676532"/>
              <a:gd name="connsiteX3" fmla="*/ 413202 w 2004570"/>
              <a:gd name="connsiteY3" fmla="*/ 3676532 h 3676532"/>
              <a:gd name="connsiteX4" fmla="*/ 0 w 2004570"/>
              <a:gd name="connsiteY4" fmla="*/ 3439338 h 3676532"/>
              <a:gd name="connsiteX5" fmla="*/ 0 w 2004570"/>
              <a:gd name="connsiteY5" fmla="*/ 24107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4570" h="3676532">
                <a:moveTo>
                  <a:pt x="417538" y="0"/>
                </a:moveTo>
                <a:lnTo>
                  <a:pt x="2004570" y="925683"/>
                </a:lnTo>
                <a:lnTo>
                  <a:pt x="2004570" y="2763949"/>
                </a:lnTo>
                <a:lnTo>
                  <a:pt x="413202" y="3676532"/>
                </a:lnTo>
                <a:lnTo>
                  <a:pt x="0" y="3439338"/>
                </a:lnTo>
                <a:lnTo>
                  <a:pt x="0" y="24107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2BA5A58B-9440-7DAB-E7D7-3143B049FBAC}"/>
              </a:ext>
            </a:extLst>
          </p:cNvPr>
          <p:cNvSpPr/>
          <p:nvPr/>
        </p:nvSpPr>
        <p:spPr>
          <a:xfrm flipH="1">
            <a:off x="657773" y="5253270"/>
            <a:ext cx="1710765" cy="1621875"/>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4">
            <a:extLst>
              <a:ext uri="{FF2B5EF4-FFF2-40B4-BE49-F238E27FC236}">
                <a16:creationId xmlns:a16="http://schemas.microsoft.com/office/drawing/2014/main" id="{A23F9759-CF52-CE45-5E22-9678534685A7}"/>
              </a:ext>
            </a:extLst>
          </p:cNvPr>
          <p:cNvSpPr/>
          <p:nvPr/>
        </p:nvSpPr>
        <p:spPr>
          <a:xfrm flipH="1">
            <a:off x="2275432"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3465576" y="1499616"/>
            <a:ext cx="7955280" cy="1335024"/>
          </a:xfrm>
        </p:spPr>
        <p:txBody>
          <a:bodyPr anchor="b">
            <a:normAutofit/>
          </a:bodyPr>
          <a:lstStyle>
            <a:lvl1pPr>
              <a:defRPr sz="3600"/>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6FFF81D2-C0B4-3B82-8DF6-D10CC07C441C}"/>
              </a:ext>
            </a:extLst>
          </p:cNvPr>
          <p:cNvSpPr>
            <a:spLocks noGrp="1"/>
          </p:cNvSpPr>
          <p:nvPr>
            <p:ph idx="14"/>
          </p:nvPr>
        </p:nvSpPr>
        <p:spPr>
          <a:xfrm>
            <a:off x="3465576" y="3108960"/>
            <a:ext cx="4572000" cy="3108960"/>
          </a:xfrm>
        </p:spPr>
        <p:txBody>
          <a:bodyPr/>
          <a:lstStyle>
            <a:lvl1pPr marL="512064" indent="-512064">
              <a:buFont typeface="+mj-lt"/>
              <a:buAutoNum type="arabicPeriod"/>
              <a:defRPr sz="1800"/>
            </a:lvl1pPr>
            <a:lvl2pPr marL="1097280" indent="-512064">
              <a:buFont typeface="+mj-lt"/>
              <a:buAutoNum type="alphaLcPeriod"/>
              <a:defRPr sz="1800"/>
            </a:lvl2pPr>
            <a:lvl3pPr marL="1645920" indent="-512064">
              <a:buFont typeface="+mj-lt"/>
              <a:buAutoNum type="romanLcPeriod"/>
              <a:defRPr sz="1800"/>
            </a:lvl3pPr>
            <a:lvl4pPr marL="2194560" indent="-512064">
              <a:buFont typeface="+mj-lt"/>
              <a:buAutoNum type="arabicParen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a:extLst>
              <a:ext uri="{FF2B5EF4-FFF2-40B4-BE49-F238E27FC236}">
                <a16:creationId xmlns:a16="http://schemas.microsoft.com/office/drawing/2014/main" id="{F190F721-56C7-251D-948D-117696095C32}"/>
              </a:ext>
            </a:extLst>
          </p:cNvPr>
          <p:cNvSpPr>
            <a:spLocks noGrp="1"/>
          </p:cNvSpPr>
          <p:nvPr>
            <p:ph idx="1"/>
          </p:nvPr>
        </p:nvSpPr>
        <p:spPr>
          <a:xfrm>
            <a:off x="8229600" y="3108960"/>
            <a:ext cx="3017520" cy="3108960"/>
          </a:xfrm>
        </p:spPr>
        <p:txBody>
          <a:bodyPr/>
          <a:lstStyle>
            <a:lvl1pPr marL="0" indent="0">
              <a:lnSpc>
                <a:spcPct val="100000"/>
              </a:lnSpc>
              <a:spcBef>
                <a:spcPts val="0"/>
              </a:spcBef>
              <a:spcAft>
                <a:spcPts val="600"/>
              </a:spcAft>
              <a:buNone/>
              <a:defRPr sz="1800"/>
            </a:lvl1pPr>
            <a:lvl2pPr>
              <a:lnSpc>
                <a:spcPct val="100000"/>
              </a:lnSpc>
              <a:spcBef>
                <a:spcPts val="0"/>
              </a:spcBef>
              <a:spcAft>
                <a:spcPts val="600"/>
              </a:spcAft>
              <a:defRPr sz="1800"/>
            </a:lvl2pPr>
            <a:lvl3pPr>
              <a:lnSpc>
                <a:spcPct val="100000"/>
              </a:lnSpc>
              <a:spcBef>
                <a:spcPts val="0"/>
              </a:spcBef>
              <a:spcAft>
                <a:spcPts val="600"/>
              </a:spcAft>
              <a:defRPr sz="1800"/>
            </a:lvl3pPr>
            <a:lvl4pPr>
              <a:lnSpc>
                <a:spcPct val="100000"/>
              </a:lnSpc>
              <a:spcBef>
                <a:spcPts val="0"/>
              </a:spcBef>
              <a:spcAft>
                <a:spcPts val="600"/>
              </a:spcAft>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6C94E8A0-C02C-2322-50C1-50080A793F84}"/>
              </a:ext>
            </a:extLst>
          </p:cNvPr>
          <p:cNvSpPr>
            <a:spLocks noGrp="1"/>
          </p:cNvSpPr>
          <p:nvPr>
            <p:ph type="ftr" sz="quarter" idx="41"/>
          </p:nvPr>
        </p:nvSpPr>
        <p:spPr>
          <a:xfrm>
            <a:off x="3465576" y="6217920"/>
            <a:ext cx="4114800" cy="365125"/>
          </a:xfrm>
        </p:spPr>
        <p:txBody>
          <a:bodyPr/>
          <a:lstStyle/>
          <a:p>
            <a:endParaRPr lang="en-US"/>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p>
            <a:fld id="{FA0E5EFD-BABC-4B1A-8179-B088CE33BB46}" type="slidenum">
              <a:rPr lang="en-US" smtClean="0"/>
              <a:t>‹#›</a:t>
            </a:fld>
            <a:endParaRPr lang="en-US"/>
          </a:p>
        </p:txBody>
      </p:sp>
      <p:sp>
        <p:nvSpPr>
          <p:cNvPr id="2" name="Freeform: Shape 12">
            <a:extLst>
              <a:ext uri="{FF2B5EF4-FFF2-40B4-BE49-F238E27FC236}">
                <a16:creationId xmlns:a16="http://schemas.microsoft.com/office/drawing/2014/main" id="{0750FD92-E143-4402-D455-30DC417CBDBE}"/>
              </a:ext>
            </a:extLst>
          </p:cNvPr>
          <p:cNvSpPr/>
          <p:nvPr/>
        </p:nvSpPr>
        <p:spPr>
          <a:xfrm>
            <a:off x="1198465" y="958947"/>
            <a:ext cx="1544735" cy="174369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6B13E9E2-D67B-E75B-D60D-CE3782A4FC67}"/>
              </a:ext>
            </a:extLst>
          </p:cNvPr>
          <p:cNvSpPr/>
          <p:nvPr/>
        </p:nvSpPr>
        <p:spPr>
          <a:xfrm>
            <a:off x="326738" y="0"/>
            <a:ext cx="1544359" cy="1254845"/>
          </a:xfrm>
          <a:custGeom>
            <a:avLst/>
            <a:gdLst>
              <a:gd name="connsiteX0" fmla="*/ 0 w 1544359"/>
              <a:gd name="connsiteY0" fmla="*/ 0 h 1254845"/>
              <a:gd name="connsiteX1" fmla="*/ 1544359 w 1544359"/>
              <a:gd name="connsiteY1" fmla="*/ 0 h 1254845"/>
              <a:gd name="connsiteX2" fmla="*/ 1543519 w 1544359"/>
              <a:gd name="connsiteY2" fmla="*/ 822090 h 1254845"/>
              <a:gd name="connsiteX3" fmla="*/ 772206 w 1544359"/>
              <a:gd name="connsiteY3" fmla="*/ 1254845 h 1254845"/>
              <a:gd name="connsiteX4" fmla="*/ 0 w 1544359"/>
              <a:gd name="connsiteY4" fmla="*/ 822027 h 125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359" h="1254845">
                <a:moveTo>
                  <a:pt x="0" y="0"/>
                </a:moveTo>
                <a:lnTo>
                  <a:pt x="1544359" y="0"/>
                </a:lnTo>
                <a:lnTo>
                  <a:pt x="1543519" y="822090"/>
                </a:lnTo>
                <a:lnTo>
                  <a:pt x="772206" y="1254845"/>
                </a:lnTo>
                <a:lnTo>
                  <a:pt x="0" y="822027"/>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552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04">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Hexagon 21">
            <a:extLst>
              <a:ext uri="{FF2B5EF4-FFF2-40B4-BE49-F238E27FC236}">
                <a16:creationId xmlns:a16="http://schemas.microsoft.com/office/drawing/2014/main" id="{AA088CB3-68C2-8BF7-640B-511D7AD708D4}"/>
              </a:ext>
            </a:extLst>
          </p:cNvPr>
          <p:cNvSpPr/>
          <p:nvPr/>
        </p:nvSpPr>
        <p:spPr>
          <a:xfrm>
            <a:off x="2757266" y="2493385"/>
            <a:ext cx="1467568" cy="1305975"/>
          </a:xfrm>
          <a:prstGeom prst="hexagon">
            <a:avLst>
              <a:gd name="adj" fmla="val 28413"/>
              <a:gd name="vf" fmla="val 115470"/>
            </a:avLst>
          </a:prstGeom>
          <a:noFill/>
          <a:ln w="19050">
            <a:solidFill>
              <a:srgbClr val="D84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Hexagon 28">
            <a:extLst>
              <a:ext uri="{FF2B5EF4-FFF2-40B4-BE49-F238E27FC236}">
                <a16:creationId xmlns:a16="http://schemas.microsoft.com/office/drawing/2014/main" id="{E4EF439B-1CC3-CA39-B62A-E54F83ED70D2}"/>
              </a:ext>
            </a:extLst>
          </p:cNvPr>
          <p:cNvSpPr/>
          <p:nvPr/>
        </p:nvSpPr>
        <p:spPr>
          <a:xfrm>
            <a:off x="396269" y="2511644"/>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Hexagon 21">
            <a:extLst>
              <a:ext uri="{FF2B5EF4-FFF2-40B4-BE49-F238E27FC236}">
                <a16:creationId xmlns:a16="http://schemas.microsoft.com/office/drawing/2014/main" id="{A38FF139-88E9-67A9-6010-4EDFB851076B}"/>
              </a:ext>
            </a:extLst>
          </p:cNvPr>
          <p:cNvSpPr/>
          <p:nvPr/>
        </p:nvSpPr>
        <p:spPr>
          <a:xfrm>
            <a:off x="5150156" y="5261378"/>
            <a:ext cx="1455521" cy="1266696"/>
          </a:xfrm>
          <a:prstGeom prst="hexagon">
            <a:avLst>
              <a:gd name="adj" fmla="val 28413"/>
              <a:gd name="vf" fmla="val 115470"/>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Hexagon 21">
            <a:extLst>
              <a:ext uri="{FF2B5EF4-FFF2-40B4-BE49-F238E27FC236}">
                <a16:creationId xmlns:a16="http://schemas.microsoft.com/office/drawing/2014/main" id="{99956147-4454-5EA6-FC9C-94C08EE35F28}"/>
              </a:ext>
            </a:extLst>
          </p:cNvPr>
          <p:cNvSpPr/>
          <p:nvPr/>
        </p:nvSpPr>
        <p:spPr>
          <a:xfrm>
            <a:off x="3948599" y="3206642"/>
            <a:ext cx="1455521" cy="1266696"/>
          </a:xfrm>
          <a:prstGeom prst="hexagon">
            <a:avLst>
              <a:gd name="adj" fmla="val 28413"/>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35040" y="731520"/>
            <a:ext cx="5394960" cy="2103120"/>
          </a:xfrm>
        </p:spPr>
        <p:txBody>
          <a:bodyPr anchor="b">
            <a:normAutofit/>
          </a:bodyPr>
          <a:lstStyle/>
          <a:p>
            <a:r>
              <a:rPr lang="en-US"/>
              <a:t>Click to edit Master title style</a:t>
            </a:r>
            <a:endParaRPr lang="en-US"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p:nvPr>
        </p:nvSpPr>
        <p:spPr>
          <a:xfrm>
            <a:off x="6035040" y="3108960"/>
            <a:ext cx="5394960" cy="1879791"/>
          </a:xfrm>
          <a:prstGeom prst="rect">
            <a:avLst/>
          </a:prstGeom>
        </p:spPr>
        <p:txBody>
          <a:bodyPr anchor="t">
            <a:norm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a:t>Click to edit Master text styles</a:t>
            </a:r>
          </a:p>
        </p:txBody>
      </p:sp>
      <p:sp>
        <p:nvSpPr>
          <p:cNvPr id="40" name="Freeform 39">
            <a:extLst>
              <a:ext uri="{FF2B5EF4-FFF2-40B4-BE49-F238E27FC236}">
                <a16:creationId xmlns:a16="http://schemas.microsoft.com/office/drawing/2014/main" id="{E3C8467A-0A34-2A65-92FE-F12F6A3D84A6}"/>
              </a:ext>
            </a:extLst>
          </p:cNvPr>
          <p:cNvSpPr/>
          <p:nvPr/>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34824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D4CBD9-DEEB-450B-97E4-45AA34A23B7C}"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E5EFD-BABC-4B1A-8179-B088CE33BB46}" type="slidenum">
              <a:rPr lang="en-US" smtClean="0"/>
              <a:t>‹#›</a:t>
            </a:fld>
            <a:endParaRPr lang="en-US"/>
          </a:p>
        </p:txBody>
      </p:sp>
    </p:spTree>
    <p:extLst>
      <p:ext uri="{BB962C8B-B14F-4D97-AF65-F5344CB8AC3E}">
        <p14:creationId xmlns:p14="http://schemas.microsoft.com/office/powerpoint/2010/main" val="99914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2192000" cy="2051050"/>
          </a:xfrm>
          <a:prstGeom prst="rect">
            <a:avLst/>
          </a:prstGeom>
        </p:spPr>
        <p:txBody>
          <a:bodyPr anchor="ctr"/>
          <a:lstStyle>
            <a:lvl1pPr marL="0" indent="0" algn="ctr">
              <a:buNone/>
              <a:defRPr spc="400"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nchor="ctr"/>
          <a:lstStyle>
            <a:lvl1pPr marL="285750" indent="-285750" algn="l">
              <a:lnSpc>
                <a:spcPct val="150000"/>
              </a:lnSpc>
              <a:spcBef>
                <a:spcPts val="0"/>
              </a:spcBef>
              <a:buFont typeface="Arial" panose="020B0604020202020204" pitchFamily="34" charset="0"/>
              <a:buChar char="•"/>
              <a:defRPr sz="16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5788241"/>
            <a:ext cx="12192000" cy="1069760"/>
          </a:xfrm>
          <a:prstGeom prst="rect">
            <a:avLst/>
          </a:prstGeom>
        </p:spPr>
        <p:txBody>
          <a:bodyPr anchor="ctr"/>
          <a:lstStyle>
            <a:lvl1pPr marL="0" indent="0" algn="ctr">
              <a:buNone/>
              <a:defRPr spc="400" baseline="0"/>
            </a:lvl1pPr>
          </a:lstStyle>
          <a:p>
            <a:r>
              <a:rPr lang="en-US"/>
              <a:t>Click icon to add picture</a:t>
            </a:r>
            <a:endParaRPr lang="en-US" dirty="0"/>
          </a:p>
        </p:txBody>
      </p:sp>
    </p:spTree>
    <p:extLst>
      <p:ext uri="{BB962C8B-B14F-4D97-AF65-F5344CB8AC3E}">
        <p14:creationId xmlns:p14="http://schemas.microsoft.com/office/powerpoint/2010/main" val="1295239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49224" y="502920"/>
            <a:ext cx="5010912" cy="1627632"/>
          </a:xfrm>
          <a:prstGeom prst="rect">
            <a:avLst/>
          </a:prstGeom>
          <a:noFill/>
        </p:spPr>
        <p:txBody>
          <a:bodyPr lIns="91440" tIns="45720" rIns="91440" bIns="45720" anchor="t" anchorCtr="0"/>
          <a:lstStyle>
            <a:lvl1pPr>
              <a:defRPr sz="3200" cap="all" spc="200" baseline="0">
                <a:solidFill>
                  <a:schemeClr val="accent1">
                    <a:lumMod val="75000"/>
                  </a:schemeClr>
                </a:solidFill>
              </a:defRPr>
            </a:lvl1pPr>
          </a:lstStyle>
          <a:p>
            <a:r>
              <a:rPr lang="en-US" dirty="0"/>
              <a:t>Click to add title</a:t>
            </a:r>
          </a:p>
        </p:txBody>
      </p:sp>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p:nvPr>
        </p:nvSpPr>
        <p:spPr>
          <a:xfrm>
            <a:off x="3968496" y="2752344"/>
            <a:ext cx="3602736" cy="3255264"/>
          </a:xfrm>
          <a:prstGeom prst="rect">
            <a:avLst/>
          </a:prstGeom>
        </p:spPr>
        <p:txBody>
          <a:bodyPr anchor="ctr"/>
          <a:lstStyle>
            <a:lvl1pPr marL="0" indent="0" algn="ctr">
              <a:buNone/>
              <a:defRPr sz="1600" spc="400"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4590288" y="1911096"/>
            <a:ext cx="2350008" cy="996696"/>
          </a:xfrm>
          <a:prstGeom prst="rect">
            <a:avLst/>
          </a:prstGeom>
          <a:solidFill>
            <a:schemeClr val="accent1">
              <a:alpha val="50000"/>
            </a:schemeClr>
          </a:solidFill>
        </p:spPr>
        <p:txBody>
          <a:bodyPr lIns="1371600" bIns="365760" anchor="ctr"/>
          <a:lstStyle>
            <a:lvl1pPr marL="0" indent="0" algn="l">
              <a:buNone/>
              <a:defRPr sz="2000" i="0" cap="none" spc="200" baseline="0">
                <a:noFill/>
                <a:latin typeface="+mj-lt"/>
              </a:defRPr>
            </a:lvl1pPr>
          </a:lstStyle>
          <a:p>
            <a:pPr lvl="0"/>
            <a:r>
              <a:rPr lang="en-US" dirty="0"/>
              <a:t>Click to add title</a:t>
            </a:r>
          </a:p>
        </p:txBody>
      </p:sp>
      <p:sp>
        <p:nvSpPr>
          <p:cNvPr id="3" name="Picture Placeholder 2">
            <a:extLst>
              <a:ext uri="{FF2B5EF4-FFF2-40B4-BE49-F238E27FC236}">
                <a16:creationId xmlns:a16="http://schemas.microsoft.com/office/drawing/2014/main" id="{8B1F8DE9-CF33-BBAF-FFA6-1487D09E6B02}"/>
              </a:ext>
            </a:extLst>
          </p:cNvPr>
          <p:cNvSpPr>
            <a:spLocks noGrp="1"/>
          </p:cNvSpPr>
          <p:nvPr>
            <p:ph type="pic" sz="quarter" idx="17"/>
          </p:nvPr>
        </p:nvSpPr>
        <p:spPr>
          <a:xfrm>
            <a:off x="7946136" y="0"/>
            <a:ext cx="3602736" cy="3255264"/>
          </a:xfrm>
          <a:prstGeom prst="rect">
            <a:avLst/>
          </a:prstGeom>
        </p:spPr>
        <p:txBody>
          <a:bodyPr anchor="ctr"/>
          <a:lstStyle>
            <a:lvl1pPr marL="0" indent="0" algn="ctr">
              <a:buNone/>
              <a:defRPr sz="1600" spc="400" baseline="0"/>
            </a:lvl1pPr>
          </a:lstStyle>
          <a:p>
            <a:r>
              <a:rPr lang="en-US"/>
              <a:t>Click icon to add picture</a:t>
            </a:r>
            <a:endParaRPr lang="en-US" dirty="0"/>
          </a:p>
        </p:txBody>
      </p:sp>
      <p:sp>
        <p:nvSpPr>
          <p:cNvPr id="4" name="Picture Placeholder 2">
            <a:extLst>
              <a:ext uri="{FF2B5EF4-FFF2-40B4-BE49-F238E27FC236}">
                <a16:creationId xmlns:a16="http://schemas.microsoft.com/office/drawing/2014/main" id="{E37F6F0D-FCD4-63B1-5371-FFB63A75BBEB}"/>
              </a:ext>
            </a:extLst>
          </p:cNvPr>
          <p:cNvSpPr>
            <a:spLocks noGrp="1"/>
          </p:cNvSpPr>
          <p:nvPr>
            <p:ph type="pic" sz="quarter" idx="18"/>
          </p:nvPr>
        </p:nvSpPr>
        <p:spPr>
          <a:xfrm>
            <a:off x="7946136" y="3602736"/>
            <a:ext cx="3602736" cy="3255264"/>
          </a:xfrm>
          <a:prstGeom prst="rect">
            <a:avLst/>
          </a:prstGeom>
        </p:spPr>
        <p:txBody>
          <a:bodyPr anchor="ctr"/>
          <a:lstStyle>
            <a:lvl1pPr marL="0" indent="0" algn="ctr">
              <a:buNone/>
              <a:defRPr sz="1600" spc="400" baseline="0"/>
            </a:lvl1pPr>
          </a:lstStyle>
          <a:p>
            <a:r>
              <a:rPr lang="en-US"/>
              <a:t>Click icon to add picture</a:t>
            </a:r>
            <a:endParaRPr lang="en-US" dirty="0"/>
          </a:p>
        </p:txBody>
      </p:sp>
    </p:spTree>
    <p:extLst>
      <p:ext uri="{BB962C8B-B14F-4D97-AF65-F5344CB8AC3E}">
        <p14:creationId xmlns:p14="http://schemas.microsoft.com/office/powerpoint/2010/main" val="2507812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solidFill>
                  <a:schemeClr val="accent1">
                    <a:lumMod val="75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5">
                    <a:lumMod val="50000"/>
                  </a:schemeClr>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p:nvPr>
        </p:nvSpPr>
        <p:spPr>
          <a:xfrm>
            <a:off x="6952488" y="950976"/>
            <a:ext cx="5239512" cy="4965192"/>
          </a:xfrm>
          <a:prstGeom prst="rect">
            <a:avLst/>
          </a:prstGeom>
        </p:spPr>
        <p:txBody>
          <a:bodyPr anchor="ctr"/>
          <a:lstStyle>
            <a:lvl1pPr marL="0" indent="0" algn="ctr">
              <a:buNone/>
              <a:defRPr spc="400" baseline="0"/>
            </a:lvl1pPr>
          </a:lstStyle>
          <a:p>
            <a:r>
              <a:rPr lang="en-US"/>
              <a:t>Click icon to add picture</a:t>
            </a:r>
            <a:endParaRPr lang="en-US" dirty="0"/>
          </a:p>
        </p:txBody>
      </p:sp>
      <p:sp>
        <p:nvSpPr>
          <p:cNvPr id="5" name="Text Placeholder 3">
            <a:extLst>
              <a:ext uri="{FF2B5EF4-FFF2-40B4-BE49-F238E27FC236}">
                <a16:creationId xmlns:a16="http://schemas.microsoft.com/office/drawing/2014/main" id="{6EEBC2D4-4F41-249E-7141-E0E12113CEBC}"/>
              </a:ext>
            </a:extLst>
          </p:cNvPr>
          <p:cNvSpPr>
            <a:spLocks noGrp="1"/>
          </p:cNvSpPr>
          <p:nvPr>
            <p:ph type="body" sz="quarter" idx="12"/>
          </p:nvPr>
        </p:nvSpPr>
        <p:spPr>
          <a:xfrm>
            <a:off x="5572346" y="0"/>
            <a:ext cx="2895600" cy="6858000"/>
          </a:xfrm>
          <a:prstGeom prst="rect">
            <a:avLst/>
          </a:prstGeom>
          <a:solidFill>
            <a:schemeClr val="accent1">
              <a:alpha val="50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02153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914400" y="3429000"/>
            <a:ext cx="4206240" cy="2377440"/>
          </a:xfrm>
        </p:spPr>
        <p:txBody>
          <a:bodyPr anchor="t">
            <a:noAutofit/>
          </a:bodyPr>
          <a:lstStyle>
            <a:lvl1pPr>
              <a:defRPr sz="3600"/>
            </a:lvl1pPr>
          </a:lstStyle>
          <a:p>
            <a:r>
              <a:rPr lang="en-US" noProof="0"/>
              <a:t>Click to edit Master title style</a:t>
            </a:r>
            <a:endParaRPr lang="en-US" noProof="0" dirty="0"/>
          </a:p>
        </p:txBody>
      </p:sp>
      <p:sp>
        <p:nvSpPr>
          <p:cNvPr id="6" name="Content Placeholder 4">
            <a:extLst>
              <a:ext uri="{FF2B5EF4-FFF2-40B4-BE49-F238E27FC236}">
                <a16:creationId xmlns:a16="http://schemas.microsoft.com/office/drawing/2014/main" id="{73CCCCFD-E0FE-BDB7-CF9D-FCA345E6BA55}"/>
              </a:ext>
            </a:extLst>
          </p:cNvPr>
          <p:cNvSpPr>
            <a:spLocks noGrp="1"/>
          </p:cNvSpPr>
          <p:nvPr>
            <p:ph sz="quarter" idx="35"/>
          </p:nvPr>
        </p:nvSpPr>
        <p:spPr>
          <a:xfrm>
            <a:off x="5394325" y="3429000"/>
            <a:ext cx="3475038" cy="2378075"/>
          </a:xfrm>
        </p:spPr>
        <p:txBody>
          <a:bodyPr anchor="ctr"/>
          <a:lstStyle>
            <a:lvl1pPr marL="347472">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Shape 4">
            <a:extLst>
              <a:ext uri="{FF2B5EF4-FFF2-40B4-BE49-F238E27FC236}">
                <a16:creationId xmlns:a16="http://schemas.microsoft.com/office/drawing/2014/main" id="{AE722AFD-22D7-4BD8-B055-3867C3800E16}"/>
              </a:ext>
            </a:extLst>
          </p:cNvPr>
          <p:cNvSpPr/>
          <p:nvPr/>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3" name="Freeform: Shape 12">
            <a:extLst>
              <a:ext uri="{FF2B5EF4-FFF2-40B4-BE49-F238E27FC236}">
                <a16:creationId xmlns:a16="http://schemas.microsoft.com/office/drawing/2014/main" id="{5D0355E4-3980-42A9-9376-74163520D39D}"/>
              </a:ext>
            </a:extLst>
          </p:cNvPr>
          <p:cNvSpPr/>
          <p:nvPr/>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6" name="Freeform: Shape 15">
            <a:extLst>
              <a:ext uri="{FF2B5EF4-FFF2-40B4-BE49-F238E27FC236}">
                <a16:creationId xmlns:a16="http://schemas.microsoft.com/office/drawing/2014/main" id="{B9D430ED-A815-4274-966C-8192C4230569}"/>
              </a:ext>
            </a:extLst>
          </p:cNvPr>
          <p:cNvSpPr/>
          <p:nvPr/>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29" name="Freeform 28">
            <a:extLst>
              <a:ext uri="{FF2B5EF4-FFF2-40B4-BE49-F238E27FC236}">
                <a16:creationId xmlns:a16="http://schemas.microsoft.com/office/drawing/2014/main" id="{0B88ADED-0863-78D3-7710-E131932E965F}"/>
              </a:ext>
            </a:extLst>
          </p:cNvPr>
          <p:cNvSpPr/>
          <p:nvPr/>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27">
            <a:extLst>
              <a:ext uri="{FF2B5EF4-FFF2-40B4-BE49-F238E27FC236}">
                <a16:creationId xmlns:a16="http://schemas.microsoft.com/office/drawing/2014/main" id="{32435EB1-8BEE-9EEE-D9E4-E53D56B7E09C}"/>
              </a:ext>
            </a:extLst>
          </p:cNvPr>
          <p:cNvSpPr/>
          <p:nvPr/>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29">
            <a:extLst>
              <a:ext uri="{FF2B5EF4-FFF2-40B4-BE49-F238E27FC236}">
                <a16:creationId xmlns:a16="http://schemas.microsoft.com/office/drawing/2014/main" id="{2692688E-3654-181E-6244-F2CED7612746}"/>
              </a:ext>
            </a:extLst>
          </p:cNvPr>
          <p:cNvSpPr/>
          <p:nvPr/>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endParaRPr lang="en-US"/>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FA0E5EFD-BABC-4B1A-8179-B088CE33BB46}" type="slidenum">
              <a:rPr lang="en-US" smtClean="0"/>
              <a:t>‹#›</a:t>
            </a:fld>
            <a:endParaRPr lang="en-US"/>
          </a:p>
        </p:txBody>
      </p:sp>
      <p:sp>
        <p:nvSpPr>
          <p:cNvPr id="8" name="Freeform 7">
            <a:extLst>
              <a:ext uri="{FF2B5EF4-FFF2-40B4-BE49-F238E27FC236}">
                <a16:creationId xmlns:a16="http://schemas.microsoft.com/office/drawing/2014/main" id="{24C8F37E-3F74-F3FA-C9D8-7083DF2BBECC}"/>
              </a:ext>
            </a:extLst>
          </p:cNvPr>
          <p:cNvSpPr/>
          <p:nvPr/>
        </p:nvSpPr>
        <p:spPr>
          <a:xfrm>
            <a:off x="7325349"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FB905CE6-1C2F-E053-4D14-6B86F4EFDC10}"/>
              </a:ext>
            </a:extLst>
          </p:cNvPr>
          <p:cNvSpPr/>
          <p:nvPr/>
        </p:nvSpPr>
        <p:spPr>
          <a:xfrm>
            <a:off x="9416816"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12">
            <a:extLst>
              <a:ext uri="{FF2B5EF4-FFF2-40B4-BE49-F238E27FC236}">
                <a16:creationId xmlns:a16="http://schemas.microsoft.com/office/drawing/2014/main" id="{0B2D3BF4-495E-23C2-9911-15BC9E0D8EA7}"/>
              </a:ext>
            </a:extLst>
          </p:cNvPr>
          <p:cNvSpPr/>
          <p:nvPr/>
        </p:nvSpPr>
        <p:spPr>
          <a:xfrm>
            <a:off x="1571157" y="505838"/>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noProof="0" dirty="0"/>
          </a:p>
        </p:txBody>
      </p:sp>
      <p:sp>
        <p:nvSpPr>
          <p:cNvPr id="18" name="Freeform 17">
            <a:extLst>
              <a:ext uri="{FF2B5EF4-FFF2-40B4-BE49-F238E27FC236}">
                <a16:creationId xmlns:a16="http://schemas.microsoft.com/office/drawing/2014/main" id="{62629C19-89EB-BC19-9230-7F7675E16EFF}"/>
              </a:ext>
            </a:extLst>
          </p:cNvPr>
          <p:cNvSpPr/>
          <p:nvPr/>
        </p:nvSpPr>
        <p:spPr>
          <a:xfrm>
            <a:off x="521034" y="0"/>
            <a:ext cx="1911968" cy="866964"/>
          </a:xfrm>
          <a:custGeom>
            <a:avLst/>
            <a:gdLst>
              <a:gd name="connsiteX0" fmla="*/ 0 w 1911968"/>
              <a:gd name="connsiteY0" fmla="*/ 0 h 866964"/>
              <a:gd name="connsiteX1" fmla="*/ 1911968 w 1911968"/>
              <a:gd name="connsiteY1" fmla="*/ 0 h 866964"/>
              <a:gd name="connsiteX2" fmla="*/ 1911621 w 1911968"/>
              <a:gd name="connsiteY2" fmla="*/ 335832 h 866964"/>
              <a:gd name="connsiteX3" fmla="*/ 956364 w 1911968"/>
              <a:gd name="connsiteY3" fmla="*/ 866964 h 866964"/>
              <a:gd name="connsiteX4" fmla="*/ 0 w 1911968"/>
              <a:gd name="connsiteY4" fmla="*/ 335755 h 86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968" h="866964">
                <a:moveTo>
                  <a:pt x="0" y="0"/>
                </a:moveTo>
                <a:lnTo>
                  <a:pt x="1911968" y="0"/>
                </a:lnTo>
                <a:lnTo>
                  <a:pt x="1911621" y="335832"/>
                </a:lnTo>
                <a:lnTo>
                  <a:pt x="956364" y="866964"/>
                </a:lnTo>
                <a:lnTo>
                  <a:pt x="0" y="335755"/>
                </a:lnTo>
                <a:close/>
              </a:path>
            </a:pathLst>
          </a:custGeom>
          <a:solidFill>
            <a:schemeClr val="accent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90334198"/>
      </p:ext>
    </p:extLst>
  </p:cSld>
  <p:clrMapOvr>
    <a:masterClrMapping/>
  </p:clrMapOvr>
  <p:extLst>
    <p:ext uri="{DCECCB84-F9BA-43D5-87BE-67443E8EF086}">
      <p15:sldGuideLst xmlns:p15="http://schemas.microsoft.com/office/powerpoint/2012/main">
        <p15:guide id="1" orient="horz" pos="528">
          <p15:clr>
            <a:srgbClr val="FBAE40"/>
          </p15:clr>
        </p15:guide>
        <p15:guide id="2"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break">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5998464" y="731520"/>
            <a:ext cx="5029200" cy="3291840"/>
          </a:xfrm>
        </p:spPr>
        <p:txBody>
          <a:bodyPr anchor="b">
            <a:normAutofit/>
          </a:bodyPr>
          <a:lstStyle/>
          <a:p>
            <a:r>
              <a:rPr lang="en-US" noProof="0"/>
              <a:t>Click to edit Master title style</a:t>
            </a:r>
            <a:endParaRPr lang="en-US" noProof="0" dirty="0"/>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6117336" y="4172084"/>
            <a:ext cx="4910328" cy="1005840"/>
          </a:xfrm>
          <a:prstGeom prst="rect">
            <a:avLst/>
          </a:prstGeom>
        </p:spPr>
        <p:txBody>
          <a:bodyPr>
            <a:norm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2" name="Freeform: Shape 5">
            <a:extLst>
              <a:ext uri="{FF2B5EF4-FFF2-40B4-BE49-F238E27FC236}">
                <a16:creationId xmlns:a16="http://schemas.microsoft.com/office/drawing/2014/main" id="{B17C1EC9-3787-8D41-B5F1-BF16FD5C7ACB}"/>
              </a:ext>
            </a:extLst>
          </p:cNvPr>
          <p:cNvSpPr/>
          <p:nvPr/>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4" name="Freeform: Shape 6">
            <a:extLst>
              <a:ext uri="{FF2B5EF4-FFF2-40B4-BE49-F238E27FC236}">
                <a16:creationId xmlns:a16="http://schemas.microsoft.com/office/drawing/2014/main" id="{E945D8B2-8BED-B43F-8D56-AB19D0D29970}"/>
              </a:ext>
            </a:extLst>
          </p:cNvPr>
          <p:cNvSpPr/>
          <p:nvPr/>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noProof="0" dirty="0"/>
          </a:p>
        </p:txBody>
      </p:sp>
      <p:sp>
        <p:nvSpPr>
          <p:cNvPr id="5" name="Freeform: Shape 7">
            <a:extLst>
              <a:ext uri="{FF2B5EF4-FFF2-40B4-BE49-F238E27FC236}">
                <a16:creationId xmlns:a16="http://schemas.microsoft.com/office/drawing/2014/main" id="{3853EA5E-735A-20F3-684A-C0AD030EC2D4}"/>
              </a:ext>
            </a:extLst>
          </p:cNvPr>
          <p:cNvSpPr/>
          <p:nvPr/>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6" name="Freeform: Shape 11">
            <a:extLst>
              <a:ext uri="{FF2B5EF4-FFF2-40B4-BE49-F238E27FC236}">
                <a16:creationId xmlns:a16="http://schemas.microsoft.com/office/drawing/2014/main" id="{75DB4848-0824-8316-ED27-44DF37AD6F3D}"/>
              </a:ext>
            </a:extLst>
          </p:cNvPr>
          <p:cNvSpPr/>
          <p:nvPr/>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7" name="Straight Connector 2">
            <a:extLst>
              <a:ext uri="{FF2B5EF4-FFF2-40B4-BE49-F238E27FC236}">
                <a16:creationId xmlns:a16="http://schemas.microsoft.com/office/drawing/2014/main" id="{8784B377-2FE4-4091-C29F-46938ECFA73E}"/>
              </a:ext>
            </a:extLst>
          </p:cNvPr>
          <p:cNvCxnSpPr/>
          <p:nvPr/>
        </p:nvCxnSpPr>
        <p:spPr>
          <a:xfrm>
            <a:off x="5998709" y="4172084"/>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673368701"/>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reak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143000" y="3200400"/>
            <a:ext cx="5029200" cy="2743200"/>
          </a:xfrm>
        </p:spPr>
        <p:txBody>
          <a:bodyPr anchor="t">
            <a:normAutofit/>
          </a:bodyPr>
          <a:lstStyle>
            <a:lvl1pPr>
              <a:defRPr sz="4800"/>
            </a:lvl1pPr>
          </a:lstStyle>
          <a:p>
            <a:r>
              <a:rPr lang="en-US" noProof="0"/>
              <a:t>Click to edit Master title style</a:t>
            </a:r>
            <a:endParaRPr lang="en-US" noProof="0" dirty="0"/>
          </a:p>
        </p:txBody>
      </p:sp>
      <p:pic>
        <p:nvPicPr>
          <p:cNvPr id="10" name="Picture Placeholder 31">
            <a:extLst>
              <a:ext uri="{FF2B5EF4-FFF2-40B4-BE49-F238E27FC236}">
                <a16:creationId xmlns:a16="http://schemas.microsoft.com/office/drawing/2014/main" id="{373D33A6-83B0-5538-2873-8856E4E60DC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t="2555" b="2555"/>
          <a:stretch>
            <a:fillRect/>
          </a:stretch>
        </p:blipFill>
        <p:spPr>
          <a:xfrm>
            <a:off x="6504265" y="3029080"/>
            <a:ext cx="1570617" cy="17968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accent5">
              <a:alpha val="30000"/>
            </a:schemeClr>
          </a:solidFill>
        </p:spPr>
      </p:pic>
      <p:sp>
        <p:nvSpPr>
          <p:cNvPr id="7" name="Content placeholder 47">
            <a:extLst>
              <a:ext uri="{FF2B5EF4-FFF2-40B4-BE49-F238E27FC236}">
                <a16:creationId xmlns:a16="http://schemas.microsoft.com/office/drawing/2014/main" id="{3944D979-8121-82AA-A130-38072F1EA83F}"/>
              </a:ext>
            </a:extLst>
          </p:cNvPr>
          <p:cNvSpPr>
            <a:spLocks noGrp="1"/>
          </p:cNvSpPr>
          <p:nvPr>
            <p:ph type="pic" sz="quarter" idx="47" hasCustomPrompt="1"/>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p:nvPr>
        </p:nvSpPr>
        <p:spPr>
          <a:xfrm>
            <a:off x="1261872" y="2240280"/>
            <a:ext cx="5029200" cy="760288"/>
          </a:xfrm>
          <a:prstGeom prst="rect">
            <a:avLst/>
          </a:prstGeom>
        </p:spPr>
        <p:txBody>
          <a:bodyPr anchor="b">
            <a:normAutofit/>
          </a:bodyPr>
          <a:lstStyle>
            <a:lvl1pPr marL="0" indent="0">
              <a:lnSpc>
                <a:spcPct val="100000"/>
              </a:lnSpc>
              <a:buNone/>
              <a:defRPr sz="2000" b="0">
                <a:solidFill>
                  <a:schemeClr val="bg1"/>
                </a:solidFill>
              </a:defRPr>
            </a:lvl1pPr>
            <a:lvl2pPr>
              <a:defRPr sz="1000"/>
            </a:lvl2pPr>
            <a:lvl3pPr>
              <a:defRPr sz="900"/>
            </a:lvl3pPr>
            <a:lvl4pPr>
              <a:defRPr sz="800"/>
            </a:lvl4pPr>
            <a:lvl5pPr>
              <a:defRPr sz="800"/>
            </a:lvl5pPr>
          </a:lstStyle>
          <a:p>
            <a:pPr lvl="0"/>
            <a:r>
              <a:rPr lang="en-US" altLang="zh-CN" noProof="0"/>
              <a:t>Click to edit Master text styles</a:t>
            </a:r>
          </a:p>
        </p:txBody>
      </p:sp>
      <p:sp>
        <p:nvSpPr>
          <p:cNvPr id="5" name="Freeform: Shape 25">
            <a:extLst>
              <a:ext uri="{FF2B5EF4-FFF2-40B4-BE49-F238E27FC236}">
                <a16:creationId xmlns:a16="http://schemas.microsoft.com/office/drawing/2014/main" id="{8A1DBD66-3066-DF70-EF94-95DF0D7A6503}"/>
              </a:ext>
            </a:extLst>
          </p:cNvPr>
          <p:cNvSpPr/>
          <p:nvPr/>
        </p:nvSpPr>
        <p:spPr>
          <a:xfrm flipH="1">
            <a:off x="7400972" y="4594440"/>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Freeform: Shape 11">
            <a:extLst>
              <a:ext uri="{FF2B5EF4-FFF2-40B4-BE49-F238E27FC236}">
                <a16:creationId xmlns:a16="http://schemas.microsoft.com/office/drawing/2014/main" id="{D2CC929C-40BF-4EF5-7910-7F657CAF8CA9}"/>
              </a:ext>
            </a:extLst>
          </p:cNvPr>
          <p:cNvSpPr/>
          <p:nvPr/>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cxnSp>
        <p:nvCxnSpPr>
          <p:cNvPr id="9" name="Straight Connector 2">
            <a:extLst>
              <a:ext uri="{FF2B5EF4-FFF2-40B4-BE49-F238E27FC236}">
                <a16:creationId xmlns:a16="http://schemas.microsoft.com/office/drawing/2014/main" id="{66E94398-47F0-267C-6791-5C30B1CEF496}"/>
              </a:ext>
            </a:extLst>
          </p:cNvPr>
          <p:cNvCxnSpPr/>
          <p:nvPr/>
        </p:nvCxnSpPr>
        <p:spPr>
          <a:xfrm>
            <a:off x="1142663" y="2282891"/>
            <a:ext cx="0" cy="760288"/>
          </a:xfrm>
          <a:prstGeom prst="line">
            <a:avLst/>
          </a:prstGeom>
          <a:noFill/>
          <a:ln w="19050" cap="flat" cmpd="sng" algn="ctr">
            <a:solidFill>
              <a:srgbClr val="D84400"/>
            </a:solidFill>
            <a:prstDash val="solid"/>
            <a:miter lim="800000"/>
          </a:ln>
          <a:effectLst/>
        </p:spPr>
      </p:cxnSp>
    </p:spTree>
    <p:extLst>
      <p:ext uri="{BB962C8B-B14F-4D97-AF65-F5344CB8AC3E}">
        <p14:creationId xmlns:p14="http://schemas.microsoft.com/office/powerpoint/2010/main" val="1117182903"/>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01">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914400" y="731520"/>
            <a:ext cx="4663440" cy="1737360"/>
          </a:xfrm>
          <a:prstGeom prst="rect">
            <a:avLst/>
          </a:prstGeom>
        </p:spPr>
        <p:txBody>
          <a:bodyPr vert="horz" lIns="91440" tIns="45720" rIns="91440" bIns="45720" rtlCol="0"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E7A93C-2947-B6E4-C693-7C485DDC0135}"/>
              </a:ext>
            </a:extLst>
          </p:cNvPr>
          <p:cNvSpPr>
            <a:spLocks noGrp="1"/>
          </p:cNvSpPr>
          <p:nvPr>
            <p:ph idx="1"/>
          </p:nvPr>
        </p:nvSpPr>
        <p:spPr>
          <a:xfrm>
            <a:off x="5852160" y="731520"/>
            <a:ext cx="5486400" cy="17373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2">
            <a:extLst>
              <a:ext uri="{FF2B5EF4-FFF2-40B4-BE49-F238E27FC236}">
                <a16:creationId xmlns:a16="http://schemas.microsoft.com/office/drawing/2014/main" id="{E8A3F288-990F-014E-F099-1E3091477CA7}"/>
              </a:ext>
            </a:extLst>
          </p:cNvPr>
          <p:cNvSpPr>
            <a:spLocks noGrp="1"/>
          </p:cNvSpPr>
          <p:nvPr>
            <p:ph idx="30"/>
          </p:nvPr>
        </p:nvSpPr>
        <p:spPr>
          <a:xfrm>
            <a:off x="914400" y="2743200"/>
            <a:ext cx="8348472" cy="3374136"/>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Shape 5">
            <a:extLst>
              <a:ext uri="{FF2B5EF4-FFF2-40B4-BE49-F238E27FC236}">
                <a16:creationId xmlns:a16="http://schemas.microsoft.com/office/drawing/2014/main" id="{3F619E6B-153E-B522-47EB-4104C405736C}"/>
              </a:ext>
            </a:extLst>
          </p:cNvPr>
          <p:cNvSpPr/>
          <p:nvPr/>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endParaRPr lang="en-US"/>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FA0E5EFD-BABC-4B1A-8179-B088CE33BB46}" type="slidenum">
              <a:rPr lang="en-US" smtClean="0"/>
              <a:t>‹#›</a:t>
            </a:fld>
            <a:endParaRPr lang="en-US"/>
          </a:p>
        </p:txBody>
      </p:sp>
    </p:spTree>
    <p:extLst>
      <p:ext uri="{BB962C8B-B14F-4D97-AF65-F5344CB8AC3E}">
        <p14:creationId xmlns:p14="http://schemas.microsoft.com/office/powerpoint/2010/main" val="28956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with im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914400" y="731520"/>
            <a:ext cx="3931920" cy="2103120"/>
          </a:xfrm>
        </p:spPr>
        <p:txBody>
          <a:bodyPr anchor="b">
            <a:normAutofit/>
          </a:bodyPr>
          <a:lstStyle>
            <a:lvl1pPr>
              <a:defRPr sz="36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2317990C-ED42-30BE-0501-F9C5B4A48B73}"/>
              </a:ext>
            </a:extLst>
          </p:cNvPr>
          <p:cNvSpPr>
            <a:spLocks noGrp="1"/>
          </p:cNvSpPr>
          <p:nvPr>
            <p:ph idx="1"/>
          </p:nvPr>
        </p:nvSpPr>
        <p:spPr>
          <a:xfrm>
            <a:off x="914400" y="3108960"/>
            <a:ext cx="3931920" cy="265176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4AC62875-1B1B-E814-6549-162A8DBF8929}"/>
              </a:ext>
            </a:extLst>
          </p:cNvPr>
          <p:cNvSpPr>
            <a:spLocks noGrp="1"/>
          </p:cNvSpPr>
          <p:nvPr>
            <p:ph type="pic" sz="quarter" idx="54"/>
          </p:nvPr>
        </p:nvSpPr>
        <p:spPr>
          <a:xfrm>
            <a:off x="5745002" y="0"/>
            <a:ext cx="6446999" cy="6858000"/>
          </a:xfrm>
          <a:custGeom>
            <a:avLst/>
            <a:gdLst>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close/>
              </a:path>
            </a:pathLst>
          </a:custGeom>
        </p:spPr>
        <p:txBody>
          <a:bodyPr wrap="square" anchor="ctr">
            <a:noAutofit/>
          </a:bodyPr>
          <a:lstStyle>
            <a:lvl1pPr marL="0" indent="0">
              <a:buNone/>
              <a:defRPr sz="1600"/>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p>
            <a:endParaRPr lang="en-US"/>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p>
            <a:fld id="{FA0E5EFD-BABC-4B1A-8179-B088CE33BB46}" type="slidenum">
              <a:rPr lang="en-US" smtClean="0"/>
              <a:t>‹#›</a:t>
            </a:fld>
            <a:endParaRPr lang="en-US"/>
          </a:p>
        </p:txBody>
      </p:sp>
      <p:sp>
        <p:nvSpPr>
          <p:cNvPr id="2" name="Freeform: Shape 1">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5203802" y="480395"/>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7D952"/>
              </a:solidFill>
              <a:effectLst/>
              <a:uLnTx/>
              <a:uFillTx/>
              <a:latin typeface="Posterama Text SemiBold"/>
              <a:ea typeface="+mn-ea"/>
              <a:cs typeface="+mn-cs"/>
            </a:endParaRPr>
          </a:p>
        </p:txBody>
      </p:sp>
    </p:spTree>
    <p:extLst>
      <p:ext uri="{BB962C8B-B14F-4D97-AF65-F5344CB8AC3E}">
        <p14:creationId xmlns:p14="http://schemas.microsoft.com/office/powerpoint/2010/main" val="33342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02">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12BFFCE7-C68B-4904-8795-9589C3F38FD4}"/>
              </a:ext>
            </a:extLst>
          </p:cNvPr>
          <p:cNvSpPr/>
          <p:nvPr/>
        </p:nvSpPr>
        <p:spPr>
          <a:xfrm>
            <a:off x="636161" y="5854024"/>
            <a:ext cx="2330137" cy="708120"/>
          </a:xfrm>
          <a:prstGeom prst="rect">
            <a:avLst/>
          </a:prstGeom>
          <a:solidFill>
            <a:srgbClr val="0F2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2" name="Freeform: Shape 19">
            <a:extLst>
              <a:ext uri="{FF2B5EF4-FFF2-40B4-BE49-F238E27FC236}">
                <a16:creationId xmlns:a16="http://schemas.microsoft.com/office/drawing/2014/main" id="{9D307BA6-8A60-85D7-CC8B-894256DC4B90}"/>
              </a:ext>
            </a:extLst>
          </p:cNvPr>
          <p:cNvSpPr/>
          <p:nvPr/>
        </p:nvSpPr>
        <p:spPr>
          <a:xfrm>
            <a:off x="8517470" y="2248218"/>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7" name="Freeform: Shape 19">
            <a:extLst>
              <a:ext uri="{FF2B5EF4-FFF2-40B4-BE49-F238E27FC236}">
                <a16:creationId xmlns:a16="http://schemas.microsoft.com/office/drawing/2014/main" id="{F38B75F8-75D4-4B41-B7C7-433032DD0A6F}"/>
              </a:ext>
            </a:extLst>
          </p:cNvPr>
          <p:cNvSpPr/>
          <p:nvPr/>
        </p:nvSpPr>
        <p:spPr>
          <a:xfrm>
            <a:off x="9578882" y="460803"/>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8" name="Freeform: Shape 24">
            <a:extLst>
              <a:ext uri="{FF2B5EF4-FFF2-40B4-BE49-F238E27FC236}">
                <a16:creationId xmlns:a16="http://schemas.microsoft.com/office/drawing/2014/main" id="{671D1224-EDDC-4900-92DC-13608D44C524}"/>
              </a:ext>
            </a:extLst>
          </p:cNvPr>
          <p:cNvSpPr/>
          <p:nvPr/>
        </p:nvSpPr>
        <p:spPr>
          <a:xfrm>
            <a:off x="9522496"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
        <p:nvSpPr>
          <p:cNvPr id="15" name="Freeform 14">
            <a:extLst>
              <a:ext uri="{FF2B5EF4-FFF2-40B4-BE49-F238E27FC236}">
                <a16:creationId xmlns:a16="http://schemas.microsoft.com/office/drawing/2014/main" id="{635A9E44-4E60-1AD1-0B85-72422683B48A}"/>
              </a:ext>
            </a:extLst>
          </p:cNvPr>
          <p:cNvSpPr/>
          <p:nvPr/>
        </p:nvSpPr>
        <p:spPr>
          <a:xfrm>
            <a:off x="11034052" y="3709992"/>
            <a:ext cx="117318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914400" y="1060704"/>
            <a:ext cx="7132320" cy="1773936"/>
          </a:xfrm>
        </p:spPr>
        <p:txBody>
          <a:bodyPr anchor="b">
            <a:normAutofit/>
          </a:bodyPr>
          <a:lstStyle>
            <a:lvl1pPr>
              <a:defRPr sz="3600"/>
            </a:lvl1pPr>
          </a:lstStyle>
          <a:p>
            <a:r>
              <a:rPr lang="en-US" noProof="0"/>
              <a:t>Click to edit Master title style</a:t>
            </a:r>
            <a:endParaRPr lang="en-US" noProof="0" dirty="0"/>
          </a:p>
        </p:txBody>
      </p:sp>
      <p:sp>
        <p:nvSpPr>
          <p:cNvPr id="3" name="Content Placeholder 2">
            <a:extLst>
              <a:ext uri="{FF2B5EF4-FFF2-40B4-BE49-F238E27FC236}">
                <a16:creationId xmlns:a16="http://schemas.microsoft.com/office/drawing/2014/main" id="{E3E34C76-4814-6AFA-CEFD-F82B9ED9BB1D}"/>
              </a:ext>
            </a:extLst>
          </p:cNvPr>
          <p:cNvSpPr>
            <a:spLocks noGrp="1"/>
          </p:cNvSpPr>
          <p:nvPr>
            <p:ph idx="1"/>
          </p:nvPr>
        </p:nvSpPr>
        <p:spPr>
          <a:xfrm>
            <a:off x="91440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a:extLst>
              <a:ext uri="{FF2B5EF4-FFF2-40B4-BE49-F238E27FC236}">
                <a16:creationId xmlns:a16="http://schemas.microsoft.com/office/drawing/2014/main" id="{D42F254A-B4C7-D072-FEB9-22F9A2B0CA64}"/>
              </a:ext>
            </a:extLst>
          </p:cNvPr>
          <p:cNvSpPr>
            <a:spLocks noGrp="1"/>
          </p:cNvSpPr>
          <p:nvPr>
            <p:ph idx="56"/>
          </p:nvPr>
        </p:nvSpPr>
        <p:spPr>
          <a:xfrm>
            <a:off x="4754880" y="3108960"/>
            <a:ext cx="3291840" cy="2651760"/>
          </a:xfrm>
        </p:spPr>
        <p:txBody>
          <a:bodyPr/>
          <a:lstStyle>
            <a:lvl1pPr marL="0" indent="0">
              <a:buNone/>
              <a:defRPr sz="1800"/>
            </a:lvl1pPr>
            <a:lvl2pPr marL="347472">
              <a:defRPr sz="1800"/>
            </a:lvl2pPr>
            <a:lvl3pPr marL="731520">
              <a:defRPr sz="1800"/>
            </a:lvl3pPr>
            <a:lvl4pPr marL="109728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8">
            <a:extLst>
              <a:ext uri="{FF2B5EF4-FFF2-40B4-BE49-F238E27FC236}">
                <a16:creationId xmlns:a16="http://schemas.microsoft.com/office/drawing/2014/main" id="{85DBF4DF-D0B4-1DA6-0271-5D4033A9C19C}"/>
              </a:ext>
            </a:extLst>
          </p:cNvPr>
          <p:cNvSpPr>
            <a:spLocks noGrp="1"/>
          </p:cNvSpPr>
          <p:nvPr>
            <p:ph type="ftr" sz="quarter" idx="57"/>
          </p:nvPr>
        </p:nvSpPr>
        <p:spPr/>
        <p:txBody>
          <a:bodyPr/>
          <a:lstStyle/>
          <a:p>
            <a:endParaRPr lang="en-US"/>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p>
            <a:fld id="{FA0E5EFD-BABC-4B1A-8179-B088CE33BB46}" type="slidenum">
              <a:rPr lang="en-US" smtClean="0"/>
              <a:t>‹#›</a:t>
            </a:fld>
            <a:endParaRPr lang="en-US"/>
          </a:p>
        </p:txBody>
      </p:sp>
    </p:spTree>
    <p:extLst>
      <p:ext uri="{BB962C8B-B14F-4D97-AF65-F5344CB8AC3E}">
        <p14:creationId xmlns:p14="http://schemas.microsoft.com/office/powerpoint/2010/main" val="81291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wo conten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914400" y="731520"/>
            <a:ext cx="4389120" cy="2103120"/>
          </a:xfrm>
        </p:spPr>
        <p:txBody>
          <a:bodyPr anchor="b" anchorCtr="0">
            <a:normAutofit/>
          </a:bodyPr>
          <a:lstStyle>
            <a:lvl1pPr>
              <a:defRPr sz="3600"/>
            </a:lvl1pPr>
          </a:lstStyle>
          <a:p>
            <a:r>
              <a:rPr lang="en-US"/>
              <a:t>Click to edit Master title style</a:t>
            </a:r>
          </a:p>
        </p:txBody>
      </p:sp>
      <p:sp>
        <p:nvSpPr>
          <p:cNvPr id="4" name="Content Placeholder 2">
            <a:extLst>
              <a:ext uri="{FF2B5EF4-FFF2-40B4-BE49-F238E27FC236}">
                <a16:creationId xmlns:a16="http://schemas.microsoft.com/office/drawing/2014/main" id="{C403123E-E3E0-5E2A-E1FB-EC28A2C68EEB}"/>
              </a:ext>
            </a:extLst>
          </p:cNvPr>
          <p:cNvSpPr>
            <a:spLocks noGrp="1"/>
          </p:cNvSpPr>
          <p:nvPr>
            <p:ph idx="14"/>
          </p:nvPr>
        </p:nvSpPr>
        <p:spPr>
          <a:xfrm>
            <a:off x="914400" y="3108960"/>
            <a:ext cx="4389120" cy="192024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9" name="Content Placeholder 2">
            <a:extLst>
              <a:ext uri="{FF2B5EF4-FFF2-40B4-BE49-F238E27FC236}">
                <a16:creationId xmlns:a16="http://schemas.microsoft.com/office/drawing/2014/main" id="{5B0A6B95-C59B-C125-7957-8C41B37891E1}"/>
              </a:ext>
            </a:extLst>
          </p:cNvPr>
          <p:cNvSpPr>
            <a:spLocks noGrp="1"/>
          </p:cNvSpPr>
          <p:nvPr>
            <p:ph idx="1"/>
          </p:nvPr>
        </p:nvSpPr>
        <p:spPr>
          <a:xfrm>
            <a:off x="5852160" y="731520"/>
            <a:ext cx="5367528" cy="521208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FA0E5EFD-BABC-4B1A-8179-B088CE33BB46}" type="slidenum">
              <a:rPr lang="en-US" smtClean="0"/>
              <a:t>‹#›</a:t>
            </a:fld>
            <a:endParaRPr lang="en-US"/>
          </a:p>
        </p:txBody>
      </p:sp>
      <p:sp>
        <p:nvSpPr>
          <p:cNvPr id="12" name="Freeform 11">
            <a:extLst>
              <a:ext uri="{FF2B5EF4-FFF2-40B4-BE49-F238E27FC236}">
                <a16:creationId xmlns:a16="http://schemas.microsoft.com/office/drawing/2014/main" id="{18CD2E87-8426-FC12-6665-A6E2F64FEA93}"/>
              </a:ext>
            </a:extLst>
          </p:cNvPr>
          <p:cNvSpPr>
            <a:spLocks noChangeAspect="1"/>
          </p:cNvSpPr>
          <p:nvPr/>
        </p:nvSpPr>
        <p:spPr>
          <a:xfrm flipH="1">
            <a:off x="-9525" y="5039331"/>
            <a:ext cx="986377" cy="128016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1">
            <a:extLst>
              <a:ext uri="{FF2B5EF4-FFF2-40B4-BE49-F238E27FC236}">
                <a16:creationId xmlns:a16="http://schemas.microsoft.com/office/drawing/2014/main" id="{D35CF771-1335-6C94-6AA8-AF68EADDDF00}"/>
              </a:ext>
            </a:extLst>
          </p:cNvPr>
          <p:cNvSpPr/>
          <p:nvPr/>
        </p:nvSpPr>
        <p:spPr>
          <a:xfrm>
            <a:off x="1140014" y="5142797"/>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bg2">
                <a:lumMod val="75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93271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placeholder 47">
            <a:extLst>
              <a:ext uri="{FF2B5EF4-FFF2-40B4-BE49-F238E27FC236}">
                <a16:creationId xmlns:a16="http://schemas.microsoft.com/office/drawing/2014/main" id="{117BCD91-6BBA-AACD-3424-C3A4E5C1AB1D}"/>
              </a:ext>
            </a:extLst>
          </p:cNvPr>
          <p:cNvSpPr>
            <a:spLocks noGrp="1" noChangeAspect="1"/>
          </p:cNvSpPr>
          <p:nvPr>
            <p:ph type="pic" sz="quarter" idx="48"/>
          </p:nvPr>
        </p:nvSpPr>
        <p:spPr>
          <a:xfrm>
            <a:off x="914400" y="539496"/>
            <a:ext cx="5025207" cy="577900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a:t>Click icon to add picture</a:t>
            </a:r>
            <a:endParaRPr lang="en-US" altLang="zh-CN" noProof="0" dirty="0"/>
          </a:p>
        </p:txBody>
      </p:sp>
      <p:pic>
        <p:nvPicPr>
          <p:cNvPr id="7" name="Shape 33">
            <a:extLst>
              <a:ext uri="{FF2B5EF4-FFF2-40B4-BE49-F238E27FC236}">
                <a16:creationId xmlns:a16="http://schemas.microsoft.com/office/drawing/2014/main" id="{78B6A20E-2402-E586-7E92-A2C0D0B854D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352010" y="4038403"/>
            <a:ext cx="1438713" cy="1645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3" name="Freeform: Shape 11">
            <a:extLst>
              <a:ext uri="{FF2B5EF4-FFF2-40B4-BE49-F238E27FC236}">
                <a16:creationId xmlns:a16="http://schemas.microsoft.com/office/drawing/2014/main" id="{20E24AA2-A4D8-FFB3-C801-0E57990B8CB6}"/>
              </a:ext>
            </a:extLst>
          </p:cNvPr>
          <p:cNvSpPr/>
          <p:nvPr/>
        </p:nvSpPr>
        <p:spPr>
          <a:xfrm>
            <a:off x="1360235" y="5541405"/>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1">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9" name="Freeform: Shape 5">
            <a:extLst>
              <a:ext uri="{FF2B5EF4-FFF2-40B4-BE49-F238E27FC236}">
                <a16:creationId xmlns:a16="http://schemas.microsoft.com/office/drawing/2014/main" id="{1FEC53F3-5030-5BCF-54CA-ABB14457C073}"/>
              </a:ext>
            </a:extLst>
          </p:cNvPr>
          <p:cNvSpPr/>
          <p:nvPr/>
        </p:nvSpPr>
        <p:spPr>
          <a:xfrm>
            <a:off x="5429027" y="393334"/>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spTree>
    <p:extLst>
      <p:ext uri="{BB962C8B-B14F-4D97-AF65-F5344CB8AC3E}">
        <p14:creationId xmlns:p14="http://schemas.microsoft.com/office/powerpoint/2010/main" val="341054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bg1"/>
                </a:solidFill>
                <a:latin typeface="+mn-lt"/>
              </a:defRPr>
            </a:lvl1pPr>
          </a:lstStyle>
          <a:p>
            <a:fld id="{FA0E5EFD-BABC-4B1A-8179-B088CE33BB46}" type="slidenum">
              <a:rPr lang="en-US" smtClean="0"/>
              <a:t>‹#›</a:t>
            </a:fld>
            <a:endParaRPr lang="en-US"/>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914400" y="6217920"/>
            <a:ext cx="4114800" cy="365125"/>
          </a:xfrm>
          <a:prstGeom prst="rect">
            <a:avLst/>
          </a:prstGeom>
        </p:spPr>
        <p:txBody>
          <a:bodyPr vert="horz" lIns="91440" tIns="45720" rIns="91440" bIns="45720" rtlCol="0" anchor="ctr">
            <a:noAutofit/>
          </a:bodyPr>
          <a:lstStyle>
            <a:lvl1pPr algn="l">
              <a:defRPr sz="1200">
                <a:solidFill>
                  <a:schemeClr val="bg1"/>
                </a:solidFill>
                <a:latin typeface="+mn-lt"/>
              </a:defRPr>
            </a:lvl1pPr>
          </a:lstStyle>
          <a:p>
            <a:endParaRPr lang="en-US"/>
          </a:p>
        </p:txBody>
      </p:sp>
    </p:spTree>
    <p:extLst>
      <p:ext uri="{BB962C8B-B14F-4D97-AF65-F5344CB8AC3E}">
        <p14:creationId xmlns:p14="http://schemas.microsoft.com/office/powerpoint/2010/main" val="374152028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347472"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1pPr>
      <a:lvl2pPr marL="73152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2pPr>
      <a:lvl3pPr marL="109728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3pPr>
      <a:lvl4pPr marL="146304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4pPr>
      <a:lvl5pPr marL="1828800" indent="-347472" algn="l" defTabSz="914400" rtl="0" eaLnBrk="1" latinLnBrk="0" hangingPunct="1">
        <a:lnSpc>
          <a:spcPct val="90000"/>
        </a:lnSpc>
        <a:spcBef>
          <a:spcPts val="1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840">
          <p15:clr>
            <a:srgbClr val="F26B43"/>
          </p15:clr>
        </p15:guide>
        <p15:guide id="3" pos="5640">
          <p15:clr>
            <a:srgbClr val="F26B43"/>
          </p15:clr>
        </p15:guide>
        <p15:guide id="4" pos="1656">
          <p15:clr>
            <a:srgbClr val="F26B43"/>
          </p15:clr>
        </p15:guide>
        <p15:guide id="5" pos="5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CC31-745B-3735-0BCE-03FEB0094B5E}"/>
              </a:ext>
            </a:extLst>
          </p:cNvPr>
          <p:cNvSpPr>
            <a:spLocks noGrp="1"/>
          </p:cNvSpPr>
          <p:nvPr>
            <p:ph type="title"/>
          </p:nvPr>
        </p:nvSpPr>
        <p:spPr>
          <a:xfrm>
            <a:off x="1143000" y="3200400"/>
            <a:ext cx="5029200" cy="2743200"/>
          </a:xfrm>
        </p:spPr>
        <p:txBody>
          <a:bodyPr anchor="t">
            <a:normAutofit/>
          </a:bodyPr>
          <a:lstStyle/>
          <a:p>
            <a:r>
              <a:rPr lang="en-US" dirty="0"/>
              <a:t>Dispatch Cost Analysis Tool DCAT</a:t>
            </a:r>
            <a:br>
              <a:rPr lang="en-US" dirty="0"/>
            </a:br>
            <a:endParaRPr lang="en-US" dirty="0"/>
          </a:p>
        </p:txBody>
      </p:sp>
      <p:pic>
        <p:nvPicPr>
          <p:cNvPr id="7" name="Graphic 6" descr="Coins outline">
            <a:extLst>
              <a:ext uri="{FF2B5EF4-FFF2-40B4-BE49-F238E27FC236}">
                <a16:creationId xmlns:a16="http://schemas.microsoft.com/office/drawing/2014/main" id="{CB032C78-A660-112A-44DE-7DD2D8EBDAF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493157" y="770276"/>
            <a:ext cx="4248873" cy="4248873"/>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
        <p:nvSpPr>
          <p:cNvPr id="14" name="Text Placeholder 3">
            <a:extLst>
              <a:ext uri="{FF2B5EF4-FFF2-40B4-BE49-F238E27FC236}">
                <a16:creationId xmlns:a16="http://schemas.microsoft.com/office/drawing/2014/main" id="{7A37EA79-448B-0DA1-E4AE-AEFCBA06752A}"/>
              </a:ext>
            </a:extLst>
          </p:cNvPr>
          <p:cNvSpPr>
            <a:spLocks noGrp="1"/>
          </p:cNvSpPr>
          <p:nvPr>
            <p:ph type="body" sz="quarter" idx="28"/>
          </p:nvPr>
        </p:nvSpPr>
        <p:spPr>
          <a:xfrm>
            <a:off x="1261872" y="2240280"/>
            <a:ext cx="5029200" cy="760288"/>
          </a:xfrm>
        </p:spPr>
        <p:txBody>
          <a:bodyPr>
            <a:normAutofit/>
          </a:bodyPr>
          <a:lstStyle/>
          <a:p>
            <a:r>
              <a:rPr lang="en-US" sz="3200" b="1" dirty="0"/>
              <a:t>2026</a:t>
            </a:r>
          </a:p>
        </p:txBody>
      </p:sp>
    </p:spTree>
    <p:extLst>
      <p:ext uri="{BB962C8B-B14F-4D97-AF65-F5344CB8AC3E}">
        <p14:creationId xmlns:p14="http://schemas.microsoft.com/office/powerpoint/2010/main" val="412611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56148-3910-0BC3-79A0-D0A794C6D523}"/>
              </a:ext>
            </a:extLst>
          </p:cNvPr>
          <p:cNvSpPr>
            <a:spLocks noGrp="1"/>
          </p:cNvSpPr>
          <p:nvPr>
            <p:ph type="title"/>
          </p:nvPr>
        </p:nvSpPr>
        <p:spPr>
          <a:xfrm>
            <a:off x="3465576" y="1499616"/>
            <a:ext cx="7399648" cy="1335024"/>
          </a:xfrm>
        </p:spPr>
        <p:txBody>
          <a:bodyPr vert="horz" lIns="91440" tIns="45720" rIns="91440" bIns="45720" rtlCol="0" anchor="b">
            <a:normAutofit/>
          </a:bodyPr>
          <a:lstStyle/>
          <a:p>
            <a:pPr indent="-228600">
              <a:spcAft>
                <a:spcPts val="600"/>
              </a:spcAft>
            </a:pPr>
            <a:r>
              <a:rPr lang="en-US" sz="4000" dirty="0"/>
              <a:t>What are we trying to solve for?</a:t>
            </a:r>
          </a:p>
        </p:txBody>
      </p:sp>
      <p:sp>
        <p:nvSpPr>
          <p:cNvPr id="8" name="Text Placeholder 7">
            <a:extLst>
              <a:ext uri="{FF2B5EF4-FFF2-40B4-BE49-F238E27FC236}">
                <a16:creationId xmlns:a16="http://schemas.microsoft.com/office/drawing/2014/main" id="{36E72FF0-3C0E-499A-8DA6-324675513B3E}"/>
              </a:ext>
            </a:extLst>
          </p:cNvPr>
          <p:cNvSpPr>
            <a:spLocks noGrp="1"/>
          </p:cNvSpPr>
          <p:nvPr>
            <p:ph idx="14"/>
          </p:nvPr>
        </p:nvSpPr>
        <p:spPr>
          <a:xfrm>
            <a:off x="3465575" y="3108960"/>
            <a:ext cx="7063471" cy="3108960"/>
          </a:xfrm>
        </p:spPr>
        <p:txBody>
          <a:bodyPr vert="horz" lIns="91440" tIns="45720" rIns="91440" bIns="45720" rtlCol="0">
            <a:normAutofit/>
          </a:bodyPr>
          <a:lstStyle/>
          <a:p>
            <a:pPr marL="0" indent="0">
              <a:spcBef>
                <a:spcPts val="1000"/>
              </a:spcBef>
              <a:buNone/>
            </a:pPr>
            <a:r>
              <a:rPr lang="en-US" sz="2800" dirty="0"/>
              <a:t>Wildland Fire Community has consistently expressed need for a national tool to assist in determining individual agency contributions associated with interagency partnerships of local fire management as it relates to dispatch costs, staffing needs, dispatch core duties and workload.</a:t>
            </a:r>
          </a:p>
          <a:p>
            <a:pPr indent="-228600">
              <a:spcBef>
                <a:spcPts val="1000"/>
              </a:spcBef>
              <a:buFont typeface="Wingdings 3" charset="2"/>
              <a:buChar char=""/>
            </a:pPr>
            <a:endParaRPr lang="en-US" dirty="0"/>
          </a:p>
        </p:txBody>
      </p:sp>
    </p:spTree>
    <p:extLst>
      <p:ext uri="{BB962C8B-B14F-4D97-AF65-F5344CB8AC3E}">
        <p14:creationId xmlns:p14="http://schemas.microsoft.com/office/powerpoint/2010/main" val="132179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56148-3910-0BC3-79A0-D0A794C6D523}"/>
              </a:ext>
            </a:extLst>
          </p:cNvPr>
          <p:cNvSpPr>
            <a:spLocks noGrp="1"/>
          </p:cNvSpPr>
          <p:nvPr>
            <p:ph type="title"/>
          </p:nvPr>
        </p:nvSpPr>
        <p:spPr>
          <a:xfrm>
            <a:off x="820270" y="381896"/>
            <a:ext cx="4389120" cy="922468"/>
          </a:xfrm>
        </p:spPr>
        <p:txBody>
          <a:bodyPr vert="horz" lIns="91440" tIns="45720" rIns="91440" bIns="45720" rtlCol="0" anchor="b" anchorCtr="0">
            <a:normAutofit/>
          </a:bodyPr>
          <a:lstStyle/>
          <a:p>
            <a:r>
              <a:rPr lang="en-US" b="1" kern="1200" dirty="0">
                <a:latin typeface="+mj-lt"/>
                <a:ea typeface="+mj-ea"/>
                <a:cs typeface="+mj-cs"/>
              </a:rPr>
              <a:t>Workflows</a:t>
            </a:r>
          </a:p>
        </p:txBody>
      </p:sp>
      <p:sp useBgFill="1">
        <p:nvSpPr>
          <p:cNvPr id="14" name="TextBox 13">
            <a:extLst>
              <a:ext uri="{FF2B5EF4-FFF2-40B4-BE49-F238E27FC236}">
                <a16:creationId xmlns:a16="http://schemas.microsoft.com/office/drawing/2014/main" id="{B6A2A5B2-FE43-F3ED-4C1C-76FC93DDAF40}"/>
              </a:ext>
            </a:extLst>
          </p:cNvPr>
          <p:cNvSpPr txBox="1"/>
          <p:nvPr/>
        </p:nvSpPr>
        <p:spPr>
          <a:xfrm>
            <a:off x="6304880" y="645458"/>
            <a:ext cx="5712308" cy="3724836"/>
          </a:xfrm>
          <a:prstGeom prst="rect">
            <a:avLst/>
          </a:prstGeom>
        </p:spPr>
        <p:txBody>
          <a:bodyPr vert="horz" lIns="91440" tIns="45720" rIns="91440" bIns="45720" rtlCol="0">
            <a:noAutofit/>
          </a:bodyPr>
          <a:lstStyle/>
          <a:p>
            <a:pPr marL="347472" lvl="1" indent="-347472">
              <a:lnSpc>
                <a:spcPct val="90000"/>
              </a:lnSpc>
              <a:spcBef>
                <a:spcPts val="1500"/>
              </a:spcBef>
              <a:buFont typeface="Arial" panose="020B0604020202020204" pitchFamily="34" charset="0"/>
              <a:buChar char="•"/>
            </a:pPr>
            <a:r>
              <a:rPr lang="en-US" sz="2400" b="1" dirty="0">
                <a:solidFill>
                  <a:schemeClr val="bg1"/>
                </a:solidFill>
              </a:rPr>
              <a:t>All Wildland Fires within Dispatch Zone</a:t>
            </a:r>
          </a:p>
          <a:p>
            <a:pPr marL="347472" lvl="1" indent="-347472">
              <a:lnSpc>
                <a:spcPct val="90000"/>
              </a:lnSpc>
              <a:spcBef>
                <a:spcPts val="1500"/>
              </a:spcBef>
              <a:buFont typeface="Arial" panose="020B0604020202020204" pitchFamily="34" charset="0"/>
              <a:buChar char="•"/>
            </a:pPr>
            <a:r>
              <a:rPr lang="en-US" sz="2400" b="1" dirty="0">
                <a:solidFill>
                  <a:schemeClr val="bg1"/>
                </a:solidFill>
              </a:rPr>
              <a:t>Resource Orders processed for incidents within the Dispatch Zone</a:t>
            </a:r>
          </a:p>
          <a:p>
            <a:pPr marL="347472" lvl="1" indent="-347472">
              <a:lnSpc>
                <a:spcPct val="90000"/>
              </a:lnSpc>
              <a:spcBef>
                <a:spcPts val="1500"/>
              </a:spcBef>
              <a:buFont typeface="Arial" panose="020B0604020202020204" pitchFamily="34" charset="0"/>
              <a:buChar char="•"/>
            </a:pPr>
            <a:r>
              <a:rPr lang="en-US" sz="2400" b="1" dirty="0">
                <a:solidFill>
                  <a:schemeClr val="bg1"/>
                </a:solidFill>
              </a:rPr>
              <a:t>Number of qualified ICT3s filled for incidents within Dispatch Zone</a:t>
            </a:r>
          </a:p>
          <a:p>
            <a:pPr marL="347472" lvl="1" indent="-347472">
              <a:lnSpc>
                <a:spcPct val="90000"/>
              </a:lnSpc>
              <a:spcBef>
                <a:spcPts val="1500"/>
              </a:spcBef>
              <a:buFont typeface="Arial" panose="020B0604020202020204" pitchFamily="34" charset="0"/>
              <a:buChar char="•"/>
            </a:pPr>
            <a:r>
              <a:rPr lang="en-US" sz="2400" b="1" dirty="0">
                <a:solidFill>
                  <a:schemeClr val="bg1"/>
                </a:solidFill>
              </a:rPr>
              <a:t>Number of IMTC, IMT1, IMT2, NIMO filled within the Dispatch Zone</a:t>
            </a:r>
          </a:p>
          <a:p>
            <a:pPr marL="347472" lvl="1" indent="-347472">
              <a:lnSpc>
                <a:spcPct val="90000"/>
              </a:lnSpc>
              <a:spcBef>
                <a:spcPts val="1500"/>
              </a:spcBef>
              <a:buFont typeface="Arial" panose="020B0604020202020204" pitchFamily="34" charset="0"/>
              <a:buChar char="•"/>
            </a:pPr>
            <a:r>
              <a:rPr lang="en-US" sz="2400" b="1" dirty="0">
                <a:solidFill>
                  <a:schemeClr val="bg1"/>
                </a:solidFill>
              </a:rPr>
              <a:t>Resource Orders processed for incidents outside the Dispatch Zone</a:t>
            </a:r>
          </a:p>
          <a:p>
            <a:pPr marL="347472" lvl="1" indent="-347472">
              <a:lnSpc>
                <a:spcPct val="90000"/>
              </a:lnSpc>
              <a:spcBef>
                <a:spcPts val="1500"/>
              </a:spcBef>
              <a:buFont typeface="Arial" panose="020B0604020202020204" pitchFamily="34" charset="0"/>
              <a:buChar char="•"/>
            </a:pPr>
            <a:r>
              <a:rPr lang="en-US" sz="2400" b="1" dirty="0">
                <a:solidFill>
                  <a:schemeClr val="bg1"/>
                </a:solidFill>
              </a:rPr>
              <a:t>Number of local/dispatch zone resources current NWCG qualification</a:t>
            </a:r>
          </a:p>
          <a:p>
            <a:pPr marL="347472" lvl="1" indent="-347472">
              <a:lnSpc>
                <a:spcPct val="90000"/>
              </a:lnSpc>
              <a:spcBef>
                <a:spcPts val="1500"/>
              </a:spcBef>
              <a:buFont typeface="Arial" panose="020B0604020202020204" pitchFamily="34" charset="0"/>
              <a:buChar char="•"/>
            </a:pPr>
            <a:r>
              <a:rPr lang="en-US" sz="2400" b="1" dirty="0">
                <a:solidFill>
                  <a:schemeClr val="bg1"/>
                </a:solidFill>
              </a:rPr>
              <a:t>Baseline</a:t>
            </a:r>
          </a:p>
        </p:txBody>
      </p:sp>
      <p:graphicFrame>
        <p:nvGraphicFramePr>
          <p:cNvPr id="16" name="Text Placeholder 7">
            <a:extLst>
              <a:ext uri="{FF2B5EF4-FFF2-40B4-BE49-F238E27FC236}">
                <a16:creationId xmlns:a16="http://schemas.microsoft.com/office/drawing/2014/main" id="{FD44C3CD-3693-D72F-0D41-1929BE8044D9}"/>
              </a:ext>
            </a:extLst>
          </p:cNvPr>
          <p:cNvGraphicFramePr/>
          <p:nvPr>
            <p:extLst>
              <p:ext uri="{D42A27DB-BD31-4B8C-83A1-F6EECF244321}">
                <p14:modId xmlns:p14="http://schemas.microsoft.com/office/powerpoint/2010/main" val="881637100"/>
              </p:ext>
            </p:extLst>
          </p:nvPr>
        </p:nvGraphicFramePr>
        <p:xfrm>
          <a:off x="820270" y="1304364"/>
          <a:ext cx="4892040" cy="4684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16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56148-3910-0BC3-79A0-D0A794C6D523}"/>
              </a:ext>
            </a:extLst>
          </p:cNvPr>
          <p:cNvSpPr>
            <a:spLocks noGrp="1"/>
          </p:cNvSpPr>
          <p:nvPr>
            <p:ph type="title"/>
          </p:nvPr>
        </p:nvSpPr>
        <p:spPr/>
        <p:txBody>
          <a:bodyPr vert="horz" lIns="91440" tIns="45720" rIns="91440" bIns="45720" rtlCol="0" anchor="t">
            <a:normAutofit/>
          </a:bodyPr>
          <a:lstStyle/>
          <a:p>
            <a:r>
              <a:rPr lang="en-US" sz="4200" dirty="0">
                <a:solidFill>
                  <a:schemeClr val="tx2"/>
                </a:solidFill>
              </a:rPr>
              <a:t>Workflows</a:t>
            </a:r>
          </a:p>
        </p:txBody>
      </p:sp>
      <p:sp>
        <p:nvSpPr>
          <p:cNvPr id="8" name="Text Placeholder 7">
            <a:extLst>
              <a:ext uri="{FF2B5EF4-FFF2-40B4-BE49-F238E27FC236}">
                <a16:creationId xmlns:a16="http://schemas.microsoft.com/office/drawing/2014/main" id="{36E72FF0-3C0E-499A-8DA6-324675513B3E}"/>
              </a:ext>
            </a:extLst>
          </p:cNvPr>
          <p:cNvSpPr>
            <a:spLocks noGrp="1"/>
          </p:cNvSpPr>
          <p:nvPr>
            <p:ph type="body" sz="quarter" idx="27"/>
          </p:nvPr>
        </p:nvSpPr>
        <p:spPr>
          <a:xfrm>
            <a:off x="3086432" y="500613"/>
            <a:ext cx="5394960" cy="1879791"/>
          </a:xfrm>
        </p:spPr>
        <p:txBody>
          <a:bodyPr vert="horz" lIns="91440" tIns="45720" rIns="91440" bIns="45720" rtlCol="0">
            <a:normAutofit/>
          </a:bodyPr>
          <a:lstStyle/>
          <a:p>
            <a:pPr marL="0" indent="0">
              <a:spcBef>
                <a:spcPts val="1000"/>
              </a:spcBef>
              <a:buFont typeface="Wingdings 3" charset="2"/>
              <a:buChar char=""/>
            </a:pPr>
            <a:r>
              <a:rPr lang="en-US" sz="3200" dirty="0">
                <a:latin typeface="+mj-lt"/>
              </a:rPr>
              <a:t>Input Data Elements</a:t>
            </a:r>
          </a:p>
          <a:p>
            <a:pPr marL="0" indent="0">
              <a:spcBef>
                <a:spcPts val="1000"/>
              </a:spcBef>
              <a:buFont typeface="Wingdings 3" charset="2"/>
              <a:buChar char=""/>
            </a:pPr>
            <a:r>
              <a:rPr lang="en-US" sz="3200" dirty="0">
                <a:latin typeface="+mj-lt"/>
              </a:rPr>
              <a:t>Methodology</a:t>
            </a:r>
          </a:p>
          <a:p>
            <a:pPr marL="0" indent="0">
              <a:spcBef>
                <a:spcPts val="1000"/>
              </a:spcBef>
              <a:buFont typeface="Wingdings 3" charset="2"/>
              <a:buChar char=""/>
            </a:pPr>
            <a:r>
              <a:rPr lang="en-US" sz="3200" dirty="0">
                <a:latin typeface="+mj-lt"/>
              </a:rPr>
              <a:t>Output Data Elements</a:t>
            </a:r>
          </a:p>
          <a:p>
            <a:pPr marL="0" indent="0">
              <a:spcBef>
                <a:spcPts val="1000"/>
              </a:spcBef>
              <a:buFont typeface="Wingdings 3" charset="2"/>
              <a:buChar char=""/>
            </a:pPr>
            <a:endParaRPr lang="en-US" dirty="0">
              <a:latin typeface="+mj-lt"/>
            </a:endParaRPr>
          </a:p>
          <a:p>
            <a:pPr marL="0" indent="0">
              <a:spcBef>
                <a:spcPts val="1000"/>
              </a:spcBef>
              <a:buNone/>
            </a:pPr>
            <a:endParaRPr lang="en-US" dirty="0">
              <a:latin typeface="+mj-lt"/>
            </a:endParaRPr>
          </a:p>
          <a:p>
            <a:pPr marL="0" indent="0">
              <a:spcBef>
                <a:spcPts val="1000"/>
              </a:spcBef>
              <a:buFont typeface="Wingdings 3" charset="2"/>
              <a:buChar char=""/>
            </a:pPr>
            <a:endParaRPr lang="en-US" dirty="0">
              <a:latin typeface="+mj-lt"/>
            </a:endParaRPr>
          </a:p>
        </p:txBody>
      </p:sp>
      <p:sp useBgFill="1">
        <p:nvSpPr>
          <p:cNvPr id="5" name="TextBox 4">
            <a:extLst>
              <a:ext uri="{FF2B5EF4-FFF2-40B4-BE49-F238E27FC236}">
                <a16:creationId xmlns:a16="http://schemas.microsoft.com/office/drawing/2014/main" id="{FA136893-31BE-0917-836A-75FC04B4F246}"/>
              </a:ext>
            </a:extLst>
          </p:cNvPr>
          <p:cNvSpPr txBox="1"/>
          <p:nvPr/>
        </p:nvSpPr>
        <p:spPr>
          <a:xfrm>
            <a:off x="6294784" y="3065547"/>
            <a:ext cx="5624566" cy="2703945"/>
          </a:xfrm>
          <a:prstGeom prst="rect">
            <a:avLst/>
          </a:prstGeom>
        </p:spPr>
        <p:txBody>
          <a:bodyPr wrap="square" rtlCol="0">
            <a:spAutoFit/>
          </a:bodyPr>
          <a:lstStyle/>
          <a:p>
            <a:pPr marL="285750" indent="-285750">
              <a:lnSpc>
                <a:spcPct val="200000"/>
              </a:lnSpc>
              <a:buFont typeface="Wingdings" panose="05000000000000000000" pitchFamily="2" charset="2"/>
              <a:buChar char="v"/>
            </a:pPr>
            <a:r>
              <a:rPr lang="en-US" sz="2200" b="1" dirty="0">
                <a:solidFill>
                  <a:schemeClr val="bg1"/>
                </a:solidFill>
              </a:rPr>
              <a:t>Workload Portion By Agency            %</a:t>
            </a:r>
          </a:p>
          <a:p>
            <a:pPr marL="285750" indent="-285750">
              <a:lnSpc>
                <a:spcPct val="200000"/>
              </a:lnSpc>
              <a:buFont typeface="Wingdings" panose="05000000000000000000" pitchFamily="2" charset="2"/>
              <a:buChar char="v"/>
            </a:pPr>
            <a:r>
              <a:rPr lang="en-US" sz="2200" b="1" dirty="0">
                <a:solidFill>
                  <a:schemeClr val="bg1"/>
                </a:solidFill>
              </a:rPr>
              <a:t>Unadjusted Portion Amount	</a:t>
            </a:r>
          </a:p>
          <a:p>
            <a:pPr marL="285750" indent="-285750">
              <a:lnSpc>
                <a:spcPct val="200000"/>
              </a:lnSpc>
              <a:buFont typeface="Wingdings" panose="05000000000000000000" pitchFamily="2" charset="2"/>
              <a:buChar char="v"/>
            </a:pPr>
            <a:r>
              <a:rPr lang="en-US" sz="2200" b="1" dirty="0">
                <a:solidFill>
                  <a:schemeClr val="bg1"/>
                </a:solidFill>
              </a:rPr>
              <a:t>Adjust to Baseline Amount</a:t>
            </a:r>
          </a:p>
          <a:p>
            <a:pPr marL="285750" indent="-285750">
              <a:lnSpc>
                <a:spcPct val="200000"/>
              </a:lnSpc>
              <a:buFont typeface="Wingdings" panose="05000000000000000000" pitchFamily="2" charset="2"/>
              <a:buChar char="v"/>
            </a:pPr>
            <a:r>
              <a:rPr lang="en-US" sz="2200" b="1" dirty="0">
                <a:solidFill>
                  <a:schemeClr val="bg1"/>
                </a:solidFill>
              </a:rPr>
              <a:t>Final Agency Adjusted Total</a:t>
            </a:r>
          </a:p>
        </p:txBody>
      </p:sp>
      <p:pic>
        <p:nvPicPr>
          <p:cNvPr id="7" name="Graphic 6" descr="Coins with solid fill">
            <a:extLst>
              <a:ext uri="{FF2B5EF4-FFF2-40B4-BE49-F238E27FC236}">
                <a16:creationId xmlns:a16="http://schemas.microsoft.com/office/drawing/2014/main" id="{BC4DBDBC-7B41-3FBC-0F4E-58D30957241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739905" y="5532120"/>
            <a:ext cx="914400" cy="914400"/>
          </a:xfrm>
          <a:prstGeom prst="rect">
            <a:avLst/>
          </a:prstGeom>
        </p:spPr>
      </p:pic>
    </p:spTree>
    <p:extLst>
      <p:ext uri="{BB962C8B-B14F-4D97-AF65-F5344CB8AC3E}">
        <p14:creationId xmlns:p14="http://schemas.microsoft.com/office/powerpoint/2010/main" val="153514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BDFA4-A541-931A-2FC9-25426883830B}"/>
              </a:ext>
            </a:extLst>
          </p:cNvPr>
          <p:cNvSpPr>
            <a:spLocks noGrp="1"/>
          </p:cNvSpPr>
          <p:nvPr>
            <p:ph type="title"/>
          </p:nvPr>
        </p:nvSpPr>
        <p:spPr>
          <a:xfrm>
            <a:off x="548278" y="632782"/>
            <a:ext cx="3863608" cy="2221878"/>
          </a:xfrm>
        </p:spPr>
        <p:txBody>
          <a:bodyPr vert="horz" lIns="91440" tIns="45720" rIns="91440" bIns="45720" rtlCol="0" anchor="ctr">
            <a:normAutofit/>
          </a:bodyPr>
          <a:lstStyle/>
          <a:p>
            <a:r>
              <a:rPr lang="en-US" sz="3100" dirty="0">
                <a:solidFill>
                  <a:schemeClr val="bg1"/>
                </a:solidFill>
              </a:rPr>
              <a:t>Helpful</a:t>
            </a:r>
            <a:br>
              <a:rPr lang="en-US" sz="3100" dirty="0">
                <a:solidFill>
                  <a:schemeClr val="bg1"/>
                </a:solidFill>
              </a:rPr>
            </a:br>
            <a:r>
              <a:rPr lang="en-US" sz="3100" dirty="0">
                <a:solidFill>
                  <a:schemeClr val="bg1"/>
                </a:solidFill>
              </a:rPr>
              <a:t>Tools</a:t>
            </a:r>
          </a:p>
        </p:txBody>
      </p:sp>
      <p:sp>
        <p:nvSpPr>
          <p:cNvPr id="6" name="Text Placeholder 5">
            <a:extLst>
              <a:ext uri="{FF2B5EF4-FFF2-40B4-BE49-F238E27FC236}">
                <a16:creationId xmlns:a16="http://schemas.microsoft.com/office/drawing/2014/main" id="{3E65FB1F-3E04-F507-C150-0BC358C55A08}"/>
              </a:ext>
            </a:extLst>
          </p:cNvPr>
          <p:cNvSpPr>
            <a:spLocks noGrp="1"/>
          </p:cNvSpPr>
          <p:nvPr>
            <p:ph type="body" sz="quarter" idx="16"/>
          </p:nvPr>
        </p:nvSpPr>
        <p:spPr/>
        <p:txBody>
          <a:bodyPr/>
          <a:lstStyle/>
          <a:p>
            <a:endParaRPr lang="en-US"/>
          </a:p>
        </p:txBody>
      </p:sp>
      <p:pic>
        <p:nvPicPr>
          <p:cNvPr id="5" name="Picture 4">
            <a:extLst>
              <a:ext uri="{FF2B5EF4-FFF2-40B4-BE49-F238E27FC236}">
                <a16:creationId xmlns:a16="http://schemas.microsoft.com/office/drawing/2014/main" id="{D30A7F62-129C-BA96-2047-F1A63041A556}"/>
              </a:ext>
            </a:extLst>
          </p:cNvPr>
          <p:cNvPicPr>
            <a:picLocks noChangeAspect="1"/>
          </p:cNvPicPr>
          <p:nvPr/>
        </p:nvPicPr>
        <p:blipFill>
          <a:blip r:embed="rId3"/>
          <a:stretch>
            <a:fillRect/>
          </a:stretch>
        </p:blipFill>
        <p:spPr>
          <a:xfrm rot="564252">
            <a:off x="4809024" y="514318"/>
            <a:ext cx="4033332" cy="5192730"/>
          </a:xfrm>
          <a:prstGeom prst="rect">
            <a:avLst/>
          </a:prstGeom>
        </p:spPr>
      </p:pic>
      <p:pic>
        <p:nvPicPr>
          <p:cNvPr id="7" name="Picture 6">
            <a:extLst>
              <a:ext uri="{FF2B5EF4-FFF2-40B4-BE49-F238E27FC236}">
                <a16:creationId xmlns:a16="http://schemas.microsoft.com/office/drawing/2014/main" id="{59B61AED-BE6F-29E3-4C44-DE17140EDB46}"/>
              </a:ext>
            </a:extLst>
          </p:cNvPr>
          <p:cNvPicPr>
            <a:picLocks noChangeAspect="1"/>
          </p:cNvPicPr>
          <p:nvPr/>
        </p:nvPicPr>
        <p:blipFill>
          <a:blip r:embed="rId4"/>
          <a:stretch>
            <a:fillRect/>
          </a:stretch>
        </p:blipFill>
        <p:spPr>
          <a:xfrm rot="617906">
            <a:off x="5996736" y="487852"/>
            <a:ext cx="4068369" cy="5245662"/>
          </a:xfrm>
          <a:prstGeom prst="rect">
            <a:avLst/>
          </a:prstGeom>
        </p:spPr>
      </p:pic>
      <p:pic>
        <p:nvPicPr>
          <p:cNvPr id="10" name="Picture 9">
            <a:extLst>
              <a:ext uri="{FF2B5EF4-FFF2-40B4-BE49-F238E27FC236}">
                <a16:creationId xmlns:a16="http://schemas.microsoft.com/office/drawing/2014/main" id="{10B9CD98-3423-1254-CABF-906BD6156952}"/>
              </a:ext>
            </a:extLst>
          </p:cNvPr>
          <p:cNvPicPr>
            <a:picLocks noChangeAspect="1"/>
          </p:cNvPicPr>
          <p:nvPr/>
        </p:nvPicPr>
        <p:blipFill>
          <a:blip r:embed="rId5"/>
          <a:stretch>
            <a:fillRect/>
          </a:stretch>
        </p:blipFill>
        <p:spPr>
          <a:xfrm rot="615608">
            <a:off x="6839480" y="363773"/>
            <a:ext cx="4054347" cy="5216263"/>
          </a:xfrm>
          <a:prstGeom prst="rect">
            <a:avLst/>
          </a:prstGeom>
        </p:spPr>
      </p:pic>
      <p:pic>
        <p:nvPicPr>
          <p:cNvPr id="12" name="Picture 11">
            <a:extLst>
              <a:ext uri="{FF2B5EF4-FFF2-40B4-BE49-F238E27FC236}">
                <a16:creationId xmlns:a16="http://schemas.microsoft.com/office/drawing/2014/main" id="{E1A9959A-3564-B3D4-A97F-C7272BA137CA}"/>
              </a:ext>
            </a:extLst>
          </p:cNvPr>
          <p:cNvPicPr>
            <a:picLocks noChangeAspect="1"/>
          </p:cNvPicPr>
          <p:nvPr/>
        </p:nvPicPr>
        <p:blipFill>
          <a:blip r:embed="rId6"/>
          <a:stretch>
            <a:fillRect/>
          </a:stretch>
        </p:blipFill>
        <p:spPr>
          <a:xfrm rot="815107">
            <a:off x="7621634" y="416001"/>
            <a:ext cx="4184480" cy="5393216"/>
          </a:xfrm>
          <a:prstGeom prst="rect">
            <a:avLst/>
          </a:prstGeom>
        </p:spPr>
      </p:pic>
      <p:pic>
        <p:nvPicPr>
          <p:cNvPr id="14" name="Picture 13">
            <a:extLst>
              <a:ext uri="{FF2B5EF4-FFF2-40B4-BE49-F238E27FC236}">
                <a16:creationId xmlns:a16="http://schemas.microsoft.com/office/drawing/2014/main" id="{ECE3626B-F74E-CD7B-F08F-520EAE4755DA}"/>
              </a:ext>
            </a:extLst>
          </p:cNvPr>
          <p:cNvPicPr>
            <a:picLocks noChangeAspect="1"/>
          </p:cNvPicPr>
          <p:nvPr/>
        </p:nvPicPr>
        <p:blipFill>
          <a:blip r:embed="rId7"/>
          <a:stretch>
            <a:fillRect/>
          </a:stretch>
        </p:blipFill>
        <p:spPr>
          <a:xfrm rot="828735">
            <a:off x="7323054" y="962148"/>
            <a:ext cx="4045095" cy="5206461"/>
          </a:xfrm>
          <a:prstGeom prst="rect">
            <a:avLst/>
          </a:prstGeom>
        </p:spPr>
      </p:pic>
      <p:pic>
        <p:nvPicPr>
          <p:cNvPr id="16" name="Picture 15">
            <a:extLst>
              <a:ext uri="{FF2B5EF4-FFF2-40B4-BE49-F238E27FC236}">
                <a16:creationId xmlns:a16="http://schemas.microsoft.com/office/drawing/2014/main" id="{0501DB9D-44CE-9353-90DD-433C3DD7C84C}"/>
              </a:ext>
            </a:extLst>
          </p:cNvPr>
          <p:cNvPicPr>
            <a:picLocks noChangeAspect="1"/>
          </p:cNvPicPr>
          <p:nvPr/>
        </p:nvPicPr>
        <p:blipFill>
          <a:blip r:embed="rId8"/>
          <a:stretch>
            <a:fillRect/>
          </a:stretch>
        </p:blipFill>
        <p:spPr>
          <a:xfrm rot="841551">
            <a:off x="5990830" y="1071430"/>
            <a:ext cx="4304484" cy="5565872"/>
          </a:xfrm>
          <a:prstGeom prst="rect">
            <a:avLst/>
          </a:prstGeom>
        </p:spPr>
      </p:pic>
      <p:pic>
        <p:nvPicPr>
          <p:cNvPr id="18" name="Picture 17">
            <a:extLst>
              <a:ext uri="{FF2B5EF4-FFF2-40B4-BE49-F238E27FC236}">
                <a16:creationId xmlns:a16="http://schemas.microsoft.com/office/drawing/2014/main" id="{4F6811ED-F63D-9BDB-5961-58E780EE0902}"/>
              </a:ext>
            </a:extLst>
          </p:cNvPr>
          <p:cNvPicPr>
            <a:picLocks noChangeAspect="1"/>
          </p:cNvPicPr>
          <p:nvPr/>
        </p:nvPicPr>
        <p:blipFill>
          <a:blip r:embed="rId9"/>
          <a:stretch>
            <a:fillRect/>
          </a:stretch>
        </p:blipFill>
        <p:spPr>
          <a:xfrm rot="807469">
            <a:off x="4868555" y="1205397"/>
            <a:ext cx="4097892" cy="5283729"/>
          </a:xfrm>
          <a:prstGeom prst="rect">
            <a:avLst/>
          </a:prstGeom>
        </p:spPr>
      </p:pic>
      <p:pic>
        <p:nvPicPr>
          <p:cNvPr id="20" name="Picture 19">
            <a:extLst>
              <a:ext uri="{FF2B5EF4-FFF2-40B4-BE49-F238E27FC236}">
                <a16:creationId xmlns:a16="http://schemas.microsoft.com/office/drawing/2014/main" id="{E29A18DF-1BBD-B9B9-2812-DBFF6FC73974}"/>
              </a:ext>
            </a:extLst>
          </p:cNvPr>
          <p:cNvPicPr>
            <a:picLocks noChangeAspect="1"/>
          </p:cNvPicPr>
          <p:nvPr/>
        </p:nvPicPr>
        <p:blipFill>
          <a:blip r:embed="rId10"/>
          <a:stretch>
            <a:fillRect/>
          </a:stretch>
        </p:blipFill>
        <p:spPr>
          <a:xfrm rot="21030938">
            <a:off x="2864285" y="844674"/>
            <a:ext cx="4261947" cy="5483359"/>
          </a:xfrm>
          <a:prstGeom prst="rect">
            <a:avLst/>
          </a:prstGeom>
        </p:spPr>
      </p:pic>
      <p:pic>
        <p:nvPicPr>
          <p:cNvPr id="22" name="Picture 21">
            <a:extLst>
              <a:ext uri="{FF2B5EF4-FFF2-40B4-BE49-F238E27FC236}">
                <a16:creationId xmlns:a16="http://schemas.microsoft.com/office/drawing/2014/main" id="{5A06788B-3C26-4EA1-61B1-77F94AF320EF}"/>
              </a:ext>
            </a:extLst>
          </p:cNvPr>
          <p:cNvPicPr>
            <a:picLocks noChangeAspect="1"/>
          </p:cNvPicPr>
          <p:nvPr/>
        </p:nvPicPr>
        <p:blipFill>
          <a:blip r:embed="rId11"/>
          <a:stretch>
            <a:fillRect/>
          </a:stretch>
        </p:blipFill>
        <p:spPr>
          <a:xfrm rot="703356">
            <a:off x="3893104" y="1209527"/>
            <a:ext cx="4566828" cy="5905765"/>
          </a:xfrm>
          <a:prstGeom prst="rect">
            <a:avLst/>
          </a:prstGeom>
        </p:spPr>
      </p:pic>
      <p:pic>
        <p:nvPicPr>
          <p:cNvPr id="26" name="Picture 25">
            <a:extLst>
              <a:ext uri="{FF2B5EF4-FFF2-40B4-BE49-F238E27FC236}">
                <a16:creationId xmlns:a16="http://schemas.microsoft.com/office/drawing/2014/main" id="{E752AC67-4323-BC25-135C-E5985B1E9175}"/>
              </a:ext>
            </a:extLst>
          </p:cNvPr>
          <p:cNvPicPr>
            <a:picLocks noChangeAspect="1"/>
          </p:cNvPicPr>
          <p:nvPr/>
        </p:nvPicPr>
        <p:blipFill>
          <a:blip r:embed="rId12"/>
          <a:stretch>
            <a:fillRect/>
          </a:stretch>
        </p:blipFill>
        <p:spPr>
          <a:xfrm>
            <a:off x="3233409" y="201879"/>
            <a:ext cx="4828951" cy="6243313"/>
          </a:xfrm>
          <a:prstGeom prst="rect">
            <a:avLst/>
          </a:prstGeom>
        </p:spPr>
      </p:pic>
    </p:spTree>
    <p:extLst>
      <p:ext uri="{BB962C8B-B14F-4D97-AF65-F5344CB8AC3E}">
        <p14:creationId xmlns:p14="http://schemas.microsoft.com/office/powerpoint/2010/main" val="17949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nodeType="afterEffect">
                                  <p:stCondLst>
                                    <p:cond delay="2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nodeType="afterEffect">
                                  <p:stCondLst>
                                    <p:cond delay="200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11000"/>
                            </p:stCondLst>
                            <p:childTnLst>
                              <p:par>
                                <p:cTn id="26" presetID="1" presetClass="entr" presetSubtype="0" fill="hold" nodeType="afterEffect">
                                  <p:stCondLst>
                                    <p:cond delay="200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13000"/>
                            </p:stCondLst>
                            <p:childTnLst>
                              <p:par>
                                <p:cTn id="29" presetID="1" presetClass="entr" presetSubtype="0" fill="hold" nodeType="afterEffect">
                                  <p:stCondLst>
                                    <p:cond delay="2000"/>
                                  </p:stCondLst>
                                  <p:childTnLst>
                                    <p:set>
                                      <p:cBhvr>
                                        <p:cTn id="30" dur="1" fill="hold">
                                          <p:stCondLst>
                                            <p:cond delay="999"/>
                                          </p:stCondLst>
                                        </p:cTn>
                                        <p:tgtEl>
                                          <p:spTgt spid="22"/>
                                        </p:tgtEl>
                                        <p:attrNameLst>
                                          <p:attrName>style.visibility</p:attrName>
                                        </p:attrNameLst>
                                      </p:cBhvr>
                                      <p:to>
                                        <p:strVal val="visible"/>
                                      </p:to>
                                    </p:set>
                                  </p:childTnLst>
                                </p:cTn>
                              </p:par>
                            </p:childTnLst>
                          </p:cTn>
                        </p:par>
                        <p:par>
                          <p:cTn id="31" fill="hold">
                            <p:stCondLst>
                              <p:cond delay="16000"/>
                            </p:stCondLst>
                            <p:childTnLst>
                              <p:par>
                                <p:cTn id="32" presetID="1" presetClass="entr" presetSubtype="0" fill="hold" nodeType="afterEffect">
                                  <p:stCondLst>
                                    <p:cond delay="200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monstration, lecture, list, points, presentation, training, demo icon -  Download on Iconfinder">
            <a:extLst>
              <a:ext uri="{FF2B5EF4-FFF2-40B4-BE49-F238E27FC236}">
                <a16:creationId xmlns:a16="http://schemas.microsoft.com/office/drawing/2014/main" id="{46D054A7-07CF-A50F-E4C7-E0927E0CBF8F}"/>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5314122" y="1085368"/>
            <a:ext cx="5932998" cy="4798272"/>
          </a:xfrm>
          <a:prstGeom prst="rect">
            <a:avLst/>
          </a:prstGeom>
          <a:noFill/>
          <a:ln w="41275" cmpd="tri">
            <a:noFill/>
          </a:ln>
        </p:spPr>
      </p:pic>
      <p:sp>
        <p:nvSpPr>
          <p:cNvPr id="1031" name="Title 1">
            <a:extLst>
              <a:ext uri="{FF2B5EF4-FFF2-40B4-BE49-F238E27FC236}">
                <a16:creationId xmlns:a16="http://schemas.microsoft.com/office/drawing/2014/main" id="{69A976B4-A43E-A8D3-F809-C453CF5C811F}"/>
              </a:ext>
            </a:extLst>
          </p:cNvPr>
          <p:cNvSpPr>
            <a:spLocks noGrp="1"/>
          </p:cNvSpPr>
          <p:nvPr>
            <p:ph type="title"/>
          </p:nvPr>
        </p:nvSpPr>
        <p:spPr>
          <a:xfrm>
            <a:off x="9650366" y="4957313"/>
            <a:ext cx="1596754" cy="926327"/>
          </a:xfrm>
        </p:spPr>
        <p:txBody>
          <a:bodyPr/>
          <a:lstStyle/>
          <a:p>
            <a:r>
              <a:rPr lang="en-US" dirty="0">
                <a:solidFill>
                  <a:schemeClr val="accent2"/>
                </a:solidFill>
              </a:rPr>
              <a:t>DEMO</a:t>
            </a:r>
          </a:p>
        </p:txBody>
      </p:sp>
    </p:spTree>
    <p:extLst>
      <p:ext uri="{BB962C8B-B14F-4D97-AF65-F5344CB8AC3E}">
        <p14:creationId xmlns:p14="http://schemas.microsoft.com/office/powerpoint/2010/main" val="761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A08D5-DE03-22B9-F70F-1D7F963E6980}"/>
              </a:ext>
            </a:extLst>
          </p:cNvPr>
          <p:cNvSpPr>
            <a:spLocks noGrp="1"/>
          </p:cNvSpPr>
          <p:nvPr>
            <p:ph type="title"/>
          </p:nvPr>
        </p:nvSpPr>
        <p:spPr>
          <a:xfrm>
            <a:off x="742122" y="2567609"/>
            <a:ext cx="4206240" cy="2377440"/>
          </a:xfrm>
        </p:spPr>
        <p:txBody>
          <a:bodyPr vert="horz" lIns="91440" tIns="45720" rIns="91440" bIns="45720" rtlCol="0" anchor="t">
            <a:normAutofit/>
          </a:bodyPr>
          <a:lstStyle/>
          <a:p>
            <a:r>
              <a:rPr lang="en-US" sz="4400" dirty="0"/>
              <a:t>Dependencies and Challenges</a:t>
            </a:r>
          </a:p>
        </p:txBody>
      </p:sp>
      <p:sp>
        <p:nvSpPr>
          <p:cNvPr id="29" name="Text Placeholder 28">
            <a:extLst>
              <a:ext uri="{FF2B5EF4-FFF2-40B4-BE49-F238E27FC236}">
                <a16:creationId xmlns:a16="http://schemas.microsoft.com/office/drawing/2014/main" id="{6FC8D695-A5F8-7B55-CF1B-9F733C774970}"/>
              </a:ext>
            </a:extLst>
          </p:cNvPr>
          <p:cNvSpPr>
            <a:spLocks noGrp="1"/>
          </p:cNvSpPr>
          <p:nvPr>
            <p:ph sz="quarter" idx="35"/>
          </p:nvPr>
        </p:nvSpPr>
        <p:spPr>
          <a:xfrm>
            <a:off x="5394325" y="3429000"/>
            <a:ext cx="3974962" cy="2852530"/>
          </a:xfrm>
        </p:spPr>
        <p:txBody>
          <a:bodyPr vert="horz" lIns="91440" tIns="45720" rIns="91440" bIns="45720" rtlCol="0" anchor="ctr">
            <a:noAutofit/>
          </a:bodyPr>
          <a:lstStyle/>
          <a:p>
            <a:pPr>
              <a:buFont typeface="Wingdings 3" charset="2"/>
              <a:buChar char=""/>
            </a:pPr>
            <a:endParaRPr lang="en-US" sz="4000" dirty="0"/>
          </a:p>
          <a:p>
            <a:pPr>
              <a:buFont typeface="Wingdings" panose="05000000000000000000" pitchFamily="2" charset="2"/>
              <a:buChar char="v"/>
            </a:pPr>
            <a:r>
              <a:rPr lang="en-US" sz="3200" b="1" dirty="0"/>
              <a:t>Data Source</a:t>
            </a:r>
          </a:p>
          <a:p>
            <a:pPr>
              <a:buFont typeface="Wingdings" panose="05000000000000000000" pitchFamily="2" charset="2"/>
              <a:buChar char="v"/>
            </a:pPr>
            <a:r>
              <a:rPr lang="en-US" sz="3200" b="1" dirty="0"/>
              <a:t>InFORM</a:t>
            </a:r>
          </a:p>
          <a:p>
            <a:pPr>
              <a:buFont typeface="Wingdings" panose="05000000000000000000" pitchFamily="2" charset="2"/>
              <a:buChar char="v"/>
            </a:pPr>
            <a:r>
              <a:rPr lang="en-US" sz="3200" b="1" dirty="0"/>
              <a:t>IROC/ROSS</a:t>
            </a:r>
          </a:p>
          <a:p>
            <a:pPr>
              <a:buFont typeface="Wingdings" panose="05000000000000000000" pitchFamily="2" charset="2"/>
              <a:buChar char="v"/>
            </a:pPr>
            <a:r>
              <a:rPr lang="en-US" sz="3200" b="1" dirty="0"/>
              <a:t>IRWIN</a:t>
            </a:r>
          </a:p>
          <a:p>
            <a:pPr lvl="1"/>
            <a:endParaRPr lang="en-US" sz="4000" dirty="0"/>
          </a:p>
        </p:txBody>
      </p:sp>
      <p:sp>
        <p:nvSpPr>
          <p:cNvPr id="4" name="TextBox 3">
            <a:extLst>
              <a:ext uri="{FF2B5EF4-FFF2-40B4-BE49-F238E27FC236}">
                <a16:creationId xmlns:a16="http://schemas.microsoft.com/office/drawing/2014/main" id="{85AC5931-F2D5-9E80-F61A-B333BB537AC5}"/>
              </a:ext>
            </a:extLst>
          </p:cNvPr>
          <p:cNvSpPr txBox="1"/>
          <p:nvPr/>
        </p:nvSpPr>
        <p:spPr>
          <a:xfrm>
            <a:off x="-1" y="1006856"/>
            <a:ext cx="270933" cy="653903"/>
          </a:xfrm>
          <a:prstGeom prst="rect">
            <a:avLst/>
          </a:prstGeom>
          <a:solidFill>
            <a:schemeClr val="accent1">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170111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3465576" y="1499616"/>
            <a:ext cx="7955280" cy="1335024"/>
          </a:xfrm>
        </p:spPr>
        <p:txBody>
          <a:bodyPr anchor="b">
            <a:normAutofit/>
          </a:bodyPr>
          <a:lstStyle/>
          <a:p>
            <a:r>
              <a:rPr lang="en-US" sz="4000" dirty="0"/>
              <a:t>Questions?</a:t>
            </a:r>
          </a:p>
        </p:txBody>
      </p:sp>
    </p:spTree>
    <p:extLst>
      <p:ext uri="{BB962C8B-B14F-4D97-AF65-F5344CB8AC3E}">
        <p14:creationId xmlns:p14="http://schemas.microsoft.com/office/powerpoint/2010/main" val="4039785266"/>
      </p:ext>
    </p:extLst>
  </p:cSld>
  <p:clrMapOvr>
    <a:masterClrMapping/>
  </p:clrMapOvr>
</p:sld>
</file>

<file path=ppt/theme/theme1.xml><?xml version="1.0" encoding="utf-8"?>
<a:theme xmlns:a="http://schemas.openxmlformats.org/drawingml/2006/main" name="Custom">
  <a:themeElements>
    <a:clrScheme name="Custom 7">
      <a:dk1>
        <a:srgbClr val="000000"/>
      </a:dk1>
      <a:lt1>
        <a:srgbClr val="FFFFFF"/>
      </a:lt1>
      <a:dk2>
        <a:srgbClr val="0F253E"/>
      </a:dk2>
      <a:lt2>
        <a:srgbClr val="E7E6E6"/>
      </a:lt2>
      <a:accent1>
        <a:srgbClr val="4472C4"/>
      </a:accent1>
      <a:accent2>
        <a:srgbClr val="B83903"/>
      </a:accent2>
      <a:accent3>
        <a:srgbClr val="75262A"/>
      </a:accent3>
      <a:accent4>
        <a:srgbClr val="F79320"/>
      </a:accent4>
      <a:accent5>
        <a:srgbClr val="44668D"/>
      </a:accent5>
      <a:accent6>
        <a:srgbClr val="0F253E"/>
      </a:accent6>
      <a:hlink>
        <a:srgbClr val="AEC0D9"/>
      </a:hlink>
      <a:folHlink>
        <a:srgbClr val="B83903"/>
      </a:folHlink>
    </a:clrScheme>
    <a:fontScheme name="Custom 16">
      <a:majorFont>
        <a:latin typeface="Posterama"/>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TM9027928_win32_EF_v4" id="{FA821E7E-D625-4DCD-A30E-3216B54C8383}" vid="{DE28BE6C-8054-44B2-A92D-A1CAFC256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693b5ba-4b18-4d7b-9341-f32f400a5494}" enabled="0" method="" siteId="{0693b5ba-4b18-4d7b-9341-f32f400a5494}" removed="1"/>
</clbl:labelList>
</file>

<file path=docProps/app.xml><?xml version="1.0" encoding="utf-8"?>
<Properties xmlns="http://schemas.openxmlformats.org/officeDocument/2006/extended-properties" xmlns:vt="http://schemas.openxmlformats.org/officeDocument/2006/docPropsVTypes">
  <Template>#4 5 WildCAD Business Lead</Template>
  <TotalTime>2768</TotalTime>
  <Words>913</Words>
  <Application>Microsoft Office PowerPoint</Application>
  <PresentationFormat>Widescreen</PresentationFormat>
  <Paragraphs>53</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vt:lpstr>
      <vt:lpstr>Dispatch Cost Analysis Tool DCAT </vt:lpstr>
      <vt:lpstr>What are we trying to solve for?</vt:lpstr>
      <vt:lpstr>Workflows</vt:lpstr>
      <vt:lpstr>Workflows</vt:lpstr>
      <vt:lpstr>Helpful Tools</vt:lpstr>
      <vt:lpstr>DEMO</vt:lpstr>
      <vt:lpstr>Dependencies and Challenges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Southwest Area Dispatcher’s Workshop</dc:title>
  <dc:creator>Stringer, Kara D</dc:creator>
  <cp:lastModifiedBy>Stringer, Kara D</cp:lastModifiedBy>
  <cp:revision>12</cp:revision>
  <dcterms:created xsi:type="dcterms:W3CDTF">2024-02-29T00:11:01Z</dcterms:created>
  <dcterms:modified xsi:type="dcterms:W3CDTF">2026-04-13T17:49:37Z</dcterms:modified>
</cp:coreProperties>
</file>