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notesMasterIdLst>
    <p:notesMasterId r:id="rId17"/>
  </p:notesMasterIdLst>
  <p:sldIdLst>
    <p:sldId id="462" r:id="rId2"/>
    <p:sldId id="432" r:id="rId3"/>
    <p:sldId id="454" r:id="rId4"/>
    <p:sldId id="317" r:id="rId5"/>
    <p:sldId id="318" r:id="rId6"/>
    <p:sldId id="463" r:id="rId7"/>
    <p:sldId id="464" r:id="rId8"/>
    <p:sldId id="468" r:id="rId9"/>
    <p:sldId id="458" r:id="rId10"/>
    <p:sldId id="308" r:id="rId11"/>
    <p:sldId id="453" r:id="rId12"/>
    <p:sldId id="466" r:id="rId13"/>
    <p:sldId id="460" r:id="rId14"/>
    <p:sldId id="467" r:id="rId15"/>
    <p:sldId id="45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66574E"/>
    <a:srgbClr val="F8F9FA"/>
    <a:srgbClr val="663300"/>
    <a:srgbClr val="706056"/>
    <a:srgbClr val="574B43"/>
    <a:srgbClr val="33515F"/>
    <a:srgbClr val="007C87"/>
    <a:srgbClr val="006699"/>
    <a:srgbClr val="0F66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F52F8B-204D-4006-A0C9-2CCFD20EB0D1}" v="52" dt="2026-04-08T05:17:17.0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91384" autoAdjust="0"/>
  </p:normalViewPr>
  <p:slideViewPr>
    <p:cSldViewPr snapToGrid="0">
      <p:cViewPr varScale="1">
        <p:scale>
          <a:sx n="67" d="100"/>
          <a:sy n="67" d="100"/>
        </p:scale>
        <p:origin x="1291" y="2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5C65CB-C44B-4AB8-A4CB-CBF3C432635B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E9934F3-4569-4D1F-8B91-3BA418041C30}">
      <dgm:prSet custT="1"/>
      <dgm:spPr>
        <a:xfrm>
          <a:off x="8478" y="199699"/>
          <a:ext cx="1299585" cy="779751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US" sz="1600" b="1" dirty="0">
              <a:latin typeface="Calibri" panose="020F0502020204030204"/>
              <a:ea typeface="+mn-ea"/>
              <a:cs typeface="+mn-cs"/>
            </a:rPr>
            <a:t>Frequencies</a:t>
          </a:r>
        </a:p>
      </dgm:t>
    </dgm:pt>
    <dgm:pt modelId="{C40FDC4D-A998-4218-B834-9FC4743C2DE6}" type="parTrans" cxnId="{1EA7D9E7-C649-4444-AA5D-56EB81D9D504}">
      <dgm:prSet/>
      <dgm:spPr/>
      <dgm:t>
        <a:bodyPr/>
        <a:lstStyle/>
        <a:p>
          <a:endParaRPr lang="en-US"/>
        </a:p>
      </dgm:t>
    </dgm:pt>
    <dgm:pt modelId="{B4DB4A30-E3CF-4260-8DE1-3A5E308CFFD3}" type="sibTrans" cxnId="{1EA7D9E7-C649-4444-AA5D-56EB81D9D504}">
      <dgm:prSet/>
      <dgm:spPr>
        <a:xfrm>
          <a:off x="1306264" y="543854"/>
          <a:ext cx="2683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8304" y="45720"/>
              </a:lnTo>
            </a:path>
          </a:pathLst>
        </a:custGeom>
      </dgm:spPr>
      <dgm:t>
        <a:bodyPr/>
        <a:lstStyle/>
        <a:p>
          <a:pPr>
            <a:buNone/>
          </a:pPr>
          <a:endParaRPr lang="en-US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C2395F56-50F4-4F8A-B5BE-DC534A98476B}">
      <dgm:prSet custT="1"/>
      <dgm:spPr>
        <a:xfrm>
          <a:off x="8000929" y="199699"/>
          <a:ext cx="1299585" cy="779751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US" sz="1600" b="1" dirty="0">
              <a:latin typeface="Calibri" panose="020F0502020204030204"/>
              <a:ea typeface="+mn-ea"/>
              <a:cs typeface="+mn-cs"/>
            </a:rPr>
            <a:t>Prescribed Fire Stages</a:t>
          </a:r>
        </a:p>
      </dgm:t>
    </dgm:pt>
    <dgm:pt modelId="{D2F7029D-430C-4748-926A-FA7B612C7227}" type="parTrans" cxnId="{6AD93E67-DDEA-4C10-9545-6B38A13991BE}">
      <dgm:prSet/>
      <dgm:spPr/>
      <dgm:t>
        <a:bodyPr/>
        <a:lstStyle/>
        <a:p>
          <a:endParaRPr lang="en-US"/>
        </a:p>
      </dgm:t>
    </dgm:pt>
    <dgm:pt modelId="{40D9B2A7-D212-41AE-86A4-C8687280F051}" type="sibTrans" cxnId="{6AD93E67-DDEA-4C10-9545-6B38A13991BE}">
      <dgm:prSet/>
      <dgm:spPr>
        <a:xfrm>
          <a:off x="9298715" y="543854"/>
          <a:ext cx="2683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8304" y="45720"/>
              </a:lnTo>
            </a:path>
          </a:pathLst>
        </a:custGeom>
      </dgm:spPr>
      <dgm:t>
        <a:bodyPr/>
        <a:lstStyle/>
        <a:p>
          <a:pPr>
            <a:buNone/>
          </a:pPr>
          <a:endParaRPr lang="en-US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8E1F25B4-8E36-49DE-897A-CE7FCB7E30B7}">
      <dgm:prSet custT="1"/>
      <dgm:spPr>
        <a:xfrm>
          <a:off x="4803949" y="2357011"/>
          <a:ext cx="1299585" cy="779751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US" sz="1600" b="1" dirty="0">
              <a:latin typeface="Calibri" panose="020F0502020204030204"/>
              <a:ea typeface="+mn-ea"/>
              <a:cs typeface="+mn-cs"/>
            </a:rPr>
            <a:t>NEW SYSTEM         INTEGRATIONS</a:t>
          </a:r>
          <a:r>
            <a:rPr lang="en-US" sz="1200" dirty="0">
              <a:latin typeface="Calibri" panose="020F0502020204030204"/>
              <a:ea typeface="+mn-ea"/>
              <a:cs typeface="+mn-cs"/>
            </a:rPr>
            <a:t>	</a:t>
          </a:r>
        </a:p>
      </dgm:t>
    </dgm:pt>
    <dgm:pt modelId="{6ABC48D7-9316-4F05-8F52-1335695D0F42}" type="parTrans" cxnId="{9D7AC59B-0171-4B8C-ABB4-647B57356AB8}">
      <dgm:prSet/>
      <dgm:spPr/>
      <dgm:t>
        <a:bodyPr/>
        <a:lstStyle/>
        <a:p>
          <a:endParaRPr lang="en-US"/>
        </a:p>
      </dgm:t>
    </dgm:pt>
    <dgm:pt modelId="{10465B3E-E75B-45FF-907E-4325789BD90F}" type="sibTrans" cxnId="{9D7AC59B-0171-4B8C-ABB4-647B57356AB8}">
      <dgm:prSet/>
      <dgm:spPr>
        <a:xfrm>
          <a:off x="6101734" y="2701167"/>
          <a:ext cx="2683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8304" y="45720"/>
              </a:lnTo>
            </a:path>
          </a:pathLst>
        </a:custGeom>
      </dgm:spPr>
      <dgm:t>
        <a:bodyPr/>
        <a:lstStyle/>
        <a:p>
          <a:pPr>
            <a:buNone/>
          </a:pPr>
          <a:endParaRPr lang="en-US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7822F5D3-A267-49B1-8611-9D9204397560}">
      <dgm:prSet/>
      <dgm:spPr>
        <a:xfrm>
          <a:off x="6402439" y="2357011"/>
          <a:ext cx="1299585" cy="779751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US" b="1" dirty="0">
              <a:latin typeface="Calibri" panose="020F0502020204030204"/>
              <a:ea typeface="+mn-ea"/>
              <a:cs typeface="+mn-cs"/>
            </a:rPr>
            <a:t>ViPR/IIPA/HEMS</a:t>
          </a:r>
        </a:p>
      </dgm:t>
    </dgm:pt>
    <dgm:pt modelId="{12718794-5751-4FF6-8427-1764DA7D007E}" type="parTrans" cxnId="{6198A00B-38BF-44EC-B56B-C04A3A6AC4C5}">
      <dgm:prSet/>
      <dgm:spPr/>
      <dgm:t>
        <a:bodyPr/>
        <a:lstStyle/>
        <a:p>
          <a:endParaRPr lang="en-US"/>
        </a:p>
      </dgm:t>
    </dgm:pt>
    <dgm:pt modelId="{78A28594-B090-4EEF-A67E-9CA7DBC97A76}" type="sibTrans" cxnId="{6198A00B-38BF-44EC-B56B-C04A3A6AC4C5}">
      <dgm:prSet/>
      <dgm:spPr>
        <a:xfrm>
          <a:off x="7700225" y="2701167"/>
          <a:ext cx="2683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8304" y="45720"/>
              </a:lnTo>
            </a:path>
          </a:pathLst>
        </a:custGeom>
      </dgm:spPr>
      <dgm:t>
        <a:bodyPr/>
        <a:lstStyle/>
        <a:p>
          <a:pPr>
            <a:buNone/>
          </a:pPr>
          <a:endParaRPr lang="en-US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E7135ECB-1710-43CC-85D3-56FA411211AA}">
      <dgm:prSet custT="1"/>
      <dgm:spPr>
        <a:xfrm>
          <a:off x="8000929" y="3435667"/>
          <a:ext cx="1299585" cy="779751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US" sz="1600" b="1" dirty="0">
              <a:latin typeface="Calibri" panose="020F0502020204030204"/>
              <a:ea typeface="+mn-ea"/>
              <a:cs typeface="+mn-cs"/>
            </a:rPr>
            <a:t>Observer Enhancements Additional Dashboards</a:t>
          </a:r>
        </a:p>
      </dgm:t>
    </dgm:pt>
    <dgm:pt modelId="{073424A0-F45A-4A3B-81D7-A4EF5DD1D1FE}" type="parTrans" cxnId="{4F069EC5-4EE3-4BE9-820E-D2F014939577}">
      <dgm:prSet/>
      <dgm:spPr/>
      <dgm:t>
        <a:bodyPr/>
        <a:lstStyle/>
        <a:p>
          <a:endParaRPr lang="en-US"/>
        </a:p>
      </dgm:t>
    </dgm:pt>
    <dgm:pt modelId="{C92CE852-217D-42CD-B30F-E30306ABB371}" type="sibTrans" cxnId="{4F069EC5-4EE3-4BE9-820E-D2F014939577}">
      <dgm:prSet/>
      <dgm:spPr>
        <a:xfrm>
          <a:off x="9298715" y="3779823"/>
          <a:ext cx="2683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8304" y="45720"/>
              </a:lnTo>
            </a:path>
          </a:pathLst>
        </a:custGeom>
      </dgm:spPr>
      <dgm:t>
        <a:bodyPr/>
        <a:lstStyle/>
        <a:p>
          <a:pPr>
            <a:buNone/>
          </a:pPr>
          <a:endParaRPr lang="en-US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4D51F77F-926B-4CEA-9A6A-0B5ED987DA26}">
      <dgm:prSet custT="1"/>
      <dgm:spPr>
        <a:xfrm>
          <a:off x="8000929" y="2357011"/>
          <a:ext cx="1299585" cy="779751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US" sz="1600" b="1" dirty="0">
              <a:latin typeface="Calibri" panose="020F0502020204030204"/>
              <a:ea typeface="+mn-ea"/>
              <a:cs typeface="+mn-cs"/>
            </a:rPr>
            <a:t>Wildland Fire Learning Portal</a:t>
          </a:r>
        </a:p>
      </dgm:t>
    </dgm:pt>
    <dgm:pt modelId="{4C3D5FC9-C6F5-4789-9444-79EAFF1895DC}" type="parTrans" cxnId="{7F743554-6938-49B8-B648-C4E289CE0B8C}">
      <dgm:prSet/>
      <dgm:spPr/>
      <dgm:t>
        <a:bodyPr/>
        <a:lstStyle/>
        <a:p>
          <a:endParaRPr lang="en-US"/>
        </a:p>
      </dgm:t>
    </dgm:pt>
    <dgm:pt modelId="{3664C402-175F-4F4C-85C3-84BD33B8AE34}" type="sibTrans" cxnId="{7F743554-6938-49B8-B648-C4E289CE0B8C}">
      <dgm:prSet/>
      <dgm:spPr>
        <a:xfrm>
          <a:off x="9298715" y="2701167"/>
          <a:ext cx="2683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8304" y="45720"/>
              </a:lnTo>
            </a:path>
          </a:pathLst>
        </a:custGeom>
      </dgm:spPr>
      <dgm:t>
        <a:bodyPr/>
        <a:lstStyle/>
        <a:p>
          <a:pPr>
            <a:buNone/>
          </a:pPr>
          <a:endParaRPr lang="en-US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A3378384-BFD2-4467-8B84-048DA4A7DF25}">
      <dgm:prSet custT="1"/>
      <dgm:spPr>
        <a:xfrm>
          <a:off x="1606968" y="3435667"/>
          <a:ext cx="1299585" cy="779751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US" sz="1600" b="1" dirty="0">
              <a:latin typeface="Calibri" panose="020F0502020204030204"/>
              <a:ea typeface="+mn-ea"/>
              <a:cs typeface="+mn-cs"/>
            </a:rPr>
            <a:t>Resource Location</a:t>
          </a:r>
        </a:p>
      </dgm:t>
    </dgm:pt>
    <dgm:pt modelId="{FFE8963B-CF98-417D-B68F-64696E36E57B}" type="parTrans" cxnId="{664AADDD-2498-49C2-A436-A4F4C9110C4B}">
      <dgm:prSet/>
      <dgm:spPr/>
      <dgm:t>
        <a:bodyPr/>
        <a:lstStyle/>
        <a:p>
          <a:endParaRPr lang="en-US"/>
        </a:p>
      </dgm:t>
    </dgm:pt>
    <dgm:pt modelId="{735E3273-15E5-49D2-83AD-E9504BE021CA}" type="sibTrans" cxnId="{664AADDD-2498-49C2-A436-A4F4C9110C4B}">
      <dgm:prSet/>
      <dgm:spPr>
        <a:xfrm>
          <a:off x="2904754" y="3779823"/>
          <a:ext cx="2683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8304" y="45720"/>
              </a:lnTo>
            </a:path>
          </a:pathLst>
        </a:custGeom>
      </dgm:spPr>
      <dgm:t>
        <a:bodyPr/>
        <a:lstStyle/>
        <a:p>
          <a:pPr>
            <a:buNone/>
          </a:pPr>
          <a:endParaRPr lang="en-US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69B06BA4-ED11-444C-BFB9-E4C703727AAF}">
      <dgm:prSet custT="1"/>
      <dgm:spPr>
        <a:xfrm>
          <a:off x="1606968" y="199699"/>
          <a:ext cx="1299585" cy="779751"/>
        </a:xfrm>
      </dgm:spPr>
      <dgm:t>
        <a:bodyPr/>
        <a:lstStyle/>
        <a:p>
          <a:pPr>
            <a:buNone/>
          </a:pPr>
          <a:r>
            <a:rPr lang="en-US" sz="1600" b="1" dirty="0">
              <a:latin typeface="Calibri" panose="020F0502020204030204"/>
              <a:ea typeface="+mn-ea"/>
              <a:cs typeface="+mn-cs"/>
            </a:rPr>
            <a:t>Unit ID Validation</a:t>
          </a:r>
        </a:p>
      </dgm:t>
    </dgm:pt>
    <dgm:pt modelId="{CFE3CC6A-BBF4-46FB-BA8E-555B6DB9B990}" type="parTrans" cxnId="{81B88B63-F5E3-4027-9F3D-003A9E2BA560}">
      <dgm:prSet/>
      <dgm:spPr/>
      <dgm:t>
        <a:bodyPr/>
        <a:lstStyle/>
        <a:p>
          <a:endParaRPr lang="en-US"/>
        </a:p>
      </dgm:t>
    </dgm:pt>
    <dgm:pt modelId="{32F9B58A-172D-4053-A4CF-CC1079478E77}" type="sibTrans" cxnId="{81B88B63-F5E3-4027-9F3D-003A9E2BA560}">
      <dgm:prSet/>
      <dgm:spPr/>
      <dgm:t>
        <a:bodyPr/>
        <a:lstStyle/>
        <a:p>
          <a:endParaRPr lang="en-US"/>
        </a:p>
      </dgm:t>
    </dgm:pt>
    <dgm:pt modelId="{F7E276F2-F1DC-4C7D-8884-B3543F5487EB}">
      <dgm:prSet/>
      <dgm:spPr>
        <a:xfrm>
          <a:off x="1606968" y="199699"/>
          <a:ext cx="1299585" cy="779751"/>
        </a:xfrm>
      </dgm:spPr>
      <dgm:t>
        <a:bodyPr/>
        <a:lstStyle/>
        <a:p>
          <a:pPr>
            <a:buNone/>
          </a:pPr>
          <a:r>
            <a:rPr lang="en-US" b="1" dirty="0">
              <a:latin typeface="Calibri" panose="020F0502020204030204"/>
              <a:ea typeface="+mn-ea"/>
              <a:cs typeface="+mn-cs"/>
            </a:rPr>
            <a:t>Dispatch Center ID</a:t>
          </a:r>
        </a:p>
      </dgm:t>
    </dgm:pt>
    <dgm:pt modelId="{1E58BF3E-52EA-41D4-8A39-F88D17C9F6F6}" type="parTrans" cxnId="{CC73A387-1DFF-43A2-B7A3-10FB6EE6FE0D}">
      <dgm:prSet/>
      <dgm:spPr/>
      <dgm:t>
        <a:bodyPr/>
        <a:lstStyle/>
        <a:p>
          <a:endParaRPr lang="en-US"/>
        </a:p>
      </dgm:t>
    </dgm:pt>
    <dgm:pt modelId="{2F9FBDC1-2616-424F-9530-F671CFBE1B1A}" type="sibTrans" cxnId="{CC73A387-1DFF-43A2-B7A3-10FB6EE6FE0D}">
      <dgm:prSet/>
      <dgm:spPr/>
      <dgm:t>
        <a:bodyPr/>
        <a:lstStyle/>
        <a:p>
          <a:endParaRPr lang="en-US"/>
        </a:p>
      </dgm:t>
    </dgm:pt>
    <dgm:pt modelId="{EECD37E5-1877-4095-B56E-48E2A71D77CD}">
      <dgm:prSet/>
      <dgm:spPr>
        <a:xfrm>
          <a:off x="1606968" y="199699"/>
          <a:ext cx="1299585" cy="779751"/>
        </a:xfrm>
      </dgm:spPr>
      <dgm:t>
        <a:bodyPr/>
        <a:lstStyle/>
        <a:p>
          <a:pPr>
            <a:buNone/>
          </a:pPr>
          <a:r>
            <a:rPr lang="en-US" b="1">
              <a:latin typeface="Calibri" panose="020F0502020204030204"/>
              <a:ea typeface="+mn-ea"/>
              <a:cs typeface="+mn-cs"/>
            </a:rPr>
            <a:t>Ownership Only</a:t>
          </a:r>
          <a:endParaRPr lang="en-US" b="1" dirty="0">
            <a:latin typeface="Calibri" panose="020F0502020204030204"/>
            <a:ea typeface="+mn-ea"/>
            <a:cs typeface="+mn-cs"/>
          </a:endParaRPr>
        </a:p>
      </dgm:t>
    </dgm:pt>
    <dgm:pt modelId="{8872CBB2-E464-403A-B916-59CA2C7166D8}" type="parTrans" cxnId="{4AA48942-4967-4D85-A183-A3DD10A8A748}">
      <dgm:prSet/>
      <dgm:spPr/>
      <dgm:t>
        <a:bodyPr/>
        <a:lstStyle/>
        <a:p>
          <a:endParaRPr lang="en-US"/>
        </a:p>
      </dgm:t>
    </dgm:pt>
    <dgm:pt modelId="{DA3CB8CD-12F5-49CC-A6A4-1C447058CD0E}" type="sibTrans" cxnId="{4AA48942-4967-4D85-A183-A3DD10A8A748}">
      <dgm:prSet/>
      <dgm:spPr/>
      <dgm:t>
        <a:bodyPr/>
        <a:lstStyle/>
        <a:p>
          <a:endParaRPr lang="en-US"/>
        </a:p>
      </dgm:t>
    </dgm:pt>
    <dgm:pt modelId="{C6E7E89B-C371-4667-A0D7-7F8B97840CDC}">
      <dgm:prSet/>
      <dgm:spPr>
        <a:xfrm>
          <a:off x="8478" y="199699"/>
          <a:ext cx="1299585" cy="779751"/>
        </a:xfrm>
      </dgm:spPr>
      <dgm:t>
        <a:bodyPr/>
        <a:lstStyle/>
        <a:p>
          <a:pPr>
            <a:buNone/>
          </a:pPr>
          <a:r>
            <a:rPr lang="en-US" b="1" dirty="0">
              <a:latin typeface="Calibri" panose="020F0502020204030204"/>
              <a:ea typeface="+mn-ea"/>
              <a:cs typeface="+mn-cs"/>
            </a:rPr>
            <a:t>Current </a:t>
          </a:r>
          <a:r>
            <a:rPr lang="en-US" b="1">
              <a:latin typeface="Calibri" panose="020F0502020204030204"/>
              <a:ea typeface="+mn-ea"/>
              <a:cs typeface="+mn-cs"/>
            </a:rPr>
            <a:t>Frequency Inventory</a:t>
          </a:r>
          <a:endParaRPr lang="en-US" b="1" dirty="0">
            <a:latin typeface="Calibri" panose="020F0502020204030204"/>
            <a:ea typeface="+mn-ea"/>
            <a:cs typeface="+mn-cs"/>
          </a:endParaRPr>
        </a:p>
      </dgm:t>
    </dgm:pt>
    <dgm:pt modelId="{681FF12E-C076-494A-89EF-A9CA08D1FE31}" type="parTrans" cxnId="{07BF19A1-B53E-4260-B8BA-ADC056236B9B}">
      <dgm:prSet/>
      <dgm:spPr/>
      <dgm:t>
        <a:bodyPr/>
        <a:lstStyle/>
        <a:p>
          <a:endParaRPr lang="en-US"/>
        </a:p>
      </dgm:t>
    </dgm:pt>
    <dgm:pt modelId="{FE31F64D-6C11-49C9-A944-D331843ED2BB}" type="sibTrans" cxnId="{07BF19A1-B53E-4260-B8BA-ADC056236B9B}">
      <dgm:prSet/>
      <dgm:spPr/>
      <dgm:t>
        <a:bodyPr/>
        <a:lstStyle/>
        <a:p>
          <a:endParaRPr lang="en-US"/>
        </a:p>
      </dgm:t>
    </dgm:pt>
    <dgm:pt modelId="{5C6DD52C-3A54-4B7B-8BDA-49B3BB42ABFF}">
      <dgm:prSet/>
      <dgm:spPr>
        <a:xfrm>
          <a:off x="8478" y="199699"/>
          <a:ext cx="1299585" cy="779751"/>
        </a:xfrm>
      </dgm:spPr>
      <dgm:t>
        <a:bodyPr/>
        <a:lstStyle/>
        <a:p>
          <a:pPr>
            <a:buNone/>
          </a:pPr>
          <a:r>
            <a:rPr lang="en-US" b="1" dirty="0">
              <a:latin typeface="Calibri" panose="020F0502020204030204"/>
              <a:ea typeface="+mn-ea"/>
              <a:cs typeface="+mn-cs"/>
            </a:rPr>
            <a:t>EDG connection for Frequencies	</a:t>
          </a:r>
        </a:p>
      </dgm:t>
    </dgm:pt>
    <dgm:pt modelId="{7DDC8BCA-BFE2-4A73-8A59-91632CFAF1D0}" type="parTrans" cxnId="{46832999-B115-4171-AC31-EBAFE08B4B83}">
      <dgm:prSet/>
      <dgm:spPr/>
      <dgm:t>
        <a:bodyPr/>
        <a:lstStyle/>
        <a:p>
          <a:endParaRPr lang="en-US"/>
        </a:p>
      </dgm:t>
    </dgm:pt>
    <dgm:pt modelId="{0B167B34-BE84-4948-8BF3-C76F8773AB1F}" type="sibTrans" cxnId="{46832999-B115-4171-AC31-EBAFE08B4B83}">
      <dgm:prSet/>
      <dgm:spPr/>
      <dgm:t>
        <a:bodyPr/>
        <a:lstStyle/>
        <a:p>
          <a:endParaRPr lang="en-US"/>
        </a:p>
      </dgm:t>
    </dgm:pt>
    <dgm:pt modelId="{EB524318-E8DE-4B6C-A68D-62CD35F25C40}">
      <dgm:prSet/>
      <dgm:spPr>
        <a:xfrm>
          <a:off x="8478" y="199699"/>
          <a:ext cx="1299585" cy="779751"/>
        </a:xfrm>
      </dgm:spPr>
      <dgm:t>
        <a:bodyPr/>
        <a:lstStyle/>
        <a:p>
          <a:pPr>
            <a:buNone/>
          </a:pPr>
          <a:r>
            <a:rPr lang="en-US" b="1" dirty="0">
              <a:latin typeface="Calibri" panose="020F0502020204030204"/>
              <a:ea typeface="+mn-ea"/>
              <a:cs typeface="+mn-cs"/>
            </a:rPr>
            <a:t>Frequency Catalog</a:t>
          </a:r>
        </a:p>
        <a:p>
          <a:pPr>
            <a:buNone/>
          </a:pPr>
          <a:r>
            <a:rPr lang="en-US" b="1" dirty="0">
              <a:latin typeface="Calibri" panose="020F0502020204030204"/>
              <a:ea typeface="+mn-ea"/>
              <a:cs typeface="+mn-cs"/>
            </a:rPr>
            <a:t>Ordering Process</a:t>
          </a:r>
        </a:p>
      </dgm:t>
    </dgm:pt>
    <dgm:pt modelId="{AA3B4937-F0CE-474D-AA69-ACBA6ABCADAB}" type="parTrans" cxnId="{1B481DBC-F62B-4EEE-B94B-CA37E5C2D0A6}">
      <dgm:prSet/>
      <dgm:spPr/>
      <dgm:t>
        <a:bodyPr/>
        <a:lstStyle/>
        <a:p>
          <a:endParaRPr lang="en-US"/>
        </a:p>
      </dgm:t>
    </dgm:pt>
    <dgm:pt modelId="{2C59126E-6A37-4418-B79B-E4C5358D7D0B}" type="sibTrans" cxnId="{1B481DBC-F62B-4EEE-B94B-CA37E5C2D0A6}">
      <dgm:prSet/>
      <dgm:spPr/>
      <dgm:t>
        <a:bodyPr/>
        <a:lstStyle/>
        <a:p>
          <a:endParaRPr lang="en-US"/>
        </a:p>
      </dgm:t>
    </dgm:pt>
    <dgm:pt modelId="{B6B9CDBF-C3D1-460A-B7B6-D611844B25C1}">
      <dgm:prSet/>
      <dgm:spPr>
        <a:xfrm>
          <a:off x="8478" y="199699"/>
          <a:ext cx="1299585" cy="779751"/>
        </a:xfrm>
      </dgm:spPr>
      <dgm:t>
        <a:bodyPr/>
        <a:lstStyle/>
        <a:p>
          <a:pPr>
            <a:buNone/>
          </a:pPr>
          <a:r>
            <a:rPr lang="en-US" b="1" dirty="0">
              <a:latin typeface="Calibri" panose="020F0502020204030204"/>
              <a:ea typeface="+mn-ea"/>
              <a:cs typeface="+mn-cs"/>
            </a:rPr>
            <a:t>Maintenance</a:t>
          </a:r>
        </a:p>
      </dgm:t>
    </dgm:pt>
    <dgm:pt modelId="{C8A67D91-A8C4-4E08-9F2A-20C26EC0BB1E}" type="parTrans" cxnId="{D28FC834-ED68-4F44-A916-50CA23166508}">
      <dgm:prSet/>
      <dgm:spPr/>
      <dgm:t>
        <a:bodyPr/>
        <a:lstStyle/>
        <a:p>
          <a:endParaRPr lang="en-US"/>
        </a:p>
      </dgm:t>
    </dgm:pt>
    <dgm:pt modelId="{16E35168-6818-4D4D-86C6-7F4CEB07F9E9}" type="sibTrans" cxnId="{D28FC834-ED68-4F44-A916-50CA23166508}">
      <dgm:prSet/>
      <dgm:spPr/>
      <dgm:t>
        <a:bodyPr/>
        <a:lstStyle/>
        <a:p>
          <a:endParaRPr lang="en-US"/>
        </a:p>
      </dgm:t>
    </dgm:pt>
    <dgm:pt modelId="{DA9E2566-6963-4799-BF09-0F4886ADD8E7}">
      <dgm:prSet/>
      <dgm:spPr>
        <a:xfrm>
          <a:off x="8478" y="199699"/>
          <a:ext cx="1299585" cy="779751"/>
        </a:xfrm>
      </dgm:spPr>
      <dgm:t>
        <a:bodyPr/>
        <a:lstStyle/>
        <a:p>
          <a:pPr>
            <a:buNone/>
          </a:pPr>
          <a:r>
            <a:rPr lang="en-US" b="1" dirty="0">
              <a:latin typeface="Calibri" panose="020F0502020204030204"/>
              <a:ea typeface="+mn-ea"/>
              <a:cs typeface="+mn-cs"/>
            </a:rPr>
            <a:t>Kneeboard &amp; Incident Radio Communications Plan ‘27</a:t>
          </a:r>
        </a:p>
      </dgm:t>
    </dgm:pt>
    <dgm:pt modelId="{44A9B7AC-1DDE-4B2F-8C5F-458367FCF731}" type="parTrans" cxnId="{E7B34080-1F71-491C-8D8D-FE044AB95883}">
      <dgm:prSet/>
      <dgm:spPr/>
      <dgm:t>
        <a:bodyPr/>
        <a:lstStyle/>
        <a:p>
          <a:endParaRPr lang="en-US"/>
        </a:p>
      </dgm:t>
    </dgm:pt>
    <dgm:pt modelId="{FE2E4FC8-25D4-4C4E-976C-6F9A7E4C45F1}" type="sibTrans" cxnId="{E7B34080-1F71-491C-8D8D-FE044AB95883}">
      <dgm:prSet/>
      <dgm:spPr/>
      <dgm:t>
        <a:bodyPr/>
        <a:lstStyle/>
        <a:p>
          <a:endParaRPr lang="en-US"/>
        </a:p>
      </dgm:t>
    </dgm:pt>
    <dgm:pt modelId="{1BF74B11-6FE0-42B9-B2A1-6F1CF370620B}">
      <dgm:prSet/>
      <dgm:spPr>
        <a:xfrm>
          <a:off x="8000929" y="199699"/>
          <a:ext cx="1299585" cy="779751"/>
        </a:xfrm>
      </dgm:spPr>
      <dgm:t>
        <a:bodyPr/>
        <a:lstStyle/>
        <a:p>
          <a:pPr>
            <a:buNone/>
          </a:pPr>
          <a:r>
            <a:rPr lang="en-US" b="1" dirty="0">
              <a:latin typeface="Calibri" panose="020F0502020204030204"/>
              <a:ea typeface="+mn-ea"/>
              <a:cs typeface="+mn-cs"/>
            </a:rPr>
            <a:t>Merged Incident Business Rules</a:t>
          </a:r>
        </a:p>
      </dgm:t>
    </dgm:pt>
    <dgm:pt modelId="{FAB16CA0-027E-417C-BE17-F470DB3D80EF}" type="parTrans" cxnId="{BB64A096-5069-4DE9-8FA5-E465328940D7}">
      <dgm:prSet/>
      <dgm:spPr/>
      <dgm:t>
        <a:bodyPr/>
        <a:lstStyle/>
        <a:p>
          <a:endParaRPr lang="en-US"/>
        </a:p>
      </dgm:t>
    </dgm:pt>
    <dgm:pt modelId="{850D66B5-9C37-45DC-8F07-A041C9246166}" type="sibTrans" cxnId="{BB64A096-5069-4DE9-8FA5-E465328940D7}">
      <dgm:prSet/>
      <dgm:spPr/>
      <dgm:t>
        <a:bodyPr/>
        <a:lstStyle/>
        <a:p>
          <a:endParaRPr lang="en-US"/>
        </a:p>
      </dgm:t>
    </dgm:pt>
    <dgm:pt modelId="{DA2FB4CB-9DB6-45D9-A683-A5AC72F8EC07}">
      <dgm:prSet/>
      <dgm:spPr>
        <a:xfrm>
          <a:off x="6402439" y="2357011"/>
          <a:ext cx="1299585" cy="779751"/>
        </a:xfrm>
      </dgm:spPr>
      <dgm:t>
        <a:bodyPr/>
        <a:lstStyle/>
        <a:p>
          <a:pPr>
            <a:buNone/>
          </a:pPr>
          <a:r>
            <a:rPr lang="en-US" b="1">
              <a:latin typeface="Calibri" panose="020F0502020204030204"/>
              <a:ea typeface="+mn-ea"/>
              <a:cs typeface="+mn-cs"/>
            </a:rPr>
            <a:t>Orange County</a:t>
          </a:r>
          <a:endParaRPr lang="en-US" b="1" dirty="0">
            <a:latin typeface="Calibri" panose="020F0502020204030204"/>
            <a:ea typeface="+mn-ea"/>
            <a:cs typeface="+mn-cs"/>
          </a:endParaRPr>
        </a:p>
      </dgm:t>
    </dgm:pt>
    <dgm:pt modelId="{5F174542-021F-4AB8-B7CB-30DD0B217686}" type="parTrans" cxnId="{E9CC077C-BA36-496F-AC5A-0DD82D7F5760}">
      <dgm:prSet/>
      <dgm:spPr/>
      <dgm:t>
        <a:bodyPr/>
        <a:lstStyle/>
        <a:p>
          <a:endParaRPr lang="en-US"/>
        </a:p>
      </dgm:t>
    </dgm:pt>
    <dgm:pt modelId="{B3E84BF4-E2C5-4FEE-95BF-190BF8F860B2}" type="sibTrans" cxnId="{E9CC077C-BA36-496F-AC5A-0DD82D7F5760}">
      <dgm:prSet/>
      <dgm:spPr/>
      <dgm:t>
        <a:bodyPr/>
        <a:lstStyle/>
        <a:p>
          <a:endParaRPr lang="en-US"/>
        </a:p>
      </dgm:t>
    </dgm:pt>
    <dgm:pt modelId="{9B419A05-B461-4C85-951F-89214CDB6088}">
      <dgm:prSet/>
      <dgm:spPr>
        <a:xfrm>
          <a:off x="8000929" y="199699"/>
          <a:ext cx="1299585" cy="779751"/>
        </a:xfrm>
      </dgm:spPr>
      <dgm:t>
        <a:bodyPr/>
        <a:lstStyle/>
        <a:p>
          <a:pPr>
            <a:buNone/>
          </a:pPr>
          <a:r>
            <a:rPr lang="en-US" b="1" dirty="0">
              <a:latin typeface="Calibri" panose="020F0502020204030204"/>
              <a:ea typeface="+mn-ea"/>
              <a:cs typeface="+mn-cs"/>
            </a:rPr>
            <a:t>Owner Organizations</a:t>
          </a:r>
        </a:p>
      </dgm:t>
    </dgm:pt>
    <dgm:pt modelId="{C683FD7E-5059-4D51-A529-AB4C5AD3C95F}" type="parTrans" cxnId="{DCF373EB-8EBC-4872-8000-FEE065EFB09E}">
      <dgm:prSet/>
      <dgm:spPr/>
      <dgm:t>
        <a:bodyPr/>
        <a:lstStyle/>
        <a:p>
          <a:endParaRPr lang="en-US"/>
        </a:p>
      </dgm:t>
    </dgm:pt>
    <dgm:pt modelId="{3A7FF21B-D47A-4143-BBD7-3F63D255B393}" type="sibTrans" cxnId="{DCF373EB-8EBC-4872-8000-FEE065EFB09E}">
      <dgm:prSet/>
      <dgm:spPr/>
      <dgm:t>
        <a:bodyPr/>
        <a:lstStyle/>
        <a:p>
          <a:endParaRPr lang="en-US"/>
        </a:p>
      </dgm:t>
    </dgm:pt>
    <dgm:pt modelId="{F61C10B8-3507-45C7-BA74-EF1836FCC435}">
      <dgm:prSet/>
      <dgm:spPr>
        <a:xfrm>
          <a:off x="1606968" y="199699"/>
          <a:ext cx="1299585" cy="779751"/>
        </a:xfrm>
      </dgm:spPr>
      <dgm:t>
        <a:bodyPr/>
        <a:lstStyle/>
        <a:p>
          <a:pPr>
            <a:buNone/>
          </a:pPr>
          <a:r>
            <a:rPr lang="en-US" b="1" dirty="0">
              <a:latin typeface="Calibri" panose="020F0502020204030204"/>
              <a:ea typeface="+mn-ea"/>
              <a:cs typeface="+mn-cs"/>
            </a:rPr>
            <a:t>Operational Status Available At Incident</a:t>
          </a:r>
        </a:p>
      </dgm:t>
    </dgm:pt>
    <dgm:pt modelId="{2290F979-FDA3-4483-A49D-155333247E98}" type="parTrans" cxnId="{86579744-C45C-4B65-9D7E-2236E5723997}">
      <dgm:prSet/>
      <dgm:spPr/>
      <dgm:t>
        <a:bodyPr/>
        <a:lstStyle/>
        <a:p>
          <a:endParaRPr lang="en-US"/>
        </a:p>
      </dgm:t>
    </dgm:pt>
    <dgm:pt modelId="{F15F9500-17BE-4CF3-B50E-EB7E297C1484}" type="sibTrans" cxnId="{86579744-C45C-4B65-9D7E-2236E5723997}">
      <dgm:prSet/>
      <dgm:spPr/>
      <dgm:t>
        <a:bodyPr/>
        <a:lstStyle/>
        <a:p>
          <a:endParaRPr lang="en-US"/>
        </a:p>
      </dgm:t>
    </dgm:pt>
    <dgm:pt modelId="{D0590B44-645D-4DF8-B84A-32216265DAE5}">
      <dgm:prSet custT="1"/>
      <dgm:spPr>
        <a:xfrm>
          <a:off x="1606968" y="3435667"/>
          <a:ext cx="1299585" cy="779751"/>
        </a:xfrm>
      </dgm:spPr>
      <dgm:t>
        <a:bodyPr/>
        <a:lstStyle/>
        <a:p>
          <a:pPr>
            <a:buNone/>
          </a:pPr>
          <a:r>
            <a:rPr lang="en-US" sz="1600" b="1">
              <a:latin typeface="Calibri" panose="020F0502020204030204"/>
              <a:ea typeface="+mn-ea"/>
              <a:cs typeface="+mn-cs"/>
            </a:rPr>
            <a:t>DART</a:t>
          </a:r>
          <a:endParaRPr lang="en-US" sz="1600" b="1" dirty="0">
            <a:latin typeface="Calibri" panose="020F0502020204030204"/>
            <a:ea typeface="+mn-ea"/>
            <a:cs typeface="+mn-cs"/>
          </a:endParaRPr>
        </a:p>
      </dgm:t>
    </dgm:pt>
    <dgm:pt modelId="{1DFAE1C0-96A0-4D8B-B641-0077848B6C72}" type="parTrans" cxnId="{F041CDE4-3987-4C75-B478-614ECD13456F}">
      <dgm:prSet/>
      <dgm:spPr/>
      <dgm:t>
        <a:bodyPr/>
        <a:lstStyle/>
        <a:p>
          <a:endParaRPr lang="en-US"/>
        </a:p>
      </dgm:t>
    </dgm:pt>
    <dgm:pt modelId="{F0EEB948-032C-4567-BDCB-D4D2A00E9860}" type="sibTrans" cxnId="{F041CDE4-3987-4C75-B478-614ECD13456F}">
      <dgm:prSet/>
      <dgm:spPr/>
      <dgm:t>
        <a:bodyPr/>
        <a:lstStyle/>
        <a:p>
          <a:endParaRPr lang="en-US"/>
        </a:p>
      </dgm:t>
    </dgm:pt>
    <dgm:pt modelId="{BE8E37D7-6806-44F2-ADF6-89EC9CF73010}">
      <dgm:prSet custT="1"/>
      <dgm:spPr>
        <a:xfrm>
          <a:off x="8000929" y="199699"/>
          <a:ext cx="1299585" cy="779751"/>
        </a:xfrm>
      </dgm:spPr>
      <dgm:t>
        <a:bodyPr/>
        <a:lstStyle/>
        <a:p>
          <a:pPr>
            <a:buNone/>
          </a:pPr>
          <a:r>
            <a:rPr lang="en-US" sz="1300" b="1" dirty="0">
              <a:latin typeface="Calibri" panose="020F0502020204030204"/>
              <a:ea typeface="+mn-ea"/>
              <a:cs typeface="+mn-cs"/>
            </a:rPr>
            <a:t>Planned, Active, Patrol/Monitor, Complete</a:t>
          </a:r>
        </a:p>
      </dgm:t>
    </dgm:pt>
    <dgm:pt modelId="{6B95C164-6BD4-488D-8BD1-5A24A9374925}" type="parTrans" cxnId="{2038EB47-83B6-4248-BA5E-B8F3B666D39E}">
      <dgm:prSet/>
      <dgm:spPr/>
      <dgm:t>
        <a:bodyPr/>
        <a:lstStyle/>
        <a:p>
          <a:endParaRPr lang="en-US"/>
        </a:p>
      </dgm:t>
    </dgm:pt>
    <dgm:pt modelId="{1805BAC6-F53D-48F6-89F9-44A7D5AA2CCE}" type="sibTrans" cxnId="{2038EB47-83B6-4248-BA5E-B8F3B666D39E}">
      <dgm:prSet/>
      <dgm:spPr/>
      <dgm:t>
        <a:bodyPr/>
        <a:lstStyle/>
        <a:p>
          <a:endParaRPr lang="en-US"/>
        </a:p>
      </dgm:t>
    </dgm:pt>
    <dgm:pt modelId="{BD7A080A-CBF0-4EAA-A341-3A62EEBB0809}">
      <dgm:prSet/>
      <dgm:spPr>
        <a:xfrm>
          <a:off x="1606968" y="199699"/>
          <a:ext cx="1299585" cy="779751"/>
        </a:xfrm>
      </dgm:spPr>
      <dgm:t>
        <a:bodyPr/>
        <a:lstStyle/>
        <a:p>
          <a:pPr>
            <a:buNone/>
          </a:pPr>
          <a:r>
            <a:rPr lang="en-US" b="1">
              <a:latin typeface="Calibri" panose="020F0502020204030204"/>
              <a:ea typeface="+mn-ea"/>
              <a:cs typeface="+mn-cs"/>
            </a:rPr>
            <a:t>Current Structures Threatened</a:t>
          </a:r>
          <a:endParaRPr lang="en-US" b="1" dirty="0">
            <a:latin typeface="Calibri" panose="020F0502020204030204"/>
            <a:ea typeface="+mn-ea"/>
            <a:cs typeface="+mn-cs"/>
          </a:endParaRPr>
        </a:p>
      </dgm:t>
    </dgm:pt>
    <dgm:pt modelId="{7AD04DD3-8F9F-422E-AC10-5F76B8FFFAA4}" type="parTrans" cxnId="{9892FEC9-BEDB-4D86-81CE-7C4AC9564032}">
      <dgm:prSet/>
      <dgm:spPr/>
      <dgm:t>
        <a:bodyPr/>
        <a:lstStyle/>
        <a:p>
          <a:endParaRPr lang="en-US"/>
        </a:p>
      </dgm:t>
    </dgm:pt>
    <dgm:pt modelId="{41FD1348-E678-46FC-A86E-1F5806EAB719}" type="sibTrans" cxnId="{9892FEC9-BEDB-4D86-81CE-7C4AC9564032}">
      <dgm:prSet/>
      <dgm:spPr/>
      <dgm:t>
        <a:bodyPr/>
        <a:lstStyle/>
        <a:p>
          <a:endParaRPr lang="en-US"/>
        </a:p>
      </dgm:t>
    </dgm:pt>
    <dgm:pt modelId="{7B4D9A51-992C-40E9-A96C-F5759D1898AE}">
      <dgm:prSet custT="1"/>
      <dgm:spPr>
        <a:xfrm>
          <a:off x="9599419" y="3435667"/>
          <a:ext cx="1299585" cy="779751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US" sz="1600" b="1" dirty="0">
              <a:latin typeface="Calibri" panose="020F0502020204030204"/>
              <a:ea typeface="+mn-ea"/>
              <a:cs typeface="+mn-cs"/>
            </a:rPr>
            <a:t>DCAT (prototype</a:t>
          </a:r>
          <a:r>
            <a:rPr lang="en-US" sz="1300" b="1" dirty="0">
              <a:latin typeface="Calibri" panose="020F0502020204030204"/>
              <a:ea typeface="+mn-ea"/>
              <a:cs typeface="+mn-cs"/>
            </a:rPr>
            <a:t>)</a:t>
          </a:r>
        </a:p>
      </dgm:t>
    </dgm:pt>
    <dgm:pt modelId="{3CAA9826-0D1D-47A1-AD08-51C28DB9ABC4}" type="sibTrans" cxnId="{0A7D85F5-5CD6-4178-9A29-56B03C2395D4}">
      <dgm:prSet/>
      <dgm:spPr>
        <a:xfrm>
          <a:off x="658271" y="4213618"/>
          <a:ext cx="9590941" cy="268304"/>
        </a:xfrm>
        <a:custGeom>
          <a:avLst/>
          <a:gdLst/>
          <a:ahLst/>
          <a:cxnLst/>
          <a:rect l="0" t="0" r="0" b="0"/>
          <a:pathLst>
            <a:path>
              <a:moveTo>
                <a:pt x="9590941" y="0"/>
              </a:moveTo>
              <a:lnTo>
                <a:pt x="9590941" y="151252"/>
              </a:lnTo>
              <a:lnTo>
                <a:pt x="0" y="151252"/>
              </a:lnTo>
              <a:lnTo>
                <a:pt x="0" y="268304"/>
              </a:lnTo>
            </a:path>
          </a:pathLst>
        </a:custGeom>
      </dgm:spPr>
      <dgm:t>
        <a:bodyPr/>
        <a:lstStyle/>
        <a:p>
          <a:pPr>
            <a:buNone/>
          </a:pPr>
          <a:endParaRPr lang="en-US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E588E973-F315-477C-A7FC-0ABB6B4176BE}" type="parTrans" cxnId="{0A7D85F5-5CD6-4178-9A29-56B03C2395D4}">
      <dgm:prSet/>
      <dgm:spPr/>
      <dgm:t>
        <a:bodyPr/>
        <a:lstStyle/>
        <a:p>
          <a:endParaRPr lang="en-US"/>
        </a:p>
      </dgm:t>
    </dgm:pt>
    <dgm:pt modelId="{36C7E36D-E6A8-479D-A0D2-6C9109EC4E37}">
      <dgm:prSet/>
      <dgm:spPr>
        <a:xfrm>
          <a:off x="8478" y="199699"/>
          <a:ext cx="1299585" cy="779751"/>
        </a:xfrm>
      </dgm:spPr>
      <dgm:t>
        <a:bodyPr/>
        <a:lstStyle/>
        <a:p>
          <a:pPr>
            <a:buNone/>
          </a:pPr>
          <a:r>
            <a:rPr lang="en-US" b="1" dirty="0">
              <a:latin typeface="Calibri" panose="020F0502020204030204"/>
              <a:ea typeface="+mn-ea"/>
              <a:cs typeface="+mn-cs"/>
            </a:rPr>
            <a:t>March 4th</a:t>
          </a:r>
        </a:p>
      </dgm:t>
    </dgm:pt>
    <dgm:pt modelId="{99E2D725-C687-442E-851C-3EF03CD8C0EA}" type="sibTrans" cxnId="{5F68D362-4226-4880-AEC2-0A06E882FFAD}">
      <dgm:prSet/>
      <dgm:spPr/>
      <dgm:t>
        <a:bodyPr/>
        <a:lstStyle/>
        <a:p>
          <a:endParaRPr lang="en-US"/>
        </a:p>
      </dgm:t>
    </dgm:pt>
    <dgm:pt modelId="{0733E2B9-0B04-454D-93C9-2C04C52679AE}" type="parTrans" cxnId="{5F68D362-4226-4880-AEC2-0A06E882FFAD}">
      <dgm:prSet/>
      <dgm:spPr/>
      <dgm:t>
        <a:bodyPr/>
        <a:lstStyle/>
        <a:p>
          <a:endParaRPr lang="en-US"/>
        </a:p>
      </dgm:t>
    </dgm:pt>
    <dgm:pt modelId="{D7C9ABE9-9A8D-4341-B31B-A8C895DAC1A9}" type="pres">
      <dgm:prSet presAssocID="{165C65CB-C44B-4AB8-A4CB-CBF3C432635B}" presName="Name0" presStyleCnt="0">
        <dgm:presLayoutVars>
          <dgm:dir/>
          <dgm:resizeHandles val="exact"/>
        </dgm:presLayoutVars>
      </dgm:prSet>
      <dgm:spPr/>
    </dgm:pt>
    <dgm:pt modelId="{AACF2898-0F61-459E-8644-4483B6B17E93}" type="pres">
      <dgm:prSet presAssocID="{3E9934F3-4569-4D1F-8B91-3BA418041C30}" presName="node" presStyleLbl="node1" presStyleIdx="0" presStyleCnt="24">
        <dgm:presLayoutVars>
          <dgm:bulletEnabled val="1"/>
        </dgm:presLayoutVars>
      </dgm:prSet>
      <dgm:spPr/>
    </dgm:pt>
    <dgm:pt modelId="{5C0D92B9-33B2-4496-8CBB-4267D1FEAFDF}" type="pres">
      <dgm:prSet presAssocID="{B4DB4A30-E3CF-4260-8DE1-3A5E308CFFD3}" presName="sibTrans" presStyleLbl="sibTrans1D1" presStyleIdx="0" presStyleCnt="23"/>
      <dgm:spPr/>
    </dgm:pt>
    <dgm:pt modelId="{4DA2AC97-FB2E-41C5-B407-39D9013E87B7}" type="pres">
      <dgm:prSet presAssocID="{B4DB4A30-E3CF-4260-8DE1-3A5E308CFFD3}" presName="connectorText" presStyleLbl="sibTrans1D1" presStyleIdx="0" presStyleCnt="23"/>
      <dgm:spPr/>
    </dgm:pt>
    <dgm:pt modelId="{688E7D1B-39B2-4F05-9AF7-3CF9CE38E7B0}" type="pres">
      <dgm:prSet presAssocID="{5C6DD52C-3A54-4B7B-8BDA-49B3BB42ABFF}" presName="node" presStyleLbl="node1" presStyleIdx="1" presStyleCnt="24">
        <dgm:presLayoutVars>
          <dgm:bulletEnabled val="1"/>
        </dgm:presLayoutVars>
      </dgm:prSet>
      <dgm:spPr>
        <a:prstGeom prst="rect">
          <a:avLst/>
        </a:prstGeom>
      </dgm:spPr>
    </dgm:pt>
    <dgm:pt modelId="{5CA2F876-A4CF-4D29-9B75-AF13C27F81B3}" type="pres">
      <dgm:prSet presAssocID="{0B167B34-BE84-4948-8BF3-C76F8773AB1F}" presName="sibTrans" presStyleLbl="sibTrans1D1" presStyleIdx="1" presStyleCnt="23"/>
      <dgm:spPr/>
    </dgm:pt>
    <dgm:pt modelId="{FB5ECDEE-B34D-4394-B634-F0DD89D8D92E}" type="pres">
      <dgm:prSet presAssocID="{0B167B34-BE84-4948-8BF3-C76F8773AB1F}" presName="connectorText" presStyleLbl="sibTrans1D1" presStyleIdx="1" presStyleCnt="23"/>
      <dgm:spPr/>
    </dgm:pt>
    <dgm:pt modelId="{21A21F19-4BC5-4A61-97F2-5B1C48B83F95}" type="pres">
      <dgm:prSet presAssocID="{36C7E36D-E6A8-479D-A0D2-6C9109EC4E37}" presName="node" presStyleLbl="node1" presStyleIdx="2" presStyleCnt="24">
        <dgm:presLayoutVars>
          <dgm:bulletEnabled val="1"/>
        </dgm:presLayoutVars>
      </dgm:prSet>
      <dgm:spPr/>
    </dgm:pt>
    <dgm:pt modelId="{6DF2BD0F-9C57-4D30-9971-AC2F44514A73}" type="pres">
      <dgm:prSet presAssocID="{99E2D725-C687-442E-851C-3EF03CD8C0EA}" presName="sibTrans" presStyleLbl="sibTrans1D1" presStyleIdx="2" presStyleCnt="23"/>
      <dgm:spPr/>
    </dgm:pt>
    <dgm:pt modelId="{3B320434-74B8-4610-A5D8-FAF90C384AF5}" type="pres">
      <dgm:prSet presAssocID="{99E2D725-C687-442E-851C-3EF03CD8C0EA}" presName="connectorText" presStyleLbl="sibTrans1D1" presStyleIdx="2" presStyleCnt="23"/>
      <dgm:spPr/>
    </dgm:pt>
    <dgm:pt modelId="{A0B38D52-3D74-442A-8EBB-C4DA1A3DDEB8}" type="pres">
      <dgm:prSet presAssocID="{EB524318-E8DE-4B6C-A68D-62CD35F25C40}" presName="node" presStyleLbl="node1" presStyleIdx="3" presStyleCnt="24">
        <dgm:presLayoutVars>
          <dgm:bulletEnabled val="1"/>
        </dgm:presLayoutVars>
      </dgm:prSet>
      <dgm:spPr/>
    </dgm:pt>
    <dgm:pt modelId="{63AA08E1-1228-45E1-BFDC-0C0BE623565E}" type="pres">
      <dgm:prSet presAssocID="{2C59126E-6A37-4418-B79B-E4C5358D7D0B}" presName="sibTrans" presStyleLbl="sibTrans1D1" presStyleIdx="3" presStyleCnt="23"/>
      <dgm:spPr/>
    </dgm:pt>
    <dgm:pt modelId="{E751178F-F3CB-4074-91A5-B512EA10FE53}" type="pres">
      <dgm:prSet presAssocID="{2C59126E-6A37-4418-B79B-E4C5358D7D0B}" presName="connectorText" presStyleLbl="sibTrans1D1" presStyleIdx="3" presStyleCnt="23"/>
      <dgm:spPr/>
    </dgm:pt>
    <dgm:pt modelId="{A69A3E21-379D-400F-8AD1-A6F221FF7669}" type="pres">
      <dgm:prSet presAssocID="{C6E7E89B-C371-4667-A0D7-7F8B97840CDC}" presName="node" presStyleLbl="node1" presStyleIdx="4" presStyleCnt="24">
        <dgm:presLayoutVars>
          <dgm:bulletEnabled val="1"/>
        </dgm:presLayoutVars>
      </dgm:prSet>
      <dgm:spPr/>
    </dgm:pt>
    <dgm:pt modelId="{42E5B321-6A7B-44E0-A182-A293CE3600B6}" type="pres">
      <dgm:prSet presAssocID="{FE31F64D-6C11-49C9-A944-D331843ED2BB}" presName="sibTrans" presStyleLbl="sibTrans1D1" presStyleIdx="4" presStyleCnt="23"/>
      <dgm:spPr/>
    </dgm:pt>
    <dgm:pt modelId="{60B6162C-511D-4F65-BDE5-D732BD661C8F}" type="pres">
      <dgm:prSet presAssocID="{FE31F64D-6C11-49C9-A944-D331843ED2BB}" presName="connectorText" presStyleLbl="sibTrans1D1" presStyleIdx="4" presStyleCnt="23"/>
      <dgm:spPr/>
    </dgm:pt>
    <dgm:pt modelId="{03157C0F-B70B-4080-BD63-3D213191D236}" type="pres">
      <dgm:prSet presAssocID="{B6B9CDBF-C3D1-460A-B7B6-D611844B25C1}" presName="node" presStyleLbl="node1" presStyleIdx="5" presStyleCnt="24">
        <dgm:presLayoutVars>
          <dgm:bulletEnabled val="1"/>
        </dgm:presLayoutVars>
      </dgm:prSet>
      <dgm:spPr/>
    </dgm:pt>
    <dgm:pt modelId="{345C16E6-B2BD-42F6-84F7-97BBE7D6C48E}" type="pres">
      <dgm:prSet presAssocID="{16E35168-6818-4D4D-86C6-7F4CEB07F9E9}" presName="sibTrans" presStyleLbl="sibTrans1D1" presStyleIdx="5" presStyleCnt="23"/>
      <dgm:spPr/>
    </dgm:pt>
    <dgm:pt modelId="{3463EB6E-2442-4B88-A268-520FEADA3B79}" type="pres">
      <dgm:prSet presAssocID="{16E35168-6818-4D4D-86C6-7F4CEB07F9E9}" presName="connectorText" presStyleLbl="sibTrans1D1" presStyleIdx="5" presStyleCnt="23"/>
      <dgm:spPr/>
    </dgm:pt>
    <dgm:pt modelId="{7FA1413E-B293-4540-B0F3-03C25DDCD26E}" type="pres">
      <dgm:prSet presAssocID="{DA9E2566-6963-4799-BF09-0F4886ADD8E7}" presName="node" presStyleLbl="node1" presStyleIdx="6" presStyleCnt="24">
        <dgm:presLayoutVars>
          <dgm:bulletEnabled val="1"/>
        </dgm:presLayoutVars>
      </dgm:prSet>
      <dgm:spPr/>
    </dgm:pt>
    <dgm:pt modelId="{426A6B4A-4B38-4C20-B6BC-EA6F87ABC2E1}" type="pres">
      <dgm:prSet presAssocID="{FE2E4FC8-25D4-4C4E-976C-6F9A7E4C45F1}" presName="sibTrans" presStyleLbl="sibTrans1D1" presStyleIdx="6" presStyleCnt="23"/>
      <dgm:spPr/>
    </dgm:pt>
    <dgm:pt modelId="{E7CFDC02-AFC5-47E6-B131-79B5B4B71389}" type="pres">
      <dgm:prSet presAssocID="{FE2E4FC8-25D4-4C4E-976C-6F9A7E4C45F1}" presName="connectorText" presStyleLbl="sibTrans1D1" presStyleIdx="6" presStyleCnt="23"/>
      <dgm:spPr/>
    </dgm:pt>
    <dgm:pt modelId="{84377B59-24DA-4CF9-B27D-5C09FF16166B}" type="pres">
      <dgm:prSet presAssocID="{69B06BA4-ED11-444C-BFB9-E4C703727AAF}" presName="node" presStyleLbl="node1" presStyleIdx="7" presStyleCnt="24">
        <dgm:presLayoutVars>
          <dgm:bulletEnabled val="1"/>
        </dgm:presLayoutVars>
      </dgm:prSet>
      <dgm:spPr>
        <a:prstGeom prst="rect">
          <a:avLst/>
        </a:prstGeom>
      </dgm:spPr>
    </dgm:pt>
    <dgm:pt modelId="{B7D7CEF8-6642-49D3-A162-6A196C98BA93}" type="pres">
      <dgm:prSet presAssocID="{32F9B58A-172D-4053-A4CF-CC1079478E77}" presName="sibTrans" presStyleLbl="sibTrans1D1" presStyleIdx="7" presStyleCnt="23"/>
      <dgm:spPr/>
    </dgm:pt>
    <dgm:pt modelId="{A2A3C7DD-8766-4D8C-82E3-45BC4B19BFEA}" type="pres">
      <dgm:prSet presAssocID="{32F9B58A-172D-4053-A4CF-CC1079478E77}" presName="connectorText" presStyleLbl="sibTrans1D1" presStyleIdx="7" presStyleCnt="23"/>
      <dgm:spPr/>
    </dgm:pt>
    <dgm:pt modelId="{72A534DC-BDFE-4FCE-B467-D9A402CBA5A7}" type="pres">
      <dgm:prSet presAssocID="{F7E276F2-F1DC-4C7D-8884-B3543F5487EB}" presName="node" presStyleLbl="node1" presStyleIdx="8" presStyleCnt="24">
        <dgm:presLayoutVars>
          <dgm:bulletEnabled val="1"/>
        </dgm:presLayoutVars>
      </dgm:prSet>
      <dgm:spPr/>
    </dgm:pt>
    <dgm:pt modelId="{A4A42947-2C5B-4D17-9EB3-B4518D2F38CB}" type="pres">
      <dgm:prSet presAssocID="{2F9FBDC1-2616-424F-9530-F671CFBE1B1A}" presName="sibTrans" presStyleLbl="sibTrans1D1" presStyleIdx="8" presStyleCnt="23"/>
      <dgm:spPr/>
    </dgm:pt>
    <dgm:pt modelId="{35578EC8-753E-4959-A6E2-5E7E4E99CC4B}" type="pres">
      <dgm:prSet presAssocID="{2F9FBDC1-2616-424F-9530-F671CFBE1B1A}" presName="connectorText" presStyleLbl="sibTrans1D1" presStyleIdx="8" presStyleCnt="23"/>
      <dgm:spPr/>
    </dgm:pt>
    <dgm:pt modelId="{4EF89CD5-C79B-4ACE-9299-28E674680C90}" type="pres">
      <dgm:prSet presAssocID="{EECD37E5-1877-4095-B56E-48E2A71D77CD}" presName="node" presStyleLbl="node1" presStyleIdx="9" presStyleCnt="24">
        <dgm:presLayoutVars>
          <dgm:bulletEnabled val="1"/>
        </dgm:presLayoutVars>
      </dgm:prSet>
      <dgm:spPr/>
    </dgm:pt>
    <dgm:pt modelId="{07425B19-0330-473B-848B-97F45B14D0E4}" type="pres">
      <dgm:prSet presAssocID="{DA3CB8CD-12F5-49CC-A6A4-1C447058CD0E}" presName="sibTrans" presStyleLbl="sibTrans1D1" presStyleIdx="9" presStyleCnt="23"/>
      <dgm:spPr/>
    </dgm:pt>
    <dgm:pt modelId="{3DE56A0B-8911-4D90-912D-893528872923}" type="pres">
      <dgm:prSet presAssocID="{DA3CB8CD-12F5-49CC-A6A4-1C447058CD0E}" presName="connectorText" presStyleLbl="sibTrans1D1" presStyleIdx="9" presStyleCnt="23"/>
      <dgm:spPr/>
    </dgm:pt>
    <dgm:pt modelId="{6AE53AA3-6FD6-487B-BA5A-EEB751C438A7}" type="pres">
      <dgm:prSet presAssocID="{F61C10B8-3507-45C7-BA74-EF1836FCC435}" presName="node" presStyleLbl="node1" presStyleIdx="10" presStyleCnt="24">
        <dgm:presLayoutVars>
          <dgm:bulletEnabled val="1"/>
        </dgm:presLayoutVars>
      </dgm:prSet>
      <dgm:spPr/>
    </dgm:pt>
    <dgm:pt modelId="{9DCC9605-4A00-483C-8240-E16034D01651}" type="pres">
      <dgm:prSet presAssocID="{F15F9500-17BE-4CF3-B50E-EB7E297C1484}" presName="sibTrans" presStyleLbl="sibTrans1D1" presStyleIdx="10" presStyleCnt="23"/>
      <dgm:spPr/>
    </dgm:pt>
    <dgm:pt modelId="{A87AF100-7941-41E8-A027-290744C652CC}" type="pres">
      <dgm:prSet presAssocID="{F15F9500-17BE-4CF3-B50E-EB7E297C1484}" presName="connectorText" presStyleLbl="sibTrans1D1" presStyleIdx="10" presStyleCnt="23"/>
      <dgm:spPr/>
    </dgm:pt>
    <dgm:pt modelId="{CFA71F6D-187B-4E24-8FC6-679218F7DB54}" type="pres">
      <dgm:prSet presAssocID="{BD7A080A-CBF0-4EAA-A341-3A62EEBB0809}" presName="node" presStyleLbl="node1" presStyleIdx="11" presStyleCnt="24">
        <dgm:presLayoutVars>
          <dgm:bulletEnabled val="1"/>
        </dgm:presLayoutVars>
      </dgm:prSet>
      <dgm:spPr/>
    </dgm:pt>
    <dgm:pt modelId="{8B9BE2F2-A2C2-4214-8004-229794020DDD}" type="pres">
      <dgm:prSet presAssocID="{41FD1348-E678-46FC-A86E-1F5806EAB719}" presName="sibTrans" presStyleLbl="sibTrans1D1" presStyleIdx="11" presStyleCnt="23"/>
      <dgm:spPr/>
    </dgm:pt>
    <dgm:pt modelId="{6BFEF753-3811-4320-9EF7-325760DC9635}" type="pres">
      <dgm:prSet presAssocID="{41FD1348-E678-46FC-A86E-1F5806EAB719}" presName="connectorText" presStyleLbl="sibTrans1D1" presStyleIdx="11" presStyleCnt="23"/>
      <dgm:spPr/>
    </dgm:pt>
    <dgm:pt modelId="{DB2DCD40-7E0A-463B-8606-AAE1AB3226AB}" type="pres">
      <dgm:prSet presAssocID="{C2395F56-50F4-4F8A-B5BE-DC534A98476B}" presName="node" presStyleLbl="node1" presStyleIdx="12" presStyleCnt="24">
        <dgm:presLayoutVars>
          <dgm:bulletEnabled val="1"/>
        </dgm:presLayoutVars>
      </dgm:prSet>
      <dgm:spPr/>
    </dgm:pt>
    <dgm:pt modelId="{E78F9BF0-18D6-443C-A035-102B0CC8E5B6}" type="pres">
      <dgm:prSet presAssocID="{40D9B2A7-D212-41AE-86A4-C8687280F051}" presName="sibTrans" presStyleLbl="sibTrans1D1" presStyleIdx="12" presStyleCnt="23"/>
      <dgm:spPr/>
    </dgm:pt>
    <dgm:pt modelId="{B26EA3CD-955F-4476-8797-FB6B1092FE17}" type="pres">
      <dgm:prSet presAssocID="{40D9B2A7-D212-41AE-86A4-C8687280F051}" presName="connectorText" presStyleLbl="sibTrans1D1" presStyleIdx="12" presStyleCnt="23"/>
      <dgm:spPr/>
    </dgm:pt>
    <dgm:pt modelId="{F1083B7C-5504-482C-8B03-C420AC983B28}" type="pres">
      <dgm:prSet presAssocID="{BE8E37D7-6806-44F2-ADF6-89EC9CF73010}" presName="node" presStyleLbl="node1" presStyleIdx="13" presStyleCnt="24">
        <dgm:presLayoutVars>
          <dgm:bulletEnabled val="1"/>
        </dgm:presLayoutVars>
      </dgm:prSet>
      <dgm:spPr>
        <a:prstGeom prst="rect">
          <a:avLst/>
        </a:prstGeom>
      </dgm:spPr>
    </dgm:pt>
    <dgm:pt modelId="{7389BA0F-2353-4FE4-8C4D-CE117ACF3C06}" type="pres">
      <dgm:prSet presAssocID="{1805BAC6-F53D-48F6-89F9-44A7D5AA2CCE}" presName="sibTrans" presStyleLbl="sibTrans1D1" presStyleIdx="13" presStyleCnt="23"/>
      <dgm:spPr/>
    </dgm:pt>
    <dgm:pt modelId="{A894EC14-9D72-4FEE-8A55-C76E85935BC7}" type="pres">
      <dgm:prSet presAssocID="{1805BAC6-F53D-48F6-89F9-44A7D5AA2CCE}" presName="connectorText" presStyleLbl="sibTrans1D1" presStyleIdx="13" presStyleCnt="23"/>
      <dgm:spPr/>
    </dgm:pt>
    <dgm:pt modelId="{540D2B31-C196-460D-9937-9E847A7C62B7}" type="pres">
      <dgm:prSet presAssocID="{1BF74B11-6FE0-42B9-B2A1-6F1CF370620B}" presName="node" presStyleLbl="node1" presStyleIdx="14" presStyleCnt="24">
        <dgm:presLayoutVars>
          <dgm:bulletEnabled val="1"/>
        </dgm:presLayoutVars>
      </dgm:prSet>
      <dgm:spPr/>
    </dgm:pt>
    <dgm:pt modelId="{EBAEDDC4-2154-41AF-A633-BCD9A5DE8969}" type="pres">
      <dgm:prSet presAssocID="{850D66B5-9C37-45DC-8F07-A041C9246166}" presName="sibTrans" presStyleLbl="sibTrans1D1" presStyleIdx="14" presStyleCnt="23"/>
      <dgm:spPr/>
    </dgm:pt>
    <dgm:pt modelId="{C2C91F06-4B0E-42A0-AB5E-E74820C68C80}" type="pres">
      <dgm:prSet presAssocID="{850D66B5-9C37-45DC-8F07-A041C9246166}" presName="connectorText" presStyleLbl="sibTrans1D1" presStyleIdx="14" presStyleCnt="23"/>
      <dgm:spPr/>
    </dgm:pt>
    <dgm:pt modelId="{910581F2-4E40-434C-8D80-795B4B182ECE}" type="pres">
      <dgm:prSet presAssocID="{9B419A05-B461-4C85-951F-89214CDB6088}" presName="node" presStyleLbl="node1" presStyleIdx="15" presStyleCnt="24">
        <dgm:presLayoutVars>
          <dgm:bulletEnabled val="1"/>
        </dgm:presLayoutVars>
      </dgm:prSet>
      <dgm:spPr/>
    </dgm:pt>
    <dgm:pt modelId="{66AE0A44-B730-450C-8989-DDAA91D983A5}" type="pres">
      <dgm:prSet presAssocID="{3A7FF21B-D47A-4143-BBD7-3F63D255B393}" presName="sibTrans" presStyleLbl="sibTrans1D1" presStyleIdx="15" presStyleCnt="23"/>
      <dgm:spPr/>
    </dgm:pt>
    <dgm:pt modelId="{FF1545BC-ABA4-4913-BC37-C3BA0C72BE50}" type="pres">
      <dgm:prSet presAssocID="{3A7FF21B-D47A-4143-BBD7-3F63D255B393}" presName="connectorText" presStyleLbl="sibTrans1D1" presStyleIdx="15" presStyleCnt="23"/>
      <dgm:spPr/>
    </dgm:pt>
    <dgm:pt modelId="{F4B63BB6-6B9C-477E-8323-82232B158B94}" type="pres">
      <dgm:prSet presAssocID="{8E1F25B4-8E36-49DE-897A-CE7FCB7E30B7}" presName="node" presStyleLbl="node1" presStyleIdx="16" presStyleCnt="24">
        <dgm:presLayoutVars>
          <dgm:bulletEnabled val="1"/>
        </dgm:presLayoutVars>
      </dgm:prSet>
      <dgm:spPr/>
    </dgm:pt>
    <dgm:pt modelId="{BA14BCF2-9B74-43F7-846C-5D0C09F593F5}" type="pres">
      <dgm:prSet presAssocID="{10465B3E-E75B-45FF-907E-4325789BD90F}" presName="sibTrans" presStyleLbl="sibTrans1D1" presStyleIdx="16" presStyleCnt="23"/>
      <dgm:spPr/>
    </dgm:pt>
    <dgm:pt modelId="{7D623BB6-CD1E-40CB-9CEE-4E63D0746841}" type="pres">
      <dgm:prSet presAssocID="{10465B3E-E75B-45FF-907E-4325789BD90F}" presName="connectorText" presStyleLbl="sibTrans1D1" presStyleIdx="16" presStyleCnt="23"/>
      <dgm:spPr/>
    </dgm:pt>
    <dgm:pt modelId="{02D21D43-A857-46A9-A0AB-20E7AE1845DD}" type="pres">
      <dgm:prSet presAssocID="{7822F5D3-A267-49B1-8611-9D9204397560}" presName="node" presStyleLbl="node1" presStyleIdx="17" presStyleCnt="24">
        <dgm:presLayoutVars>
          <dgm:bulletEnabled val="1"/>
        </dgm:presLayoutVars>
      </dgm:prSet>
      <dgm:spPr/>
    </dgm:pt>
    <dgm:pt modelId="{0BD4CCD5-04B6-4E32-ABD2-835310334F43}" type="pres">
      <dgm:prSet presAssocID="{78A28594-B090-4EEF-A67E-9CA7DBC97A76}" presName="sibTrans" presStyleLbl="sibTrans1D1" presStyleIdx="17" presStyleCnt="23"/>
      <dgm:spPr/>
    </dgm:pt>
    <dgm:pt modelId="{DA0F58AD-8143-4990-B0E6-1E7E9492AFFE}" type="pres">
      <dgm:prSet presAssocID="{78A28594-B090-4EEF-A67E-9CA7DBC97A76}" presName="connectorText" presStyleLbl="sibTrans1D1" presStyleIdx="17" presStyleCnt="23"/>
      <dgm:spPr/>
    </dgm:pt>
    <dgm:pt modelId="{AE85DE28-C534-44B9-BD21-3C0CFF8C2A80}" type="pres">
      <dgm:prSet presAssocID="{DA2FB4CB-9DB6-45D9-A683-A5AC72F8EC07}" presName="node" presStyleLbl="node1" presStyleIdx="18" presStyleCnt="24">
        <dgm:presLayoutVars>
          <dgm:bulletEnabled val="1"/>
        </dgm:presLayoutVars>
      </dgm:prSet>
      <dgm:spPr>
        <a:prstGeom prst="rect">
          <a:avLst/>
        </a:prstGeom>
      </dgm:spPr>
    </dgm:pt>
    <dgm:pt modelId="{C48F504F-CA9E-4EF5-BBB8-75A05F8F9421}" type="pres">
      <dgm:prSet presAssocID="{B3E84BF4-E2C5-4FEE-95BF-190BF8F860B2}" presName="sibTrans" presStyleLbl="sibTrans1D1" presStyleIdx="18" presStyleCnt="23"/>
      <dgm:spPr/>
    </dgm:pt>
    <dgm:pt modelId="{D22EB6A4-626A-489A-8D22-E61D34BED492}" type="pres">
      <dgm:prSet presAssocID="{B3E84BF4-E2C5-4FEE-95BF-190BF8F860B2}" presName="connectorText" presStyleLbl="sibTrans1D1" presStyleIdx="18" presStyleCnt="23"/>
      <dgm:spPr/>
    </dgm:pt>
    <dgm:pt modelId="{D3D243DB-0DBD-4D43-AAB4-047A2CC7F0ED}" type="pres">
      <dgm:prSet presAssocID="{4D51F77F-926B-4CEA-9A6A-0B5ED987DA26}" presName="node" presStyleLbl="node1" presStyleIdx="19" presStyleCnt="24">
        <dgm:presLayoutVars>
          <dgm:bulletEnabled val="1"/>
        </dgm:presLayoutVars>
      </dgm:prSet>
      <dgm:spPr/>
    </dgm:pt>
    <dgm:pt modelId="{2705A1B8-1B24-4844-A83B-B26ED6504EE4}" type="pres">
      <dgm:prSet presAssocID="{3664C402-175F-4F4C-85C3-84BD33B8AE34}" presName="sibTrans" presStyleLbl="sibTrans1D1" presStyleIdx="19" presStyleCnt="23"/>
      <dgm:spPr/>
    </dgm:pt>
    <dgm:pt modelId="{BAA03563-0628-4155-AC60-5A5A86975383}" type="pres">
      <dgm:prSet presAssocID="{3664C402-175F-4F4C-85C3-84BD33B8AE34}" presName="connectorText" presStyleLbl="sibTrans1D1" presStyleIdx="19" presStyleCnt="23"/>
      <dgm:spPr/>
    </dgm:pt>
    <dgm:pt modelId="{6D4A91E2-F14F-49D2-A078-D0C4FA00C7D7}" type="pres">
      <dgm:prSet presAssocID="{A3378384-BFD2-4467-8B84-048DA4A7DF25}" presName="node" presStyleLbl="node1" presStyleIdx="20" presStyleCnt="24">
        <dgm:presLayoutVars>
          <dgm:bulletEnabled val="1"/>
        </dgm:presLayoutVars>
      </dgm:prSet>
      <dgm:spPr/>
    </dgm:pt>
    <dgm:pt modelId="{5213306A-F324-47CB-9BB3-547B950E49F6}" type="pres">
      <dgm:prSet presAssocID="{735E3273-15E5-49D2-83AD-E9504BE021CA}" presName="sibTrans" presStyleLbl="sibTrans1D1" presStyleIdx="20" presStyleCnt="23"/>
      <dgm:spPr/>
    </dgm:pt>
    <dgm:pt modelId="{9EAC0773-0E2B-4295-9F4C-96605AB01BCF}" type="pres">
      <dgm:prSet presAssocID="{735E3273-15E5-49D2-83AD-E9504BE021CA}" presName="connectorText" presStyleLbl="sibTrans1D1" presStyleIdx="20" presStyleCnt="23"/>
      <dgm:spPr/>
    </dgm:pt>
    <dgm:pt modelId="{3B3B59A0-FFB4-4180-AB6B-D2D343A55FCC}" type="pres">
      <dgm:prSet presAssocID="{D0590B44-645D-4DF8-B84A-32216265DAE5}" presName="node" presStyleLbl="node1" presStyleIdx="21" presStyleCnt="24">
        <dgm:presLayoutVars>
          <dgm:bulletEnabled val="1"/>
        </dgm:presLayoutVars>
      </dgm:prSet>
      <dgm:spPr>
        <a:prstGeom prst="rect">
          <a:avLst/>
        </a:prstGeom>
      </dgm:spPr>
    </dgm:pt>
    <dgm:pt modelId="{3B6A65CC-1E2C-4B81-A94B-E0A6221FC63F}" type="pres">
      <dgm:prSet presAssocID="{F0EEB948-032C-4567-BDCB-D4D2A00E9860}" presName="sibTrans" presStyleLbl="sibTrans1D1" presStyleIdx="21" presStyleCnt="23"/>
      <dgm:spPr/>
    </dgm:pt>
    <dgm:pt modelId="{93076EB3-1D0C-4D10-8C04-F94B3D322769}" type="pres">
      <dgm:prSet presAssocID="{F0EEB948-032C-4567-BDCB-D4D2A00E9860}" presName="connectorText" presStyleLbl="sibTrans1D1" presStyleIdx="21" presStyleCnt="23"/>
      <dgm:spPr/>
    </dgm:pt>
    <dgm:pt modelId="{A8E4A481-171B-4BEA-8BE4-F96D2F727A8C}" type="pres">
      <dgm:prSet presAssocID="{E7135ECB-1710-43CC-85D3-56FA411211AA}" presName="node" presStyleLbl="node1" presStyleIdx="22" presStyleCnt="24">
        <dgm:presLayoutVars>
          <dgm:bulletEnabled val="1"/>
        </dgm:presLayoutVars>
      </dgm:prSet>
      <dgm:spPr/>
    </dgm:pt>
    <dgm:pt modelId="{0E1637DC-E0ED-4006-8CD7-479896DF3DE9}" type="pres">
      <dgm:prSet presAssocID="{C92CE852-217D-42CD-B30F-E30306ABB371}" presName="sibTrans" presStyleLbl="sibTrans1D1" presStyleIdx="22" presStyleCnt="23"/>
      <dgm:spPr/>
    </dgm:pt>
    <dgm:pt modelId="{C1021E5C-970A-4B84-8FCF-953F2A239501}" type="pres">
      <dgm:prSet presAssocID="{C92CE852-217D-42CD-B30F-E30306ABB371}" presName="connectorText" presStyleLbl="sibTrans1D1" presStyleIdx="22" presStyleCnt="23"/>
      <dgm:spPr/>
    </dgm:pt>
    <dgm:pt modelId="{0C7E1769-EF0F-4E62-B7A2-FC0232A576D4}" type="pres">
      <dgm:prSet presAssocID="{7B4D9A51-992C-40E9-A96C-F5759D1898AE}" presName="node" presStyleLbl="node1" presStyleIdx="23" presStyleCnt="24">
        <dgm:presLayoutVars>
          <dgm:bulletEnabled val="1"/>
        </dgm:presLayoutVars>
      </dgm:prSet>
      <dgm:spPr/>
    </dgm:pt>
  </dgm:ptLst>
  <dgm:cxnLst>
    <dgm:cxn modelId="{CEE96D02-AA37-4FC2-B8BA-7A8528503B69}" type="presOf" srcId="{850D66B5-9C37-45DC-8F07-A041C9246166}" destId="{C2C91F06-4B0E-42A0-AB5E-E74820C68C80}" srcOrd="1" destOrd="0" presId="urn:microsoft.com/office/officeart/2016/7/layout/RepeatingBendingProcessNew"/>
    <dgm:cxn modelId="{DB740803-7367-453F-BCF0-E873F7F8BD2C}" type="presOf" srcId="{F0EEB948-032C-4567-BDCB-D4D2A00E9860}" destId="{3B6A65CC-1E2C-4B81-A94B-E0A6221FC63F}" srcOrd="0" destOrd="0" presId="urn:microsoft.com/office/officeart/2016/7/layout/RepeatingBendingProcessNew"/>
    <dgm:cxn modelId="{7480FF03-C69C-410C-A047-70B9E6D9EFFE}" type="presOf" srcId="{99E2D725-C687-442E-851C-3EF03CD8C0EA}" destId="{6DF2BD0F-9C57-4D30-9971-AC2F44514A73}" srcOrd="0" destOrd="0" presId="urn:microsoft.com/office/officeart/2016/7/layout/RepeatingBendingProcessNew"/>
    <dgm:cxn modelId="{6198A00B-38BF-44EC-B56B-C04A3A6AC4C5}" srcId="{165C65CB-C44B-4AB8-A4CB-CBF3C432635B}" destId="{7822F5D3-A267-49B1-8611-9D9204397560}" srcOrd="17" destOrd="0" parTransId="{12718794-5751-4FF6-8427-1764DA7D007E}" sibTransId="{78A28594-B090-4EEF-A67E-9CA7DBC97A76}"/>
    <dgm:cxn modelId="{8D1DC516-D05E-45A4-8A63-59B0F1E30E79}" type="presOf" srcId="{D0590B44-645D-4DF8-B84A-32216265DAE5}" destId="{3B3B59A0-FFB4-4180-AB6B-D2D343A55FCC}" srcOrd="0" destOrd="0" presId="urn:microsoft.com/office/officeart/2016/7/layout/RepeatingBendingProcessNew"/>
    <dgm:cxn modelId="{9FD03A17-6030-4F8F-837C-5DEC9EFA32B4}" type="presOf" srcId="{2C59126E-6A37-4418-B79B-E4C5358D7D0B}" destId="{E751178F-F3CB-4074-91A5-B512EA10FE53}" srcOrd="1" destOrd="0" presId="urn:microsoft.com/office/officeart/2016/7/layout/RepeatingBendingProcessNew"/>
    <dgm:cxn modelId="{424FA119-7281-4175-AB77-B8E1FB0914A8}" type="presOf" srcId="{10465B3E-E75B-45FF-907E-4325789BD90F}" destId="{7D623BB6-CD1E-40CB-9CEE-4E63D0746841}" srcOrd="1" destOrd="0" presId="urn:microsoft.com/office/officeart/2016/7/layout/RepeatingBendingProcessNew"/>
    <dgm:cxn modelId="{74623225-B405-41ED-A95F-7726ACD888E2}" type="presOf" srcId="{1805BAC6-F53D-48F6-89F9-44A7D5AA2CCE}" destId="{A894EC14-9D72-4FEE-8A55-C76E85935BC7}" srcOrd="1" destOrd="0" presId="urn:microsoft.com/office/officeart/2016/7/layout/RepeatingBendingProcessNew"/>
    <dgm:cxn modelId="{E7A28926-B1F3-45A3-BBFD-464741EBBCF4}" type="presOf" srcId="{32F9B58A-172D-4053-A4CF-CC1079478E77}" destId="{B7D7CEF8-6642-49D3-A162-6A196C98BA93}" srcOrd="0" destOrd="0" presId="urn:microsoft.com/office/officeart/2016/7/layout/RepeatingBendingProcessNew"/>
    <dgm:cxn modelId="{213DEB2D-2D39-463D-B4AD-FF83C4953201}" type="presOf" srcId="{0B167B34-BE84-4948-8BF3-C76F8773AB1F}" destId="{FB5ECDEE-B34D-4394-B634-F0DD89D8D92E}" srcOrd="1" destOrd="0" presId="urn:microsoft.com/office/officeart/2016/7/layout/RepeatingBendingProcessNew"/>
    <dgm:cxn modelId="{1AC3FE2F-7082-450B-98D3-B2145DE1DA73}" type="presOf" srcId="{41FD1348-E678-46FC-A86E-1F5806EAB719}" destId="{8B9BE2F2-A2C2-4214-8004-229794020DDD}" srcOrd="0" destOrd="0" presId="urn:microsoft.com/office/officeart/2016/7/layout/RepeatingBendingProcessNew"/>
    <dgm:cxn modelId="{37AB3830-20CF-4733-9510-7A145FE1C461}" type="presOf" srcId="{41FD1348-E678-46FC-A86E-1F5806EAB719}" destId="{6BFEF753-3811-4320-9EF7-325760DC9635}" srcOrd="1" destOrd="0" presId="urn:microsoft.com/office/officeart/2016/7/layout/RepeatingBendingProcessNew"/>
    <dgm:cxn modelId="{A3E45230-528D-4B8D-8B60-25771BE351F0}" type="presOf" srcId="{5C6DD52C-3A54-4B7B-8BDA-49B3BB42ABFF}" destId="{688E7D1B-39B2-4F05-9AF7-3CF9CE38E7B0}" srcOrd="0" destOrd="0" presId="urn:microsoft.com/office/officeart/2016/7/layout/RepeatingBendingProcessNew"/>
    <dgm:cxn modelId="{B397AE34-EE15-4F14-9E41-8C4A7B66785D}" type="presOf" srcId="{C6E7E89B-C371-4667-A0D7-7F8B97840CDC}" destId="{A69A3E21-379D-400F-8AD1-A6F221FF7669}" srcOrd="0" destOrd="0" presId="urn:microsoft.com/office/officeart/2016/7/layout/RepeatingBendingProcessNew"/>
    <dgm:cxn modelId="{D28FC834-ED68-4F44-A916-50CA23166508}" srcId="{165C65CB-C44B-4AB8-A4CB-CBF3C432635B}" destId="{B6B9CDBF-C3D1-460A-B7B6-D611844B25C1}" srcOrd="5" destOrd="0" parTransId="{C8A67D91-A8C4-4E08-9F2A-20C26EC0BB1E}" sibTransId="{16E35168-6818-4D4D-86C6-7F4CEB07F9E9}"/>
    <dgm:cxn modelId="{C118EB34-EFC8-4827-9F5E-E5F95D0EEE88}" type="presOf" srcId="{1805BAC6-F53D-48F6-89F9-44A7D5AA2CCE}" destId="{7389BA0F-2353-4FE4-8C4D-CE117ACF3C06}" srcOrd="0" destOrd="0" presId="urn:microsoft.com/office/officeart/2016/7/layout/RepeatingBendingProcessNew"/>
    <dgm:cxn modelId="{E1989039-CFE2-4D5F-83A9-59CC38615835}" type="presOf" srcId="{7B4D9A51-992C-40E9-A96C-F5759D1898AE}" destId="{0C7E1769-EF0F-4E62-B7A2-FC0232A576D4}" srcOrd="0" destOrd="0" presId="urn:microsoft.com/office/officeart/2016/7/layout/RepeatingBendingProcessNew"/>
    <dgm:cxn modelId="{5BC1103E-A5B1-4CBB-B1FD-548B4F7AD42E}" type="presOf" srcId="{0B167B34-BE84-4948-8BF3-C76F8773AB1F}" destId="{5CA2F876-A4CF-4D29-9B75-AF13C27F81B3}" srcOrd="0" destOrd="0" presId="urn:microsoft.com/office/officeart/2016/7/layout/RepeatingBendingProcessNew"/>
    <dgm:cxn modelId="{2DEE365B-E93D-4826-833C-6ACBECAD0AA9}" type="presOf" srcId="{B4DB4A30-E3CF-4260-8DE1-3A5E308CFFD3}" destId="{5C0D92B9-33B2-4496-8CBB-4267D1FEAFDF}" srcOrd="0" destOrd="0" presId="urn:microsoft.com/office/officeart/2016/7/layout/RepeatingBendingProcessNew"/>
    <dgm:cxn modelId="{73AE5E5B-4B50-4E42-90F1-DF5DFEEDE32C}" type="presOf" srcId="{2F9FBDC1-2616-424F-9530-F671CFBE1B1A}" destId="{A4A42947-2C5B-4D17-9EB3-B4518D2F38CB}" srcOrd="0" destOrd="0" presId="urn:microsoft.com/office/officeart/2016/7/layout/RepeatingBendingProcessNew"/>
    <dgm:cxn modelId="{47671061-B092-4692-8B1F-1C2537B59F99}" type="presOf" srcId="{F15F9500-17BE-4CF3-B50E-EB7E297C1484}" destId="{A87AF100-7941-41E8-A027-290744C652CC}" srcOrd="1" destOrd="0" presId="urn:microsoft.com/office/officeart/2016/7/layout/RepeatingBendingProcessNew"/>
    <dgm:cxn modelId="{8D142141-6FAF-4621-8B49-39716E60D746}" type="presOf" srcId="{B6B9CDBF-C3D1-460A-B7B6-D611844B25C1}" destId="{03157C0F-B70B-4080-BD63-3D213191D236}" srcOrd="0" destOrd="0" presId="urn:microsoft.com/office/officeart/2016/7/layout/RepeatingBendingProcessNew"/>
    <dgm:cxn modelId="{BD22A961-E19D-4401-BEC2-BFE291094186}" type="presOf" srcId="{2C59126E-6A37-4418-B79B-E4C5358D7D0B}" destId="{63AA08E1-1228-45E1-BFDC-0C0BE623565E}" srcOrd="0" destOrd="0" presId="urn:microsoft.com/office/officeart/2016/7/layout/RepeatingBendingProcessNew"/>
    <dgm:cxn modelId="{4AA48942-4967-4D85-A183-A3DD10A8A748}" srcId="{165C65CB-C44B-4AB8-A4CB-CBF3C432635B}" destId="{EECD37E5-1877-4095-B56E-48E2A71D77CD}" srcOrd="9" destOrd="0" parTransId="{8872CBB2-E464-403A-B916-59CA2C7166D8}" sibTransId="{DA3CB8CD-12F5-49CC-A6A4-1C447058CD0E}"/>
    <dgm:cxn modelId="{5F68D362-4226-4880-AEC2-0A06E882FFAD}" srcId="{165C65CB-C44B-4AB8-A4CB-CBF3C432635B}" destId="{36C7E36D-E6A8-479D-A0D2-6C9109EC4E37}" srcOrd="2" destOrd="0" parTransId="{0733E2B9-0B04-454D-93C9-2C04C52679AE}" sibTransId="{99E2D725-C687-442E-851C-3EF03CD8C0EA}"/>
    <dgm:cxn modelId="{81B88B63-F5E3-4027-9F3D-003A9E2BA560}" srcId="{165C65CB-C44B-4AB8-A4CB-CBF3C432635B}" destId="{69B06BA4-ED11-444C-BFB9-E4C703727AAF}" srcOrd="7" destOrd="0" parTransId="{CFE3CC6A-BBF4-46FB-BA8E-555B6DB9B990}" sibTransId="{32F9B58A-172D-4053-A4CF-CC1079478E77}"/>
    <dgm:cxn modelId="{1AA9A363-3C13-4D74-AD74-1C72E90896C2}" type="presOf" srcId="{69B06BA4-ED11-444C-BFB9-E4C703727AAF}" destId="{84377B59-24DA-4CF9-B27D-5C09FF16166B}" srcOrd="0" destOrd="0" presId="urn:microsoft.com/office/officeart/2016/7/layout/RepeatingBendingProcessNew"/>
    <dgm:cxn modelId="{ACB75644-49BA-44B8-B220-300B124C27F1}" type="presOf" srcId="{C2395F56-50F4-4F8A-B5BE-DC534A98476B}" destId="{DB2DCD40-7E0A-463B-8606-AAE1AB3226AB}" srcOrd="0" destOrd="0" presId="urn:microsoft.com/office/officeart/2016/7/layout/RepeatingBendingProcessNew"/>
    <dgm:cxn modelId="{86579744-C45C-4B65-9D7E-2236E5723997}" srcId="{165C65CB-C44B-4AB8-A4CB-CBF3C432635B}" destId="{F61C10B8-3507-45C7-BA74-EF1836FCC435}" srcOrd="10" destOrd="0" parTransId="{2290F979-FDA3-4483-A49D-155333247E98}" sibTransId="{F15F9500-17BE-4CF3-B50E-EB7E297C1484}"/>
    <dgm:cxn modelId="{52BF3F66-B131-45EF-8E8B-73D84A875FA6}" type="presOf" srcId="{735E3273-15E5-49D2-83AD-E9504BE021CA}" destId="{9EAC0773-0E2B-4295-9F4C-96605AB01BCF}" srcOrd="1" destOrd="0" presId="urn:microsoft.com/office/officeart/2016/7/layout/RepeatingBendingProcessNew"/>
    <dgm:cxn modelId="{84EE9B46-561C-4F76-A047-711A509089CA}" type="presOf" srcId="{3A7FF21B-D47A-4143-BBD7-3F63D255B393}" destId="{66AE0A44-B730-450C-8989-DDAA91D983A5}" srcOrd="0" destOrd="0" presId="urn:microsoft.com/office/officeart/2016/7/layout/RepeatingBendingProcessNew"/>
    <dgm:cxn modelId="{6AD93E67-DDEA-4C10-9545-6B38A13991BE}" srcId="{165C65CB-C44B-4AB8-A4CB-CBF3C432635B}" destId="{C2395F56-50F4-4F8A-B5BE-DC534A98476B}" srcOrd="12" destOrd="0" parTransId="{D2F7029D-430C-4748-926A-FA7B612C7227}" sibTransId="{40D9B2A7-D212-41AE-86A4-C8687280F051}"/>
    <dgm:cxn modelId="{2038EB47-83B6-4248-BA5E-B8F3B666D39E}" srcId="{165C65CB-C44B-4AB8-A4CB-CBF3C432635B}" destId="{BE8E37D7-6806-44F2-ADF6-89EC9CF73010}" srcOrd="13" destOrd="0" parTransId="{6B95C164-6BD4-488D-8BD1-5A24A9374925}" sibTransId="{1805BAC6-F53D-48F6-89F9-44A7D5AA2CCE}"/>
    <dgm:cxn modelId="{EC7DBC48-6C16-47E5-9D30-FDEA78C2BA2D}" type="presOf" srcId="{40D9B2A7-D212-41AE-86A4-C8687280F051}" destId="{E78F9BF0-18D6-443C-A035-102B0CC8E5B6}" srcOrd="0" destOrd="0" presId="urn:microsoft.com/office/officeart/2016/7/layout/RepeatingBendingProcessNew"/>
    <dgm:cxn modelId="{A9C41049-A7ED-4A8B-B18C-83BC09C1D385}" type="presOf" srcId="{40D9B2A7-D212-41AE-86A4-C8687280F051}" destId="{B26EA3CD-955F-4476-8797-FB6B1092FE17}" srcOrd="1" destOrd="0" presId="urn:microsoft.com/office/officeart/2016/7/layout/RepeatingBendingProcessNew"/>
    <dgm:cxn modelId="{B356B36C-D386-47DB-8CD6-CA4CE091635A}" type="presOf" srcId="{78A28594-B090-4EEF-A67E-9CA7DBC97A76}" destId="{0BD4CCD5-04B6-4E32-ABD2-835310334F43}" srcOrd="0" destOrd="0" presId="urn:microsoft.com/office/officeart/2016/7/layout/RepeatingBendingProcessNew"/>
    <dgm:cxn modelId="{ABAFDD52-DC70-4F86-82B1-8B8E1A974ECE}" type="presOf" srcId="{DA2FB4CB-9DB6-45D9-A683-A5AC72F8EC07}" destId="{AE85DE28-C534-44B9-BD21-3C0CFF8C2A80}" srcOrd="0" destOrd="0" presId="urn:microsoft.com/office/officeart/2016/7/layout/RepeatingBendingProcessNew"/>
    <dgm:cxn modelId="{3D4CA853-E082-491E-A32E-19726C955BCD}" type="presOf" srcId="{FE31F64D-6C11-49C9-A944-D331843ED2BB}" destId="{60B6162C-511D-4F65-BDE5-D732BD661C8F}" srcOrd="1" destOrd="0" presId="urn:microsoft.com/office/officeart/2016/7/layout/RepeatingBendingProcessNew"/>
    <dgm:cxn modelId="{DCE9EF73-A428-42E5-A970-EC44F20F528C}" type="presOf" srcId="{32F9B58A-172D-4053-A4CF-CC1079478E77}" destId="{A2A3C7DD-8766-4D8C-82E3-45BC4B19BFEA}" srcOrd="1" destOrd="0" presId="urn:microsoft.com/office/officeart/2016/7/layout/RepeatingBendingProcessNew"/>
    <dgm:cxn modelId="{BDA82174-EC4E-4EB3-B182-5EE5BE6149D9}" type="presOf" srcId="{16E35168-6818-4D4D-86C6-7F4CEB07F9E9}" destId="{3463EB6E-2442-4B88-A268-520FEADA3B79}" srcOrd="1" destOrd="0" presId="urn:microsoft.com/office/officeart/2016/7/layout/RepeatingBendingProcessNew"/>
    <dgm:cxn modelId="{7F743554-6938-49B8-B648-C4E289CE0B8C}" srcId="{165C65CB-C44B-4AB8-A4CB-CBF3C432635B}" destId="{4D51F77F-926B-4CEA-9A6A-0B5ED987DA26}" srcOrd="19" destOrd="0" parTransId="{4C3D5FC9-C6F5-4789-9444-79EAFF1895DC}" sibTransId="{3664C402-175F-4F4C-85C3-84BD33B8AE34}"/>
    <dgm:cxn modelId="{38A45154-6C2F-42D4-A158-C2AF26B0DF35}" type="presOf" srcId="{A3378384-BFD2-4467-8B84-048DA4A7DF25}" destId="{6D4A91E2-F14F-49D2-A078-D0C4FA00C7D7}" srcOrd="0" destOrd="0" presId="urn:microsoft.com/office/officeart/2016/7/layout/RepeatingBendingProcessNew"/>
    <dgm:cxn modelId="{BC588674-845B-4387-A045-833205C4665D}" type="presOf" srcId="{7822F5D3-A267-49B1-8611-9D9204397560}" destId="{02D21D43-A857-46A9-A0AB-20E7AE1845DD}" srcOrd="0" destOrd="0" presId="urn:microsoft.com/office/officeart/2016/7/layout/RepeatingBendingProcessNew"/>
    <dgm:cxn modelId="{E994AF74-FA3C-4B10-A485-7D195F8CB3E2}" type="presOf" srcId="{3664C402-175F-4F4C-85C3-84BD33B8AE34}" destId="{BAA03563-0628-4155-AC60-5A5A86975383}" srcOrd="1" destOrd="0" presId="urn:microsoft.com/office/officeart/2016/7/layout/RepeatingBendingProcessNew"/>
    <dgm:cxn modelId="{4281B274-3444-430A-9A62-1705E2D06173}" type="presOf" srcId="{4D51F77F-926B-4CEA-9A6A-0B5ED987DA26}" destId="{D3D243DB-0DBD-4D43-AAB4-047A2CC7F0ED}" srcOrd="0" destOrd="0" presId="urn:microsoft.com/office/officeart/2016/7/layout/RepeatingBendingProcessNew"/>
    <dgm:cxn modelId="{8D3CF154-507E-42F3-A3F5-D30D116DFE48}" type="presOf" srcId="{B3E84BF4-E2C5-4FEE-95BF-190BF8F860B2}" destId="{C48F504F-CA9E-4EF5-BBB8-75A05F8F9421}" srcOrd="0" destOrd="0" presId="urn:microsoft.com/office/officeart/2016/7/layout/RepeatingBendingProcessNew"/>
    <dgm:cxn modelId="{E9CC077C-BA36-496F-AC5A-0DD82D7F5760}" srcId="{165C65CB-C44B-4AB8-A4CB-CBF3C432635B}" destId="{DA2FB4CB-9DB6-45D9-A683-A5AC72F8EC07}" srcOrd="18" destOrd="0" parTransId="{5F174542-021F-4AB8-B7CB-30DD0B217686}" sibTransId="{B3E84BF4-E2C5-4FEE-95BF-190BF8F860B2}"/>
    <dgm:cxn modelId="{E7B34080-1F71-491C-8D8D-FE044AB95883}" srcId="{165C65CB-C44B-4AB8-A4CB-CBF3C432635B}" destId="{DA9E2566-6963-4799-BF09-0F4886ADD8E7}" srcOrd="6" destOrd="0" parTransId="{44A9B7AC-1DDE-4B2F-8C5F-458367FCF731}" sibTransId="{FE2E4FC8-25D4-4C4E-976C-6F9A7E4C45F1}"/>
    <dgm:cxn modelId="{CC73A387-1DFF-43A2-B7A3-10FB6EE6FE0D}" srcId="{165C65CB-C44B-4AB8-A4CB-CBF3C432635B}" destId="{F7E276F2-F1DC-4C7D-8884-B3543F5487EB}" srcOrd="8" destOrd="0" parTransId="{1E58BF3E-52EA-41D4-8A39-F88D17C9F6F6}" sibTransId="{2F9FBDC1-2616-424F-9530-F671CFBE1B1A}"/>
    <dgm:cxn modelId="{AA3FFF8D-AE0C-4410-ACCC-89AAA8D9AB5B}" type="presOf" srcId="{10465B3E-E75B-45FF-907E-4325789BD90F}" destId="{BA14BCF2-9B74-43F7-846C-5D0C09F593F5}" srcOrd="0" destOrd="0" presId="urn:microsoft.com/office/officeart/2016/7/layout/RepeatingBendingProcessNew"/>
    <dgm:cxn modelId="{E643A790-3A65-46E5-A205-B2731DC5A7EB}" type="presOf" srcId="{36C7E36D-E6A8-479D-A0D2-6C9109EC4E37}" destId="{21A21F19-4BC5-4A61-97F2-5B1C48B83F95}" srcOrd="0" destOrd="0" presId="urn:microsoft.com/office/officeart/2016/7/layout/RepeatingBendingProcessNew"/>
    <dgm:cxn modelId="{F1358E91-4826-43D1-BF27-B31BC1959B18}" type="presOf" srcId="{DA3CB8CD-12F5-49CC-A6A4-1C447058CD0E}" destId="{3DE56A0B-8911-4D90-912D-893528872923}" srcOrd="1" destOrd="0" presId="urn:microsoft.com/office/officeart/2016/7/layout/RepeatingBendingProcessNew"/>
    <dgm:cxn modelId="{7BF10492-D3E8-43CA-B72E-4F5FD8B66BE7}" type="presOf" srcId="{16E35168-6818-4D4D-86C6-7F4CEB07F9E9}" destId="{345C16E6-B2BD-42F6-84F7-97BBE7D6C48E}" srcOrd="0" destOrd="0" presId="urn:microsoft.com/office/officeart/2016/7/layout/RepeatingBendingProcessNew"/>
    <dgm:cxn modelId="{60917092-DFE9-4343-8658-883B753270F0}" type="presOf" srcId="{2F9FBDC1-2616-424F-9530-F671CFBE1B1A}" destId="{35578EC8-753E-4959-A6E2-5E7E4E99CC4B}" srcOrd="1" destOrd="0" presId="urn:microsoft.com/office/officeart/2016/7/layout/RepeatingBendingProcessNew"/>
    <dgm:cxn modelId="{BB64A096-5069-4DE9-8FA5-E465328940D7}" srcId="{165C65CB-C44B-4AB8-A4CB-CBF3C432635B}" destId="{1BF74B11-6FE0-42B9-B2A1-6F1CF370620B}" srcOrd="14" destOrd="0" parTransId="{FAB16CA0-027E-417C-BE17-F470DB3D80EF}" sibTransId="{850D66B5-9C37-45DC-8F07-A041C9246166}"/>
    <dgm:cxn modelId="{46832999-B115-4171-AC31-EBAFE08B4B83}" srcId="{165C65CB-C44B-4AB8-A4CB-CBF3C432635B}" destId="{5C6DD52C-3A54-4B7B-8BDA-49B3BB42ABFF}" srcOrd="1" destOrd="0" parTransId="{7DDC8BCA-BFE2-4A73-8A59-91632CFAF1D0}" sibTransId="{0B167B34-BE84-4948-8BF3-C76F8773AB1F}"/>
    <dgm:cxn modelId="{9D7AC59B-0171-4B8C-ABB4-647B57356AB8}" srcId="{165C65CB-C44B-4AB8-A4CB-CBF3C432635B}" destId="{8E1F25B4-8E36-49DE-897A-CE7FCB7E30B7}" srcOrd="16" destOrd="0" parTransId="{6ABC48D7-9316-4F05-8F52-1335695D0F42}" sibTransId="{10465B3E-E75B-45FF-907E-4325789BD90F}"/>
    <dgm:cxn modelId="{CEE3129E-4639-436B-A616-8B3CA4C6137E}" type="presOf" srcId="{E7135ECB-1710-43CC-85D3-56FA411211AA}" destId="{A8E4A481-171B-4BEA-8BE4-F96D2F727A8C}" srcOrd="0" destOrd="0" presId="urn:microsoft.com/office/officeart/2016/7/layout/RepeatingBendingProcessNew"/>
    <dgm:cxn modelId="{07BF19A1-B53E-4260-B8BA-ADC056236B9B}" srcId="{165C65CB-C44B-4AB8-A4CB-CBF3C432635B}" destId="{C6E7E89B-C371-4667-A0D7-7F8B97840CDC}" srcOrd="4" destOrd="0" parTransId="{681FF12E-C076-494A-89EF-A9CA08D1FE31}" sibTransId="{FE31F64D-6C11-49C9-A944-D331843ED2BB}"/>
    <dgm:cxn modelId="{15FBBEA2-88C5-4166-B75E-5D2E3B35815E}" type="presOf" srcId="{735E3273-15E5-49D2-83AD-E9504BE021CA}" destId="{5213306A-F324-47CB-9BB3-547B950E49F6}" srcOrd="0" destOrd="0" presId="urn:microsoft.com/office/officeart/2016/7/layout/RepeatingBendingProcessNew"/>
    <dgm:cxn modelId="{3E8AA2A3-7F78-497D-BC34-CA14565DFDAB}" type="presOf" srcId="{FE2E4FC8-25D4-4C4E-976C-6F9A7E4C45F1}" destId="{426A6B4A-4B38-4C20-B6BC-EA6F87ABC2E1}" srcOrd="0" destOrd="0" presId="urn:microsoft.com/office/officeart/2016/7/layout/RepeatingBendingProcessNew"/>
    <dgm:cxn modelId="{D890ADA4-72D6-47B1-B05A-82563CF552BD}" type="presOf" srcId="{B3E84BF4-E2C5-4FEE-95BF-190BF8F860B2}" destId="{D22EB6A4-626A-489A-8D22-E61D34BED492}" srcOrd="1" destOrd="0" presId="urn:microsoft.com/office/officeart/2016/7/layout/RepeatingBendingProcessNew"/>
    <dgm:cxn modelId="{3A0A73A9-3F5C-45E1-9DAD-CCF2F81927D9}" type="presOf" srcId="{165C65CB-C44B-4AB8-A4CB-CBF3C432635B}" destId="{D7C9ABE9-9A8D-4341-B31B-A8C895DAC1A9}" srcOrd="0" destOrd="0" presId="urn:microsoft.com/office/officeart/2016/7/layout/RepeatingBendingProcessNew"/>
    <dgm:cxn modelId="{321024AA-C751-4A02-A251-D7D06942CD63}" type="presOf" srcId="{78A28594-B090-4EEF-A67E-9CA7DBC97A76}" destId="{DA0F58AD-8143-4990-B0E6-1E7E9492AFFE}" srcOrd="1" destOrd="0" presId="urn:microsoft.com/office/officeart/2016/7/layout/RepeatingBendingProcessNew"/>
    <dgm:cxn modelId="{BE9E01AC-92BA-4EC0-9307-F8B2D80E8108}" type="presOf" srcId="{FE31F64D-6C11-49C9-A944-D331843ED2BB}" destId="{42E5B321-6A7B-44E0-A182-A293CE3600B6}" srcOrd="0" destOrd="0" presId="urn:microsoft.com/office/officeart/2016/7/layout/RepeatingBendingProcessNew"/>
    <dgm:cxn modelId="{6C6806B1-F987-4C5A-8319-0EB00BAB6AF1}" type="presOf" srcId="{B4DB4A30-E3CF-4260-8DE1-3A5E308CFFD3}" destId="{4DA2AC97-FB2E-41C5-B407-39D9013E87B7}" srcOrd="1" destOrd="0" presId="urn:microsoft.com/office/officeart/2016/7/layout/RepeatingBendingProcessNew"/>
    <dgm:cxn modelId="{D4AC75B5-2F54-4274-B7EB-F6F629C688BB}" type="presOf" srcId="{850D66B5-9C37-45DC-8F07-A041C9246166}" destId="{EBAEDDC4-2154-41AF-A633-BCD9A5DE8969}" srcOrd="0" destOrd="0" presId="urn:microsoft.com/office/officeart/2016/7/layout/RepeatingBendingProcessNew"/>
    <dgm:cxn modelId="{1B481DBC-F62B-4EEE-B94B-CA37E5C2D0A6}" srcId="{165C65CB-C44B-4AB8-A4CB-CBF3C432635B}" destId="{EB524318-E8DE-4B6C-A68D-62CD35F25C40}" srcOrd="3" destOrd="0" parTransId="{AA3B4937-F0CE-474D-AA69-ACBA6ABCADAB}" sibTransId="{2C59126E-6A37-4418-B79B-E4C5358D7D0B}"/>
    <dgm:cxn modelId="{A40238C2-6313-4792-AAD7-7DA20E194A3A}" type="presOf" srcId="{3E9934F3-4569-4D1F-8B91-3BA418041C30}" destId="{AACF2898-0F61-459E-8644-4483B6B17E93}" srcOrd="0" destOrd="0" presId="urn:microsoft.com/office/officeart/2016/7/layout/RepeatingBendingProcessNew"/>
    <dgm:cxn modelId="{4F069EC5-4EE3-4BE9-820E-D2F014939577}" srcId="{165C65CB-C44B-4AB8-A4CB-CBF3C432635B}" destId="{E7135ECB-1710-43CC-85D3-56FA411211AA}" srcOrd="22" destOrd="0" parTransId="{073424A0-F45A-4A3B-81D7-A4EF5DD1D1FE}" sibTransId="{C92CE852-217D-42CD-B30F-E30306ABB371}"/>
    <dgm:cxn modelId="{6AF2EDC6-8623-4DB5-A3EE-707A5BC7D54E}" type="presOf" srcId="{C92CE852-217D-42CD-B30F-E30306ABB371}" destId="{0E1637DC-E0ED-4006-8CD7-479896DF3DE9}" srcOrd="0" destOrd="0" presId="urn:microsoft.com/office/officeart/2016/7/layout/RepeatingBendingProcessNew"/>
    <dgm:cxn modelId="{E14BB4C9-C057-4F58-B5A4-CF05B9C9A66B}" type="presOf" srcId="{F15F9500-17BE-4CF3-B50E-EB7E297C1484}" destId="{9DCC9605-4A00-483C-8240-E16034D01651}" srcOrd="0" destOrd="0" presId="urn:microsoft.com/office/officeart/2016/7/layout/RepeatingBendingProcessNew"/>
    <dgm:cxn modelId="{5754C9C9-A416-4C66-B7A9-BD8C44981A17}" type="presOf" srcId="{9B419A05-B461-4C85-951F-89214CDB6088}" destId="{910581F2-4E40-434C-8D80-795B4B182ECE}" srcOrd="0" destOrd="0" presId="urn:microsoft.com/office/officeart/2016/7/layout/RepeatingBendingProcessNew"/>
    <dgm:cxn modelId="{9892FEC9-BEDB-4D86-81CE-7C4AC9564032}" srcId="{165C65CB-C44B-4AB8-A4CB-CBF3C432635B}" destId="{BD7A080A-CBF0-4EAA-A341-3A62EEBB0809}" srcOrd="11" destOrd="0" parTransId="{7AD04DD3-8F9F-422E-AC10-5F76B8FFFAA4}" sibTransId="{41FD1348-E678-46FC-A86E-1F5806EAB719}"/>
    <dgm:cxn modelId="{061582CF-674D-44D5-8BD8-E6E22B4A6C67}" type="presOf" srcId="{F0EEB948-032C-4567-BDCB-D4D2A00E9860}" destId="{93076EB3-1D0C-4D10-8C04-F94B3D322769}" srcOrd="1" destOrd="0" presId="urn:microsoft.com/office/officeart/2016/7/layout/RepeatingBendingProcessNew"/>
    <dgm:cxn modelId="{C9340BD9-AC8C-4E69-8B3B-AD555A3D28FA}" type="presOf" srcId="{EECD37E5-1877-4095-B56E-48E2A71D77CD}" destId="{4EF89CD5-C79B-4ACE-9299-28E674680C90}" srcOrd="0" destOrd="0" presId="urn:microsoft.com/office/officeart/2016/7/layout/RepeatingBendingProcessNew"/>
    <dgm:cxn modelId="{D42B72D9-79C5-43DC-AFC1-8CA555DBBF0A}" type="presOf" srcId="{1BF74B11-6FE0-42B9-B2A1-6F1CF370620B}" destId="{540D2B31-C196-460D-9937-9E847A7C62B7}" srcOrd="0" destOrd="0" presId="urn:microsoft.com/office/officeart/2016/7/layout/RepeatingBendingProcessNew"/>
    <dgm:cxn modelId="{EF2FBBDC-E549-41BD-8E44-00CE64BE21E2}" type="presOf" srcId="{3664C402-175F-4F4C-85C3-84BD33B8AE34}" destId="{2705A1B8-1B24-4844-A83B-B26ED6504EE4}" srcOrd="0" destOrd="0" presId="urn:microsoft.com/office/officeart/2016/7/layout/RepeatingBendingProcessNew"/>
    <dgm:cxn modelId="{664AADDD-2498-49C2-A436-A4F4C9110C4B}" srcId="{165C65CB-C44B-4AB8-A4CB-CBF3C432635B}" destId="{A3378384-BFD2-4467-8B84-048DA4A7DF25}" srcOrd="20" destOrd="0" parTransId="{FFE8963B-CF98-417D-B68F-64696E36E57B}" sibTransId="{735E3273-15E5-49D2-83AD-E9504BE021CA}"/>
    <dgm:cxn modelId="{9953A5DF-5714-45EB-97F0-48A39181246B}" type="presOf" srcId="{EB524318-E8DE-4B6C-A68D-62CD35F25C40}" destId="{A0B38D52-3D74-442A-8EBB-C4DA1A3DDEB8}" srcOrd="0" destOrd="0" presId="urn:microsoft.com/office/officeart/2016/7/layout/RepeatingBendingProcessNew"/>
    <dgm:cxn modelId="{080A60E0-FF71-4FFA-B7DB-27DA6FDA03F6}" type="presOf" srcId="{8E1F25B4-8E36-49DE-897A-CE7FCB7E30B7}" destId="{F4B63BB6-6B9C-477E-8323-82232B158B94}" srcOrd="0" destOrd="0" presId="urn:microsoft.com/office/officeart/2016/7/layout/RepeatingBendingProcessNew"/>
    <dgm:cxn modelId="{F041CDE4-3987-4C75-B478-614ECD13456F}" srcId="{165C65CB-C44B-4AB8-A4CB-CBF3C432635B}" destId="{D0590B44-645D-4DF8-B84A-32216265DAE5}" srcOrd="21" destOrd="0" parTransId="{1DFAE1C0-96A0-4D8B-B641-0077848B6C72}" sibTransId="{F0EEB948-032C-4567-BDCB-D4D2A00E9860}"/>
    <dgm:cxn modelId="{4C779DE6-26B0-45CF-8C1C-E3BC6426355B}" type="presOf" srcId="{F61C10B8-3507-45C7-BA74-EF1836FCC435}" destId="{6AE53AA3-6FD6-487B-BA5A-EEB751C438A7}" srcOrd="0" destOrd="0" presId="urn:microsoft.com/office/officeart/2016/7/layout/RepeatingBendingProcessNew"/>
    <dgm:cxn modelId="{2067C0E6-2C27-497D-9135-BDB0382A616B}" type="presOf" srcId="{BD7A080A-CBF0-4EAA-A341-3A62EEBB0809}" destId="{CFA71F6D-187B-4E24-8FC6-679218F7DB54}" srcOrd="0" destOrd="0" presId="urn:microsoft.com/office/officeart/2016/7/layout/RepeatingBendingProcessNew"/>
    <dgm:cxn modelId="{1EA7D9E7-C649-4444-AA5D-56EB81D9D504}" srcId="{165C65CB-C44B-4AB8-A4CB-CBF3C432635B}" destId="{3E9934F3-4569-4D1F-8B91-3BA418041C30}" srcOrd="0" destOrd="0" parTransId="{C40FDC4D-A998-4218-B834-9FC4743C2DE6}" sibTransId="{B4DB4A30-E3CF-4260-8DE1-3A5E308CFFD3}"/>
    <dgm:cxn modelId="{CA6DD6E8-6607-4A49-9805-62DBCADA6321}" type="presOf" srcId="{DA9E2566-6963-4799-BF09-0F4886ADD8E7}" destId="{7FA1413E-B293-4540-B0F3-03C25DDCD26E}" srcOrd="0" destOrd="0" presId="urn:microsoft.com/office/officeart/2016/7/layout/RepeatingBendingProcessNew"/>
    <dgm:cxn modelId="{9BD8B5E9-1EE2-4DAC-8A00-D9A04C62F327}" type="presOf" srcId="{C92CE852-217D-42CD-B30F-E30306ABB371}" destId="{C1021E5C-970A-4B84-8FCF-953F2A239501}" srcOrd="1" destOrd="0" presId="urn:microsoft.com/office/officeart/2016/7/layout/RepeatingBendingProcessNew"/>
    <dgm:cxn modelId="{C378CEE9-2762-4245-84F5-B0A8FDF6B7B2}" type="presOf" srcId="{3A7FF21B-D47A-4143-BBD7-3F63D255B393}" destId="{FF1545BC-ABA4-4913-BC37-C3BA0C72BE50}" srcOrd="1" destOrd="0" presId="urn:microsoft.com/office/officeart/2016/7/layout/RepeatingBendingProcessNew"/>
    <dgm:cxn modelId="{1CD85BEB-3983-4F23-9CA6-5E95A2CE6776}" type="presOf" srcId="{99E2D725-C687-442E-851C-3EF03CD8C0EA}" destId="{3B320434-74B8-4610-A5D8-FAF90C384AF5}" srcOrd="1" destOrd="0" presId="urn:microsoft.com/office/officeart/2016/7/layout/RepeatingBendingProcessNew"/>
    <dgm:cxn modelId="{DCF373EB-8EBC-4872-8000-FEE065EFB09E}" srcId="{165C65CB-C44B-4AB8-A4CB-CBF3C432635B}" destId="{9B419A05-B461-4C85-951F-89214CDB6088}" srcOrd="15" destOrd="0" parTransId="{C683FD7E-5059-4D51-A529-AB4C5AD3C95F}" sibTransId="{3A7FF21B-D47A-4143-BBD7-3F63D255B393}"/>
    <dgm:cxn modelId="{FEFCBEEB-DD33-4553-AA0D-80B2983C0B75}" type="presOf" srcId="{F7E276F2-F1DC-4C7D-8884-B3543F5487EB}" destId="{72A534DC-BDFE-4FCE-B467-D9A402CBA5A7}" srcOrd="0" destOrd="0" presId="urn:microsoft.com/office/officeart/2016/7/layout/RepeatingBendingProcessNew"/>
    <dgm:cxn modelId="{0A7D85F5-5CD6-4178-9A29-56B03C2395D4}" srcId="{165C65CB-C44B-4AB8-A4CB-CBF3C432635B}" destId="{7B4D9A51-992C-40E9-A96C-F5759D1898AE}" srcOrd="23" destOrd="0" parTransId="{E588E973-F315-477C-A7FC-0ABB6B4176BE}" sibTransId="{3CAA9826-0D1D-47A1-AD08-51C28DB9ABC4}"/>
    <dgm:cxn modelId="{7E222DFD-12F4-44CE-8690-E287B6E7F426}" type="presOf" srcId="{DA3CB8CD-12F5-49CC-A6A4-1C447058CD0E}" destId="{07425B19-0330-473B-848B-97F45B14D0E4}" srcOrd="0" destOrd="0" presId="urn:microsoft.com/office/officeart/2016/7/layout/RepeatingBendingProcessNew"/>
    <dgm:cxn modelId="{F1C0EBFE-07A5-4B5D-8662-85AB6D574A91}" type="presOf" srcId="{BE8E37D7-6806-44F2-ADF6-89EC9CF73010}" destId="{F1083B7C-5504-482C-8B03-C420AC983B28}" srcOrd="0" destOrd="0" presId="urn:microsoft.com/office/officeart/2016/7/layout/RepeatingBendingProcessNew"/>
    <dgm:cxn modelId="{BED66EFF-3B0D-435A-81F3-C2484EF7DA69}" type="presOf" srcId="{FE2E4FC8-25D4-4C4E-976C-6F9A7E4C45F1}" destId="{E7CFDC02-AFC5-47E6-B131-79B5B4B71389}" srcOrd="1" destOrd="0" presId="urn:microsoft.com/office/officeart/2016/7/layout/RepeatingBendingProcessNew"/>
    <dgm:cxn modelId="{40178777-E16D-4C78-BA2F-063654359261}" type="presParOf" srcId="{D7C9ABE9-9A8D-4341-B31B-A8C895DAC1A9}" destId="{AACF2898-0F61-459E-8644-4483B6B17E93}" srcOrd="0" destOrd="0" presId="urn:microsoft.com/office/officeart/2016/7/layout/RepeatingBendingProcessNew"/>
    <dgm:cxn modelId="{48E8970F-E883-40E7-97FB-28C94F5FCDBE}" type="presParOf" srcId="{D7C9ABE9-9A8D-4341-B31B-A8C895DAC1A9}" destId="{5C0D92B9-33B2-4496-8CBB-4267D1FEAFDF}" srcOrd="1" destOrd="0" presId="urn:microsoft.com/office/officeart/2016/7/layout/RepeatingBendingProcessNew"/>
    <dgm:cxn modelId="{076E96F2-4C9C-4023-878F-F3A020EA410E}" type="presParOf" srcId="{5C0D92B9-33B2-4496-8CBB-4267D1FEAFDF}" destId="{4DA2AC97-FB2E-41C5-B407-39D9013E87B7}" srcOrd="0" destOrd="0" presId="urn:microsoft.com/office/officeart/2016/7/layout/RepeatingBendingProcessNew"/>
    <dgm:cxn modelId="{BDE4D68B-D4D0-4908-9DDB-144245399B07}" type="presParOf" srcId="{D7C9ABE9-9A8D-4341-B31B-A8C895DAC1A9}" destId="{688E7D1B-39B2-4F05-9AF7-3CF9CE38E7B0}" srcOrd="2" destOrd="0" presId="urn:microsoft.com/office/officeart/2016/7/layout/RepeatingBendingProcessNew"/>
    <dgm:cxn modelId="{D55B133C-D3E0-4398-AEC4-BFB332C7C09B}" type="presParOf" srcId="{D7C9ABE9-9A8D-4341-B31B-A8C895DAC1A9}" destId="{5CA2F876-A4CF-4D29-9B75-AF13C27F81B3}" srcOrd="3" destOrd="0" presId="urn:microsoft.com/office/officeart/2016/7/layout/RepeatingBendingProcessNew"/>
    <dgm:cxn modelId="{7B84A155-BBBC-4118-A1BC-42EA86F85B56}" type="presParOf" srcId="{5CA2F876-A4CF-4D29-9B75-AF13C27F81B3}" destId="{FB5ECDEE-B34D-4394-B634-F0DD89D8D92E}" srcOrd="0" destOrd="0" presId="urn:microsoft.com/office/officeart/2016/7/layout/RepeatingBendingProcessNew"/>
    <dgm:cxn modelId="{E56DC07F-EEC9-47EE-A78C-4BC2AFC786E0}" type="presParOf" srcId="{D7C9ABE9-9A8D-4341-B31B-A8C895DAC1A9}" destId="{21A21F19-4BC5-4A61-97F2-5B1C48B83F95}" srcOrd="4" destOrd="0" presId="urn:microsoft.com/office/officeart/2016/7/layout/RepeatingBendingProcessNew"/>
    <dgm:cxn modelId="{BE4F707F-11EF-4A19-B564-597284D0E47A}" type="presParOf" srcId="{D7C9ABE9-9A8D-4341-B31B-A8C895DAC1A9}" destId="{6DF2BD0F-9C57-4D30-9971-AC2F44514A73}" srcOrd="5" destOrd="0" presId="urn:microsoft.com/office/officeart/2016/7/layout/RepeatingBendingProcessNew"/>
    <dgm:cxn modelId="{D85384C1-5AA6-4132-A877-EC3F314E3236}" type="presParOf" srcId="{6DF2BD0F-9C57-4D30-9971-AC2F44514A73}" destId="{3B320434-74B8-4610-A5D8-FAF90C384AF5}" srcOrd="0" destOrd="0" presId="urn:microsoft.com/office/officeart/2016/7/layout/RepeatingBendingProcessNew"/>
    <dgm:cxn modelId="{663EBF2E-C350-4FB2-B531-683AAB04D9A1}" type="presParOf" srcId="{D7C9ABE9-9A8D-4341-B31B-A8C895DAC1A9}" destId="{A0B38D52-3D74-442A-8EBB-C4DA1A3DDEB8}" srcOrd="6" destOrd="0" presId="urn:microsoft.com/office/officeart/2016/7/layout/RepeatingBendingProcessNew"/>
    <dgm:cxn modelId="{64DE3D25-8A0C-4602-939B-434DB6F9AE23}" type="presParOf" srcId="{D7C9ABE9-9A8D-4341-B31B-A8C895DAC1A9}" destId="{63AA08E1-1228-45E1-BFDC-0C0BE623565E}" srcOrd="7" destOrd="0" presId="urn:microsoft.com/office/officeart/2016/7/layout/RepeatingBendingProcessNew"/>
    <dgm:cxn modelId="{95501FBB-D303-4B54-B5B3-17E243FEEF28}" type="presParOf" srcId="{63AA08E1-1228-45E1-BFDC-0C0BE623565E}" destId="{E751178F-F3CB-4074-91A5-B512EA10FE53}" srcOrd="0" destOrd="0" presId="urn:microsoft.com/office/officeart/2016/7/layout/RepeatingBendingProcessNew"/>
    <dgm:cxn modelId="{3EAC3370-2802-44BC-B2AD-8A7FEDD4E4B0}" type="presParOf" srcId="{D7C9ABE9-9A8D-4341-B31B-A8C895DAC1A9}" destId="{A69A3E21-379D-400F-8AD1-A6F221FF7669}" srcOrd="8" destOrd="0" presId="urn:microsoft.com/office/officeart/2016/7/layout/RepeatingBendingProcessNew"/>
    <dgm:cxn modelId="{42A1C042-916C-4795-8E54-A1625CF57DA1}" type="presParOf" srcId="{D7C9ABE9-9A8D-4341-B31B-A8C895DAC1A9}" destId="{42E5B321-6A7B-44E0-A182-A293CE3600B6}" srcOrd="9" destOrd="0" presId="urn:microsoft.com/office/officeart/2016/7/layout/RepeatingBendingProcessNew"/>
    <dgm:cxn modelId="{08948E93-B02B-455C-A04D-339DD8C80789}" type="presParOf" srcId="{42E5B321-6A7B-44E0-A182-A293CE3600B6}" destId="{60B6162C-511D-4F65-BDE5-D732BD661C8F}" srcOrd="0" destOrd="0" presId="urn:microsoft.com/office/officeart/2016/7/layout/RepeatingBendingProcessNew"/>
    <dgm:cxn modelId="{EAD7BCBF-E4F0-4713-AC5F-A14E65483FAF}" type="presParOf" srcId="{D7C9ABE9-9A8D-4341-B31B-A8C895DAC1A9}" destId="{03157C0F-B70B-4080-BD63-3D213191D236}" srcOrd="10" destOrd="0" presId="urn:microsoft.com/office/officeart/2016/7/layout/RepeatingBendingProcessNew"/>
    <dgm:cxn modelId="{30D58C99-B0DB-41A9-B1D2-53C03902B03A}" type="presParOf" srcId="{D7C9ABE9-9A8D-4341-B31B-A8C895DAC1A9}" destId="{345C16E6-B2BD-42F6-84F7-97BBE7D6C48E}" srcOrd="11" destOrd="0" presId="urn:microsoft.com/office/officeart/2016/7/layout/RepeatingBendingProcessNew"/>
    <dgm:cxn modelId="{0A3C1600-A451-43FD-A96A-793EF5B1E4B2}" type="presParOf" srcId="{345C16E6-B2BD-42F6-84F7-97BBE7D6C48E}" destId="{3463EB6E-2442-4B88-A268-520FEADA3B79}" srcOrd="0" destOrd="0" presId="urn:microsoft.com/office/officeart/2016/7/layout/RepeatingBendingProcessNew"/>
    <dgm:cxn modelId="{57B9EE28-FCAE-484A-BAB7-EB3A9D9225F5}" type="presParOf" srcId="{D7C9ABE9-9A8D-4341-B31B-A8C895DAC1A9}" destId="{7FA1413E-B293-4540-B0F3-03C25DDCD26E}" srcOrd="12" destOrd="0" presId="urn:microsoft.com/office/officeart/2016/7/layout/RepeatingBendingProcessNew"/>
    <dgm:cxn modelId="{1F6F1FA4-DE71-4841-9B53-D79C5B1E6059}" type="presParOf" srcId="{D7C9ABE9-9A8D-4341-B31B-A8C895DAC1A9}" destId="{426A6B4A-4B38-4C20-B6BC-EA6F87ABC2E1}" srcOrd="13" destOrd="0" presId="urn:microsoft.com/office/officeart/2016/7/layout/RepeatingBendingProcessNew"/>
    <dgm:cxn modelId="{2DC54258-33F3-480C-A78A-36A83AB299E4}" type="presParOf" srcId="{426A6B4A-4B38-4C20-B6BC-EA6F87ABC2E1}" destId="{E7CFDC02-AFC5-47E6-B131-79B5B4B71389}" srcOrd="0" destOrd="0" presId="urn:microsoft.com/office/officeart/2016/7/layout/RepeatingBendingProcessNew"/>
    <dgm:cxn modelId="{BD00ECB2-2DA7-4A0C-80D8-DDFEA9E9E675}" type="presParOf" srcId="{D7C9ABE9-9A8D-4341-B31B-A8C895DAC1A9}" destId="{84377B59-24DA-4CF9-B27D-5C09FF16166B}" srcOrd="14" destOrd="0" presId="urn:microsoft.com/office/officeart/2016/7/layout/RepeatingBendingProcessNew"/>
    <dgm:cxn modelId="{09851585-630A-4046-9810-C6982F94C9DF}" type="presParOf" srcId="{D7C9ABE9-9A8D-4341-B31B-A8C895DAC1A9}" destId="{B7D7CEF8-6642-49D3-A162-6A196C98BA93}" srcOrd="15" destOrd="0" presId="urn:microsoft.com/office/officeart/2016/7/layout/RepeatingBendingProcessNew"/>
    <dgm:cxn modelId="{35A50CF5-0C9F-43E8-B9AD-85776E9474D9}" type="presParOf" srcId="{B7D7CEF8-6642-49D3-A162-6A196C98BA93}" destId="{A2A3C7DD-8766-4D8C-82E3-45BC4B19BFEA}" srcOrd="0" destOrd="0" presId="urn:microsoft.com/office/officeart/2016/7/layout/RepeatingBendingProcessNew"/>
    <dgm:cxn modelId="{1FBAE4C8-7937-4C06-BEBB-1895EC0D9192}" type="presParOf" srcId="{D7C9ABE9-9A8D-4341-B31B-A8C895DAC1A9}" destId="{72A534DC-BDFE-4FCE-B467-D9A402CBA5A7}" srcOrd="16" destOrd="0" presId="urn:microsoft.com/office/officeart/2016/7/layout/RepeatingBendingProcessNew"/>
    <dgm:cxn modelId="{B2A5C3C8-7DF1-4851-8A16-8B21BD3AA2E3}" type="presParOf" srcId="{D7C9ABE9-9A8D-4341-B31B-A8C895DAC1A9}" destId="{A4A42947-2C5B-4D17-9EB3-B4518D2F38CB}" srcOrd="17" destOrd="0" presId="urn:microsoft.com/office/officeart/2016/7/layout/RepeatingBendingProcessNew"/>
    <dgm:cxn modelId="{4C7572D9-6BFA-4C1A-8113-0AFF728AF38C}" type="presParOf" srcId="{A4A42947-2C5B-4D17-9EB3-B4518D2F38CB}" destId="{35578EC8-753E-4959-A6E2-5E7E4E99CC4B}" srcOrd="0" destOrd="0" presId="urn:microsoft.com/office/officeart/2016/7/layout/RepeatingBendingProcessNew"/>
    <dgm:cxn modelId="{CAAA23D2-D406-4D07-A04C-3985BEE3F10C}" type="presParOf" srcId="{D7C9ABE9-9A8D-4341-B31B-A8C895DAC1A9}" destId="{4EF89CD5-C79B-4ACE-9299-28E674680C90}" srcOrd="18" destOrd="0" presId="urn:microsoft.com/office/officeart/2016/7/layout/RepeatingBendingProcessNew"/>
    <dgm:cxn modelId="{57FB2715-4FC1-477B-95EF-456F3DFD9DC8}" type="presParOf" srcId="{D7C9ABE9-9A8D-4341-B31B-A8C895DAC1A9}" destId="{07425B19-0330-473B-848B-97F45B14D0E4}" srcOrd="19" destOrd="0" presId="urn:microsoft.com/office/officeart/2016/7/layout/RepeatingBendingProcessNew"/>
    <dgm:cxn modelId="{AB91F41A-D230-4F9A-A7B6-35F1207E7F9A}" type="presParOf" srcId="{07425B19-0330-473B-848B-97F45B14D0E4}" destId="{3DE56A0B-8911-4D90-912D-893528872923}" srcOrd="0" destOrd="0" presId="urn:microsoft.com/office/officeart/2016/7/layout/RepeatingBendingProcessNew"/>
    <dgm:cxn modelId="{804DF39C-4BF1-4CA4-8037-DF95434A085E}" type="presParOf" srcId="{D7C9ABE9-9A8D-4341-B31B-A8C895DAC1A9}" destId="{6AE53AA3-6FD6-487B-BA5A-EEB751C438A7}" srcOrd="20" destOrd="0" presId="urn:microsoft.com/office/officeart/2016/7/layout/RepeatingBendingProcessNew"/>
    <dgm:cxn modelId="{74826C46-19CC-49BC-98AE-4E45531F5B34}" type="presParOf" srcId="{D7C9ABE9-9A8D-4341-B31B-A8C895DAC1A9}" destId="{9DCC9605-4A00-483C-8240-E16034D01651}" srcOrd="21" destOrd="0" presId="urn:microsoft.com/office/officeart/2016/7/layout/RepeatingBendingProcessNew"/>
    <dgm:cxn modelId="{AB4F1B09-8D5C-41EA-96EA-98290FCB933F}" type="presParOf" srcId="{9DCC9605-4A00-483C-8240-E16034D01651}" destId="{A87AF100-7941-41E8-A027-290744C652CC}" srcOrd="0" destOrd="0" presId="urn:microsoft.com/office/officeart/2016/7/layout/RepeatingBendingProcessNew"/>
    <dgm:cxn modelId="{64DE450C-8562-4764-B356-89069DA41D4F}" type="presParOf" srcId="{D7C9ABE9-9A8D-4341-B31B-A8C895DAC1A9}" destId="{CFA71F6D-187B-4E24-8FC6-679218F7DB54}" srcOrd="22" destOrd="0" presId="urn:microsoft.com/office/officeart/2016/7/layout/RepeatingBendingProcessNew"/>
    <dgm:cxn modelId="{89942E1F-8026-44BD-90DD-52F56E779B34}" type="presParOf" srcId="{D7C9ABE9-9A8D-4341-B31B-A8C895DAC1A9}" destId="{8B9BE2F2-A2C2-4214-8004-229794020DDD}" srcOrd="23" destOrd="0" presId="urn:microsoft.com/office/officeart/2016/7/layout/RepeatingBendingProcessNew"/>
    <dgm:cxn modelId="{7296D4D0-DCC6-432E-BF55-21DB9F19BAE4}" type="presParOf" srcId="{8B9BE2F2-A2C2-4214-8004-229794020DDD}" destId="{6BFEF753-3811-4320-9EF7-325760DC9635}" srcOrd="0" destOrd="0" presId="urn:microsoft.com/office/officeart/2016/7/layout/RepeatingBendingProcessNew"/>
    <dgm:cxn modelId="{74C4CF29-2B4C-45DA-BDB8-607F0E13BDC3}" type="presParOf" srcId="{D7C9ABE9-9A8D-4341-B31B-A8C895DAC1A9}" destId="{DB2DCD40-7E0A-463B-8606-AAE1AB3226AB}" srcOrd="24" destOrd="0" presId="urn:microsoft.com/office/officeart/2016/7/layout/RepeatingBendingProcessNew"/>
    <dgm:cxn modelId="{5F368E94-6C75-460C-9812-0CB8A1A67EA3}" type="presParOf" srcId="{D7C9ABE9-9A8D-4341-B31B-A8C895DAC1A9}" destId="{E78F9BF0-18D6-443C-A035-102B0CC8E5B6}" srcOrd="25" destOrd="0" presId="urn:microsoft.com/office/officeart/2016/7/layout/RepeatingBendingProcessNew"/>
    <dgm:cxn modelId="{EEF14977-3D91-4C5E-BF0C-EE981AC2E6E9}" type="presParOf" srcId="{E78F9BF0-18D6-443C-A035-102B0CC8E5B6}" destId="{B26EA3CD-955F-4476-8797-FB6B1092FE17}" srcOrd="0" destOrd="0" presId="urn:microsoft.com/office/officeart/2016/7/layout/RepeatingBendingProcessNew"/>
    <dgm:cxn modelId="{5F04673B-74FA-4D7E-A44A-BC9B6694F6BC}" type="presParOf" srcId="{D7C9ABE9-9A8D-4341-B31B-A8C895DAC1A9}" destId="{F1083B7C-5504-482C-8B03-C420AC983B28}" srcOrd="26" destOrd="0" presId="urn:microsoft.com/office/officeart/2016/7/layout/RepeatingBendingProcessNew"/>
    <dgm:cxn modelId="{BF68D5AC-C3A7-4DD9-A068-98EF8723C293}" type="presParOf" srcId="{D7C9ABE9-9A8D-4341-B31B-A8C895DAC1A9}" destId="{7389BA0F-2353-4FE4-8C4D-CE117ACF3C06}" srcOrd="27" destOrd="0" presId="urn:microsoft.com/office/officeart/2016/7/layout/RepeatingBendingProcessNew"/>
    <dgm:cxn modelId="{06BC8E10-F8F2-4E54-83DE-D3C8E36E9A42}" type="presParOf" srcId="{7389BA0F-2353-4FE4-8C4D-CE117ACF3C06}" destId="{A894EC14-9D72-4FEE-8A55-C76E85935BC7}" srcOrd="0" destOrd="0" presId="urn:microsoft.com/office/officeart/2016/7/layout/RepeatingBendingProcessNew"/>
    <dgm:cxn modelId="{94799B36-FF72-433F-8B81-CA38E65C023E}" type="presParOf" srcId="{D7C9ABE9-9A8D-4341-B31B-A8C895DAC1A9}" destId="{540D2B31-C196-460D-9937-9E847A7C62B7}" srcOrd="28" destOrd="0" presId="urn:microsoft.com/office/officeart/2016/7/layout/RepeatingBendingProcessNew"/>
    <dgm:cxn modelId="{AEABCEA9-BA5B-4795-84C0-A1FE40465C35}" type="presParOf" srcId="{D7C9ABE9-9A8D-4341-B31B-A8C895DAC1A9}" destId="{EBAEDDC4-2154-41AF-A633-BCD9A5DE8969}" srcOrd="29" destOrd="0" presId="urn:microsoft.com/office/officeart/2016/7/layout/RepeatingBendingProcessNew"/>
    <dgm:cxn modelId="{6C58C370-BA70-4E73-A37A-8A78C526D7AB}" type="presParOf" srcId="{EBAEDDC4-2154-41AF-A633-BCD9A5DE8969}" destId="{C2C91F06-4B0E-42A0-AB5E-E74820C68C80}" srcOrd="0" destOrd="0" presId="urn:microsoft.com/office/officeart/2016/7/layout/RepeatingBendingProcessNew"/>
    <dgm:cxn modelId="{3D7F86C6-1D3B-4600-A898-10D6622AE2E1}" type="presParOf" srcId="{D7C9ABE9-9A8D-4341-B31B-A8C895DAC1A9}" destId="{910581F2-4E40-434C-8D80-795B4B182ECE}" srcOrd="30" destOrd="0" presId="urn:microsoft.com/office/officeart/2016/7/layout/RepeatingBendingProcessNew"/>
    <dgm:cxn modelId="{FA1BBCB9-7346-4E3C-AF61-CF88A43C4D27}" type="presParOf" srcId="{D7C9ABE9-9A8D-4341-B31B-A8C895DAC1A9}" destId="{66AE0A44-B730-450C-8989-DDAA91D983A5}" srcOrd="31" destOrd="0" presId="urn:microsoft.com/office/officeart/2016/7/layout/RepeatingBendingProcessNew"/>
    <dgm:cxn modelId="{8F8C8098-900D-434C-A3F9-2E2ECE1C4237}" type="presParOf" srcId="{66AE0A44-B730-450C-8989-DDAA91D983A5}" destId="{FF1545BC-ABA4-4913-BC37-C3BA0C72BE50}" srcOrd="0" destOrd="0" presId="urn:microsoft.com/office/officeart/2016/7/layout/RepeatingBendingProcessNew"/>
    <dgm:cxn modelId="{A5E0BD70-60CD-4277-8786-5B69EDE03D9F}" type="presParOf" srcId="{D7C9ABE9-9A8D-4341-B31B-A8C895DAC1A9}" destId="{F4B63BB6-6B9C-477E-8323-82232B158B94}" srcOrd="32" destOrd="0" presId="urn:microsoft.com/office/officeart/2016/7/layout/RepeatingBendingProcessNew"/>
    <dgm:cxn modelId="{E672E01B-5C02-41A7-BF3E-EF7E8792E4BC}" type="presParOf" srcId="{D7C9ABE9-9A8D-4341-B31B-A8C895DAC1A9}" destId="{BA14BCF2-9B74-43F7-846C-5D0C09F593F5}" srcOrd="33" destOrd="0" presId="urn:microsoft.com/office/officeart/2016/7/layout/RepeatingBendingProcessNew"/>
    <dgm:cxn modelId="{FBC6A5FC-A5D0-44E8-A49A-1C2A4F61D354}" type="presParOf" srcId="{BA14BCF2-9B74-43F7-846C-5D0C09F593F5}" destId="{7D623BB6-CD1E-40CB-9CEE-4E63D0746841}" srcOrd="0" destOrd="0" presId="urn:microsoft.com/office/officeart/2016/7/layout/RepeatingBendingProcessNew"/>
    <dgm:cxn modelId="{72D39E22-51D6-4AF9-9DDC-E1AC172AD2F6}" type="presParOf" srcId="{D7C9ABE9-9A8D-4341-B31B-A8C895DAC1A9}" destId="{02D21D43-A857-46A9-A0AB-20E7AE1845DD}" srcOrd="34" destOrd="0" presId="urn:microsoft.com/office/officeart/2016/7/layout/RepeatingBendingProcessNew"/>
    <dgm:cxn modelId="{284BD527-E222-4EF9-B909-0AA2F579D987}" type="presParOf" srcId="{D7C9ABE9-9A8D-4341-B31B-A8C895DAC1A9}" destId="{0BD4CCD5-04B6-4E32-ABD2-835310334F43}" srcOrd="35" destOrd="0" presId="urn:microsoft.com/office/officeart/2016/7/layout/RepeatingBendingProcessNew"/>
    <dgm:cxn modelId="{02F2FE85-7FD8-4D34-A2D0-FA7E74A48EB4}" type="presParOf" srcId="{0BD4CCD5-04B6-4E32-ABD2-835310334F43}" destId="{DA0F58AD-8143-4990-B0E6-1E7E9492AFFE}" srcOrd="0" destOrd="0" presId="urn:microsoft.com/office/officeart/2016/7/layout/RepeatingBendingProcessNew"/>
    <dgm:cxn modelId="{42098752-E827-4AF0-B360-35BC7D7AE072}" type="presParOf" srcId="{D7C9ABE9-9A8D-4341-B31B-A8C895DAC1A9}" destId="{AE85DE28-C534-44B9-BD21-3C0CFF8C2A80}" srcOrd="36" destOrd="0" presId="urn:microsoft.com/office/officeart/2016/7/layout/RepeatingBendingProcessNew"/>
    <dgm:cxn modelId="{527130DA-F906-421C-A41E-60CDF4417049}" type="presParOf" srcId="{D7C9ABE9-9A8D-4341-B31B-A8C895DAC1A9}" destId="{C48F504F-CA9E-4EF5-BBB8-75A05F8F9421}" srcOrd="37" destOrd="0" presId="urn:microsoft.com/office/officeart/2016/7/layout/RepeatingBendingProcessNew"/>
    <dgm:cxn modelId="{CF09D5E5-7751-498B-AF46-AA4934147853}" type="presParOf" srcId="{C48F504F-CA9E-4EF5-BBB8-75A05F8F9421}" destId="{D22EB6A4-626A-489A-8D22-E61D34BED492}" srcOrd="0" destOrd="0" presId="urn:microsoft.com/office/officeart/2016/7/layout/RepeatingBendingProcessNew"/>
    <dgm:cxn modelId="{10E4C9D5-ADC1-469E-A737-0DF0039760FC}" type="presParOf" srcId="{D7C9ABE9-9A8D-4341-B31B-A8C895DAC1A9}" destId="{D3D243DB-0DBD-4D43-AAB4-047A2CC7F0ED}" srcOrd="38" destOrd="0" presId="urn:microsoft.com/office/officeart/2016/7/layout/RepeatingBendingProcessNew"/>
    <dgm:cxn modelId="{C6563594-2A6D-48BC-A6FB-045427BDD7E4}" type="presParOf" srcId="{D7C9ABE9-9A8D-4341-B31B-A8C895DAC1A9}" destId="{2705A1B8-1B24-4844-A83B-B26ED6504EE4}" srcOrd="39" destOrd="0" presId="urn:microsoft.com/office/officeart/2016/7/layout/RepeatingBendingProcessNew"/>
    <dgm:cxn modelId="{CD44CDDC-DD1F-43CE-9980-1D623E967A2B}" type="presParOf" srcId="{2705A1B8-1B24-4844-A83B-B26ED6504EE4}" destId="{BAA03563-0628-4155-AC60-5A5A86975383}" srcOrd="0" destOrd="0" presId="urn:microsoft.com/office/officeart/2016/7/layout/RepeatingBendingProcessNew"/>
    <dgm:cxn modelId="{31FE46D2-5450-4BF2-847E-BC654F9291B4}" type="presParOf" srcId="{D7C9ABE9-9A8D-4341-B31B-A8C895DAC1A9}" destId="{6D4A91E2-F14F-49D2-A078-D0C4FA00C7D7}" srcOrd="40" destOrd="0" presId="urn:microsoft.com/office/officeart/2016/7/layout/RepeatingBendingProcessNew"/>
    <dgm:cxn modelId="{F0ABD604-5269-43E5-AE52-5D31829C4DCE}" type="presParOf" srcId="{D7C9ABE9-9A8D-4341-B31B-A8C895DAC1A9}" destId="{5213306A-F324-47CB-9BB3-547B950E49F6}" srcOrd="41" destOrd="0" presId="urn:microsoft.com/office/officeart/2016/7/layout/RepeatingBendingProcessNew"/>
    <dgm:cxn modelId="{08776147-33D1-4992-97CB-FB1D4FAA44BF}" type="presParOf" srcId="{5213306A-F324-47CB-9BB3-547B950E49F6}" destId="{9EAC0773-0E2B-4295-9F4C-96605AB01BCF}" srcOrd="0" destOrd="0" presId="urn:microsoft.com/office/officeart/2016/7/layout/RepeatingBendingProcessNew"/>
    <dgm:cxn modelId="{7A761D33-BA27-47F4-806E-C55DEAF948C2}" type="presParOf" srcId="{D7C9ABE9-9A8D-4341-B31B-A8C895DAC1A9}" destId="{3B3B59A0-FFB4-4180-AB6B-D2D343A55FCC}" srcOrd="42" destOrd="0" presId="urn:microsoft.com/office/officeart/2016/7/layout/RepeatingBendingProcessNew"/>
    <dgm:cxn modelId="{9B402FBD-9BD2-4838-8EF5-68A35EA26421}" type="presParOf" srcId="{D7C9ABE9-9A8D-4341-B31B-A8C895DAC1A9}" destId="{3B6A65CC-1E2C-4B81-A94B-E0A6221FC63F}" srcOrd="43" destOrd="0" presId="urn:microsoft.com/office/officeart/2016/7/layout/RepeatingBendingProcessNew"/>
    <dgm:cxn modelId="{7C1CA488-E417-43A8-8867-3BBB061BBC80}" type="presParOf" srcId="{3B6A65CC-1E2C-4B81-A94B-E0A6221FC63F}" destId="{93076EB3-1D0C-4D10-8C04-F94B3D322769}" srcOrd="0" destOrd="0" presId="urn:microsoft.com/office/officeart/2016/7/layout/RepeatingBendingProcessNew"/>
    <dgm:cxn modelId="{BFBFEAD0-6193-4E33-A0B3-6B0A87C6B02C}" type="presParOf" srcId="{D7C9ABE9-9A8D-4341-B31B-A8C895DAC1A9}" destId="{A8E4A481-171B-4BEA-8BE4-F96D2F727A8C}" srcOrd="44" destOrd="0" presId="urn:microsoft.com/office/officeart/2016/7/layout/RepeatingBendingProcessNew"/>
    <dgm:cxn modelId="{512623E4-57AC-438C-8509-E821C63388C0}" type="presParOf" srcId="{D7C9ABE9-9A8D-4341-B31B-A8C895DAC1A9}" destId="{0E1637DC-E0ED-4006-8CD7-479896DF3DE9}" srcOrd="45" destOrd="0" presId="urn:microsoft.com/office/officeart/2016/7/layout/RepeatingBendingProcessNew"/>
    <dgm:cxn modelId="{9A380AEF-1E97-400C-8A7E-E44B816D419E}" type="presParOf" srcId="{0E1637DC-E0ED-4006-8CD7-479896DF3DE9}" destId="{C1021E5C-970A-4B84-8FCF-953F2A239501}" srcOrd="0" destOrd="0" presId="urn:microsoft.com/office/officeart/2016/7/layout/RepeatingBendingProcessNew"/>
    <dgm:cxn modelId="{934D55AE-80E8-408D-BE5F-625E45CCF7B3}" type="presParOf" srcId="{D7C9ABE9-9A8D-4341-B31B-A8C895DAC1A9}" destId="{0C7E1769-EF0F-4E62-B7A2-FC0232A576D4}" srcOrd="46" destOrd="0" presId="urn:microsoft.com/office/officeart/2016/7/layout/RepeatingBendingProcessNew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5C65CB-C44B-4AB8-A4CB-CBF3C432635B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E9934F3-4569-4D1F-8B91-3BA418041C30}">
      <dgm:prSet custT="1"/>
      <dgm:spPr>
        <a:xfrm>
          <a:off x="8478" y="199699"/>
          <a:ext cx="1299585" cy="779751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US" sz="1600" b="1" dirty="0">
              <a:latin typeface="Calibri" panose="020F0502020204030204"/>
              <a:ea typeface="+mn-ea"/>
              <a:cs typeface="+mn-cs"/>
            </a:rPr>
            <a:t>Frequencies</a:t>
          </a:r>
        </a:p>
      </dgm:t>
    </dgm:pt>
    <dgm:pt modelId="{C40FDC4D-A998-4218-B834-9FC4743C2DE6}" type="parTrans" cxnId="{1EA7D9E7-C649-4444-AA5D-56EB81D9D504}">
      <dgm:prSet/>
      <dgm:spPr/>
      <dgm:t>
        <a:bodyPr/>
        <a:lstStyle/>
        <a:p>
          <a:endParaRPr lang="en-US"/>
        </a:p>
      </dgm:t>
    </dgm:pt>
    <dgm:pt modelId="{B4DB4A30-E3CF-4260-8DE1-3A5E308CFFD3}" type="sibTrans" cxnId="{1EA7D9E7-C649-4444-AA5D-56EB81D9D504}">
      <dgm:prSet/>
      <dgm:spPr>
        <a:xfrm>
          <a:off x="1306264" y="543854"/>
          <a:ext cx="2683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8304" y="45720"/>
              </a:lnTo>
            </a:path>
          </a:pathLst>
        </a:custGeom>
      </dgm:spPr>
      <dgm:t>
        <a:bodyPr/>
        <a:lstStyle/>
        <a:p>
          <a:pPr>
            <a:buNone/>
          </a:pPr>
          <a:endParaRPr lang="en-US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C2395F56-50F4-4F8A-B5BE-DC534A98476B}">
      <dgm:prSet custT="1"/>
      <dgm:spPr>
        <a:xfrm>
          <a:off x="8000929" y="199699"/>
          <a:ext cx="1299585" cy="779751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US" sz="1600" b="1" dirty="0">
              <a:latin typeface="Calibri" panose="020F0502020204030204"/>
              <a:ea typeface="+mn-ea"/>
              <a:cs typeface="+mn-cs"/>
            </a:rPr>
            <a:t>Prescribed Fire Stages</a:t>
          </a:r>
        </a:p>
      </dgm:t>
    </dgm:pt>
    <dgm:pt modelId="{D2F7029D-430C-4748-926A-FA7B612C7227}" type="parTrans" cxnId="{6AD93E67-DDEA-4C10-9545-6B38A13991BE}">
      <dgm:prSet/>
      <dgm:spPr/>
      <dgm:t>
        <a:bodyPr/>
        <a:lstStyle/>
        <a:p>
          <a:endParaRPr lang="en-US"/>
        </a:p>
      </dgm:t>
    </dgm:pt>
    <dgm:pt modelId="{40D9B2A7-D212-41AE-86A4-C8687280F051}" type="sibTrans" cxnId="{6AD93E67-DDEA-4C10-9545-6B38A13991BE}">
      <dgm:prSet/>
      <dgm:spPr>
        <a:xfrm>
          <a:off x="9298715" y="543854"/>
          <a:ext cx="2683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8304" y="45720"/>
              </a:lnTo>
            </a:path>
          </a:pathLst>
        </a:custGeom>
      </dgm:spPr>
      <dgm:t>
        <a:bodyPr/>
        <a:lstStyle/>
        <a:p>
          <a:pPr>
            <a:buNone/>
          </a:pPr>
          <a:endParaRPr lang="en-US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8E1F25B4-8E36-49DE-897A-CE7FCB7E30B7}">
      <dgm:prSet custT="1"/>
      <dgm:spPr>
        <a:xfrm>
          <a:off x="4803949" y="2357011"/>
          <a:ext cx="1299585" cy="779751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US" sz="1600" b="1" dirty="0">
              <a:latin typeface="Calibri" panose="020F0502020204030204"/>
              <a:ea typeface="+mn-ea"/>
              <a:cs typeface="+mn-cs"/>
            </a:rPr>
            <a:t>NEW SYSTEM         INTEGRATIONS</a:t>
          </a:r>
          <a:r>
            <a:rPr lang="en-US" sz="1200" dirty="0">
              <a:latin typeface="Calibri" panose="020F0502020204030204"/>
              <a:ea typeface="+mn-ea"/>
              <a:cs typeface="+mn-cs"/>
            </a:rPr>
            <a:t>	</a:t>
          </a:r>
        </a:p>
      </dgm:t>
    </dgm:pt>
    <dgm:pt modelId="{6ABC48D7-9316-4F05-8F52-1335695D0F42}" type="parTrans" cxnId="{9D7AC59B-0171-4B8C-ABB4-647B57356AB8}">
      <dgm:prSet/>
      <dgm:spPr/>
      <dgm:t>
        <a:bodyPr/>
        <a:lstStyle/>
        <a:p>
          <a:endParaRPr lang="en-US"/>
        </a:p>
      </dgm:t>
    </dgm:pt>
    <dgm:pt modelId="{10465B3E-E75B-45FF-907E-4325789BD90F}" type="sibTrans" cxnId="{9D7AC59B-0171-4B8C-ABB4-647B57356AB8}">
      <dgm:prSet/>
      <dgm:spPr>
        <a:xfrm>
          <a:off x="6101734" y="2701167"/>
          <a:ext cx="2683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8304" y="45720"/>
              </a:lnTo>
            </a:path>
          </a:pathLst>
        </a:custGeom>
      </dgm:spPr>
      <dgm:t>
        <a:bodyPr/>
        <a:lstStyle/>
        <a:p>
          <a:pPr>
            <a:buNone/>
          </a:pPr>
          <a:endParaRPr lang="en-US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7822F5D3-A267-49B1-8611-9D9204397560}">
      <dgm:prSet/>
      <dgm:spPr>
        <a:xfrm>
          <a:off x="6402439" y="2357011"/>
          <a:ext cx="1299585" cy="779751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US" b="1" dirty="0">
              <a:latin typeface="Calibri" panose="020F0502020204030204"/>
              <a:ea typeface="+mn-ea"/>
              <a:cs typeface="+mn-cs"/>
            </a:rPr>
            <a:t>ViPR/IIPA/HEMS</a:t>
          </a:r>
        </a:p>
      </dgm:t>
    </dgm:pt>
    <dgm:pt modelId="{12718794-5751-4FF6-8427-1764DA7D007E}" type="parTrans" cxnId="{6198A00B-38BF-44EC-B56B-C04A3A6AC4C5}">
      <dgm:prSet/>
      <dgm:spPr/>
      <dgm:t>
        <a:bodyPr/>
        <a:lstStyle/>
        <a:p>
          <a:endParaRPr lang="en-US"/>
        </a:p>
      </dgm:t>
    </dgm:pt>
    <dgm:pt modelId="{78A28594-B090-4EEF-A67E-9CA7DBC97A76}" type="sibTrans" cxnId="{6198A00B-38BF-44EC-B56B-C04A3A6AC4C5}">
      <dgm:prSet/>
      <dgm:spPr>
        <a:xfrm>
          <a:off x="7700225" y="2701167"/>
          <a:ext cx="2683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8304" y="45720"/>
              </a:lnTo>
            </a:path>
          </a:pathLst>
        </a:custGeom>
      </dgm:spPr>
      <dgm:t>
        <a:bodyPr/>
        <a:lstStyle/>
        <a:p>
          <a:pPr>
            <a:buNone/>
          </a:pPr>
          <a:endParaRPr lang="en-US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E7135ECB-1710-43CC-85D3-56FA411211AA}">
      <dgm:prSet custT="1"/>
      <dgm:spPr>
        <a:xfrm>
          <a:off x="8000929" y="3435667"/>
          <a:ext cx="1299585" cy="779751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US" sz="1600" b="1" dirty="0">
              <a:latin typeface="Calibri" panose="020F0502020204030204"/>
              <a:ea typeface="+mn-ea"/>
              <a:cs typeface="+mn-cs"/>
            </a:rPr>
            <a:t>Observer Enhancements Additional Dashboards</a:t>
          </a:r>
        </a:p>
      </dgm:t>
    </dgm:pt>
    <dgm:pt modelId="{073424A0-F45A-4A3B-81D7-A4EF5DD1D1FE}" type="parTrans" cxnId="{4F069EC5-4EE3-4BE9-820E-D2F014939577}">
      <dgm:prSet/>
      <dgm:spPr/>
      <dgm:t>
        <a:bodyPr/>
        <a:lstStyle/>
        <a:p>
          <a:endParaRPr lang="en-US"/>
        </a:p>
      </dgm:t>
    </dgm:pt>
    <dgm:pt modelId="{C92CE852-217D-42CD-B30F-E30306ABB371}" type="sibTrans" cxnId="{4F069EC5-4EE3-4BE9-820E-D2F014939577}">
      <dgm:prSet/>
      <dgm:spPr>
        <a:xfrm>
          <a:off x="9298715" y="3779823"/>
          <a:ext cx="2683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8304" y="45720"/>
              </a:lnTo>
            </a:path>
          </a:pathLst>
        </a:custGeom>
      </dgm:spPr>
      <dgm:t>
        <a:bodyPr/>
        <a:lstStyle/>
        <a:p>
          <a:pPr>
            <a:buNone/>
          </a:pPr>
          <a:endParaRPr lang="en-US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4D51F77F-926B-4CEA-9A6A-0B5ED987DA26}">
      <dgm:prSet custT="1"/>
      <dgm:spPr>
        <a:xfrm>
          <a:off x="8000929" y="2357011"/>
          <a:ext cx="1299585" cy="779751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US" sz="1600" b="1" dirty="0">
              <a:latin typeface="Calibri" panose="020F0502020204030204"/>
              <a:ea typeface="+mn-ea"/>
              <a:cs typeface="+mn-cs"/>
            </a:rPr>
            <a:t>Wildland Fire Learning Portal</a:t>
          </a:r>
        </a:p>
      </dgm:t>
    </dgm:pt>
    <dgm:pt modelId="{4C3D5FC9-C6F5-4789-9444-79EAFF1895DC}" type="parTrans" cxnId="{7F743554-6938-49B8-B648-C4E289CE0B8C}">
      <dgm:prSet/>
      <dgm:spPr/>
      <dgm:t>
        <a:bodyPr/>
        <a:lstStyle/>
        <a:p>
          <a:endParaRPr lang="en-US"/>
        </a:p>
      </dgm:t>
    </dgm:pt>
    <dgm:pt modelId="{3664C402-175F-4F4C-85C3-84BD33B8AE34}" type="sibTrans" cxnId="{7F743554-6938-49B8-B648-C4E289CE0B8C}">
      <dgm:prSet/>
      <dgm:spPr>
        <a:xfrm>
          <a:off x="9298715" y="2701167"/>
          <a:ext cx="2683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8304" y="45720"/>
              </a:lnTo>
            </a:path>
          </a:pathLst>
        </a:custGeom>
      </dgm:spPr>
      <dgm:t>
        <a:bodyPr/>
        <a:lstStyle/>
        <a:p>
          <a:pPr>
            <a:buNone/>
          </a:pPr>
          <a:endParaRPr lang="en-US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A3378384-BFD2-4467-8B84-048DA4A7DF25}">
      <dgm:prSet custT="1"/>
      <dgm:spPr>
        <a:xfrm>
          <a:off x="1606968" y="3435667"/>
          <a:ext cx="1299585" cy="779751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US" sz="1600" b="1" dirty="0">
              <a:latin typeface="Calibri" panose="020F0502020204030204"/>
              <a:ea typeface="+mn-ea"/>
              <a:cs typeface="+mn-cs"/>
            </a:rPr>
            <a:t>Resource Location</a:t>
          </a:r>
        </a:p>
      </dgm:t>
    </dgm:pt>
    <dgm:pt modelId="{FFE8963B-CF98-417D-B68F-64696E36E57B}" type="parTrans" cxnId="{664AADDD-2498-49C2-A436-A4F4C9110C4B}">
      <dgm:prSet/>
      <dgm:spPr/>
      <dgm:t>
        <a:bodyPr/>
        <a:lstStyle/>
        <a:p>
          <a:endParaRPr lang="en-US"/>
        </a:p>
      </dgm:t>
    </dgm:pt>
    <dgm:pt modelId="{735E3273-15E5-49D2-83AD-E9504BE021CA}" type="sibTrans" cxnId="{664AADDD-2498-49C2-A436-A4F4C9110C4B}">
      <dgm:prSet/>
      <dgm:spPr>
        <a:xfrm>
          <a:off x="2904754" y="3779823"/>
          <a:ext cx="2683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8304" y="45720"/>
              </a:lnTo>
            </a:path>
          </a:pathLst>
        </a:custGeom>
      </dgm:spPr>
      <dgm:t>
        <a:bodyPr/>
        <a:lstStyle/>
        <a:p>
          <a:pPr>
            <a:buNone/>
          </a:pPr>
          <a:endParaRPr lang="en-US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7B4D9A51-992C-40E9-A96C-F5759D1898AE}">
      <dgm:prSet custT="1"/>
      <dgm:spPr>
        <a:xfrm>
          <a:off x="9599419" y="3435667"/>
          <a:ext cx="1299585" cy="779751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US" sz="1600" b="1" dirty="0">
              <a:latin typeface="Calibri" panose="020F0502020204030204"/>
              <a:ea typeface="+mn-ea"/>
              <a:cs typeface="+mn-cs"/>
            </a:rPr>
            <a:t>DCAT (prototype</a:t>
          </a:r>
          <a:r>
            <a:rPr lang="en-US" sz="1300" b="1" dirty="0">
              <a:latin typeface="Calibri" panose="020F0502020204030204"/>
              <a:ea typeface="+mn-ea"/>
              <a:cs typeface="+mn-cs"/>
            </a:rPr>
            <a:t>)</a:t>
          </a:r>
        </a:p>
      </dgm:t>
    </dgm:pt>
    <dgm:pt modelId="{E588E973-F315-477C-A7FC-0ABB6B4176BE}" type="parTrans" cxnId="{0A7D85F5-5CD6-4178-9A29-56B03C2395D4}">
      <dgm:prSet/>
      <dgm:spPr/>
      <dgm:t>
        <a:bodyPr/>
        <a:lstStyle/>
        <a:p>
          <a:endParaRPr lang="en-US"/>
        </a:p>
      </dgm:t>
    </dgm:pt>
    <dgm:pt modelId="{3CAA9826-0D1D-47A1-AD08-51C28DB9ABC4}" type="sibTrans" cxnId="{0A7D85F5-5CD6-4178-9A29-56B03C2395D4}">
      <dgm:prSet/>
      <dgm:spPr>
        <a:xfrm>
          <a:off x="658271" y="4213618"/>
          <a:ext cx="9590941" cy="268304"/>
        </a:xfrm>
        <a:custGeom>
          <a:avLst/>
          <a:gdLst/>
          <a:ahLst/>
          <a:cxnLst/>
          <a:rect l="0" t="0" r="0" b="0"/>
          <a:pathLst>
            <a:path>
              <a:moveTo>
                <a:pt x="9590941" y="0"/>
              </a:moveTo>
              <a:lnTo>
                <a:pt x="9590941" y="151252"/>
              </a:lnTo>
              <a:lnTo>
                <a:pt x="0" y="151252"/>
              </a:lnTo>
              <a:lnTo>
                <a:pt x="0" y="268304"/>
              </a:lnTo>
            </a:path>
          </a:pathLst>
        </a:custGeom>
      </dgm:spPr>
      <dgm:t>
        <a:bodyPr/>
        <a:lstStyle/>
        <a:p>
          <a:pPr>
            <a:buNone/>
          </a:pPr>
          <a:endParaRPr lang="en-US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69B06BA4-ED11-444C-BFB9-E4C703727AAF}">
      <dgm:prSet custT="1"/>
      <dgm:spPr>
        <a:xfrm>
          <a:off x="1606968" y="199699"/>
          <a:ext cx="1299585" cy="779751"/>
        </a:xfrm>
      </dgm:spPr>
      <dgm:t>
        <a:bodyPr/>
        <a:lstStyle/>
        <a:p>
          <a:pPr>
            <a:buNone/>
          </a:pPr>
          <a:r>
            <a:rPr lang="en-US" sz="1600" b="1" dirty="0">
              <a:latin typeface="Calibri" panose="020F0502020204030204"/>
              <a:ea typeface="+mn-ea"/>
              <a:cs typeface="+mn-cs"/>
            </a:rPr>
            <a:t>Unit ID Validation</a:t>
          </a:r>
        </a:p>
      </dgm:t>
    </dgm:pt>
    <dgm:pt modelId="{CFE3CC6A-BBF4-46FB-BA8E-555B6DB9B990}" type="parTrans" cxnId="{81B88B63-F5E3-4027-9F3D-003A9E2BA560}">
      <dgm:prSet/>
      <dgm:spPr/>
      <dgm:t>
        <a:bodyPr/>
        <a:lstStyle/>
        <a:p>
          <a:endParaRPr lang="en-US"/>
        </a:p>
      </dgm:t>
    </dgm:pt>
    <dgm:pt modelId="{32F9B58A-172D-4053-A4CF-CC1079478E77}" type="sibTrans" cxnId="{81B88B63-F5E3-4027-9F3D-003A9E2BA560}">
      <dgm:prSet/>
      <dgm:spPr/>
      <dgm:t>
        <a:bodyPr/>
        <a:lstStyle/>
        <a:p>
          <a:endParaRPr lang="en-US"/>
        </a:p>
      </dgm:t>
    </dgm:pt>
    <dgm:pt modelId="{F7E276F2-F1DC-4C7D-8884-B3543F5487EB}">
      <dgm:prSet/>
      <dgm:spPr>
        <a:xfrm>
          <a:off x="1606968" y="199699"/>
          <a:ext cx="1299585" cy="779751"/>
        </a:xfrm>
      </dgm:spPr>
      <dgm:t>
        <a:bodyPr/>
        <a:lstStyle/>
        <a:p>
          <a:pPr>
            <a:buNone/>
          </a:pPr>
          <a:r>
            <a:rPr lang="en-US" b="1" dirty="0">
              <a:latin typeface="Calibri" panose="020F0502020204030204"/>
              <a:ea typeface="+mn-ea"/>
              <a:cs typeface="+mn-cs"/>
            </a:rPr>
            <a:t>Dispatch Center ID</a:t>
          </a:r>
        </a:p>
      </dgm:t>
    </dgm:pt>
    <dgm:pt modelId="{1E58BF3E-52EA-41D4-8A39-F88D17C9F6F6}" type="parTrans" cxnId="{CC73A387-1DFF-43A2-B7A3-10FB6EE6FE0D}">
      <dgm:prSet/>
      <dgm:spPr/>
      <dgm:t>
        <a:bodyPr/>
        <a:lstStyle/>
        <a:p>
          <a:endParaRPr lang="en-US"/>
        </a:p>
      </dgm:t>
    </dgm:pt>
    <dgm:pt modelId="{2F9FBDC1-2616-424F-9530-F671CFBE1B1A}" type="sibTrans" cxnId="{CC73A387-1DFF-43A2-B7A3-10FB6EE6FE0D}">
      <dgm:prSet/>
      <dgm:spPr/>
      <dgm:t>
        <a:bodyPr/>
        <a:lstStyle/>
        <a:p>
          <a:endParaRPr lang="en-US"/>
        </a:p>
      </dgm:t>
    </dgm:pt>
    <dgm:pt modelId="{EECD37E5-1877-4095-B56E-48E2A71D77CD}">
      <dgm:prSet/>
      <dgm:spPr>
        <a:xfrm>
          <a:off x="1606968" y="199699"/>
          <a:ext cx="1299585" cy="779751"/>
        </a:xfrm>
      </dgm:spPr>
      <dgm:t>
        <a:bodyPr/>
        <a:lstStyle/>
        <a:p>
          <a:pPr>
            <a:buNone/>
          </a:pPr>
          <a:r>
            <a:rPr lang="en-US" b="1">
              <a:latin typeface="Calibri" panose="020F0502020204030204"/>
              <a:ea typeface="+mn-ea"/>
              <a:cs typeface="+mn-cs"/>
            </a:rPr>
            <a:t>Ownership Only</a:t>
          </a:r>
          <a:endParaRPr lang="en-US" b="1" dirty="0">
            <a:latin typeface="Calibri" panose="020F0502020204030204"/>
            <a:ea typeface="+mn-ea"/>
            <a:cs typeface="+mn-cs"/>
          </a:endParaRPr>
        </a:p>
      </dgm:t>
    </dgm:pt>
    <dgm:pt modelId="{8872CBB2-E464-403A-B916-59CA2C7166D8}" type="parTrans" cxnId="{4AA48942-4967-4D85-A183-A3DD10A8A748}">
      <dgm:prSet/>
      <dgm:spPr/>
      <dgm:t>
        <a:bodyPr/>
        <a:lstStyle/>
        <a:p>
          <a:endParaRPr lang="en-US"/>
        </a:p>
      </dgm:t>
    </dgm:pt>
    <dgm:pt modelId="{DA3CB8CD-12F5-49CC-A6A4-1C447058CD0E}" type="sibTrans" cxnId="{4AA48942-4967-4D85-A183-A3DD10A8A748}">
      <dgm:prSet/>
      <dgm:spPr/>
      <dgm:t>
        <a:bodyPr/>
        <a:lstStyle/>
        <a:p>
          <a:endParaRPr lang="en-US"/>
        </a:p>
      </dgm:t>
    </dgm:pt>
    <dgm:pt modelId="{C6E7E89B-C371-4667-A0D7-7F8B97840CDC}">
      <dgm:prSet/>
      <dgm:spPr>
        <a:xfrm>
          <a:off x="8478" y="199699"/>
          <a:ext cx="1299585" cy="779751"/>
        </a:xfrm>
      </dgm:spPr>
      <dgm:t>
        <a:bodyPr/>
        <a:lstStyle/>
        <a:p>
          <a:pPr>
            <a:buNone/>
          </a:pPr>
          <a:r>
            <a:rPr lang="en-US" b="1" dirty="0">
              <a:latin typeface="Calibri" panose="020F0502020204030204"/>
              <a:ea typeface="+mn-ea"/>
              <a:cs typeface="+mn-cs"/>
            </a:rPr>
            <a:t>Current </a:t>
          </a:r>
          <a:r>
            <a:rPr lang="en-US" b="1">
              <a:latin typeface="Calibri" panose="020F0502020204030204"/>
              <a:ea typeface="+mn-ea"/>
              <a:cs typeface="+mn-cs"/>
            </a:rPr>
            <a:t>Frequency Inventory</a:t>
          </a:r>
          <a:endParaRPr lang="en-US" b="1" dirty="0">
            <a:latin typeface="Calibri" panose="020F0502020204030204"/>
            <a:ea typeface="+mn-ea"/>
            <a:cs typeface="+mn-cs"/>
          </a:endParaRPr>
        </a:p>
      </dgm:t>
    </dgm:pt>
    <dgm:pt modelId="{681FF12E-C076-494A-89EF-A9CA08D1FE31}" type="parTrans" cxnId="{07BF19A1-B53E-4260-B8BA-ADC056236B9B}">
      <dgm:prSet/>
      <dgm:spPr/>
      <dgm:t>
        <a:bodyPr/>
        <a:lstStyle/>
        <a:p>
          <a:endParaRPr lang="en-US"/>
        </a:p>
      </dgm:t>
    </dgm:pt>
    <dgm:pt modelId="{FE31F64D-6C11-49C9-A944-D331843ED2BB}" type="sibTrans" cxnId="{07BF19A1-B53E-4260-B8BA-ADC056236B9B}">
      <dgm:prSet/>
      <dgm:spPr/>
      <dgm:t>
        <a:bodyPr/>
        <a:lstStyle/>
        <a:p>
          <a:endParaRPr lang="en-US"/>
        </a:p>
      </dgm:t>
    </dgm:pt>
    <dgm:pt modelId="{5C6DD52C-3A54-4B7B-8BDA-49B3BB42ABFF}">
      <dgm:prSet/>
      <dgm:spPr>
        <a:xfrm>
          <a:off x="8478" y="199699"/>
          <a:ext cx="1299585" cy="779751"/>
        </a:xfrm>
      </dgm:spPr>
      <dgm:t>
        <a:bodyPr/>
        <a:lstStyle/>
        <a:p>
          <a:pPr>
            <a:buNone/>
          </a:pPr>
          <a:r>
            <a:rPr lang="en-US" b="1" dirty="0">
              <a:latin typeface="Calibri" panose="020F0502020204030204"/>
              <a:ea typeface="+mn-ea"/>
              <a:cs typeface="+mn-cs"/>
            </a:rPr>
            <a:t>EDG connection for Frequencies	</a:t>
          </a:r>
        </a:p>
      </dgm:t>
    </dgm:pt>
    <dgm:pt modelId="{7DDC8BCA-BFE2-4A73-8A59-91632CFAF1D0}" type="parTrans" cxnId="{46832999-B115-4171-AC31-EBAFE08B4B83}">
      <dgm:prSet/>
      <dgm:spPr/>
      <dgm:t>
        <a:bodyPr/>
        <a:lstStyle/>
        <a:p>
          <a:endParaRPr lang="en-US"/>
        </a:p>
      </dgm:t>
    </dgm:pt>
    <dgm:pt modelId="{0B167B34-BE84-4948-8BF3-C76F8773AB1F}" type="sibTrans" cxnId="{46832999-B115-4171-AC31-EBAFE08B4B83}">
      <dgm:prSet/>
      <dgm:spPr/>
      <dgm:t>
        <a:bodyPr/>
        <a:lstStyle/>
        <a:p>
          <a:endParaRPr lang="en-US"/>
        </a:p>
      </dgm:t>
    </dgm:pt>
    <dgm:pt modelId="{EB524318-E8DE-4B6C-A68D-62CD35F25C40}">
      <dgm:prSet/>
      <dgm:spPr>
        <a:xfrm>
          <a:off x="8478" y="199699"/>
          <a:ext cx="1299585" cy="779751"/>
        </a:xfrm>
      </dgm:spPr>
      <dgm:t>
        <a:bodyPr/>
        <a:lstStyle/>
        <a:p>
          <a:pPr>
            <a:buNone/>
          </a:pPr>
          <a:r>
            <a:rPr lang="en-US" b="1" dirty="0">
              <a:latin typeface="Calibri" panose="020F0502020204030204"/>
              <a:ea typeface="+mn-ea"/>
              <a:cs typeface="+mn-cs"/>
            </a:rPr>
            <a:t>Frequency Catalog</a:t>
          </a:r>
        </a:p>
        <a:p>
          <a:pPr>
            <a:buNone/>
          </a:pPr>
          <a:r>
            <a:rPr lang="en-US" b="1" dirty="0">
              <a:latin typeface="Calibri" panose="020F0502020204030204"/>
              <a:ea typeface="+mn-ea"/>
              <a:cs typeface="+mn-cs"/>
            </a:rPr>
            <a:t>Ordering Process</a:t>
          </a:r>
        </a:p>
      </dgm:t>
    </dgm:pt>
    <dgm:pt modelId="{AA3B4937-F0CE-474D-AA69-ACBA6ABCADAB}" type="parTrans" cxnId="{1B481DBC-F62B-4EEE-B94B-CA37E5C2D0A6}">
      <dgm:prSet/>
      <dgm:spPr/>
      <dgm:t>
        <a:bodyPr/>
        <a:lstStyle/>
        <a:p>
          <a:endParaRPr lang="en-US"/>
        </a:p>
      </dgm:t>
    </dgm:pt>
    <dgm:pt modelId="{2C59126E-6A37-4418-B79B-E4C5358D7D0B}" type="sibTrans" cxnId="{1B481DBC-F62B-4EEE-B94B-CA37E5C2D0A6}">
      <dgm:prSet/>
      <dgm:spPr/>
      <dgm:t>
        <a:bodyPr/>
        <a:lstStyle/>
        <a:p>
          <a:endParaRPr lang="en-US"/>
        </a:p>
      </dgm:t>
    </dgm:pt>
    <dgm:pt modelId="{B6B9CDBF-C3D1-460A-B7B6-D611844B25C1}">
      <dgm:prSet/>
      <dgm:spPr>
        <a:xfrm>
          <a:off x="8478" y="199699"/>
          <a:ext cx="1299585" cy="779751"/>
        </a:xfrm>
      </dgm:spPr>
      <dgm:t>
        <a:bodyPr/>
        <a:lstStyle/>
        <a:p>
          <a:pPr>
            <a:buNone/>
          </a:pPr>
          <a:r>
            <a:rPr lang="en-US" b="1" dirty="0">
              <a:latin typeface="Calibri" panose="020F0502020204030204"/>
              <a:ea typeface="+mn-ea"/>
              <a:cs typeface="+mn-cs"/>
            </a:rPr>
            <a:t>Maintenance</a:t>
          </a:r>
        </a:p>
      </dgm:t>
    </dgm:pt>
    <dgm:pt modelId="{C8A67D91-A8C4-4E08-9F2A-20C26EC0BB1E}" type="parTrans" cxnId="{D28FC834-ED68-4F44-A916-50CA23166508}">
      <dgm:prSet/>
      <dgm:spPr/>
      <dgm:t>
        <a:bodyPr/>
        <a:lstStyle/>
        <a:p>
          <a:endParaRPr lang="en-US"/>
        </a:p>
      </dgm:t>
    </dgm:pt>
    <dgm:pt modelId="{16E35168-6818-4D4D-86C6-7F4CEB07F9E9}" type="sibTrans" cxnId="{D28FC834-ED68-4F44-A916-50CA23166508}">
      <dgm:prSet/>
      <dgm:spPr/>
      <dgm:t>
        <a:bodyPr/>
        <a:lstStyle/>
        <a:p>
          <a:endParaRPr lang="en-US"/>
        </a:p>
      </dgm:t>
    </dgm:pt>
    <dgm:pt modelId="{DA9E2566-6963-4799-BF09-0F4886ADD8E7}">
      <dgm:prSet/>
      <dgm:spPr>
        <a:xfrm>
          <a:off x="8478" y="199699"/>
          <a:ext cx="1299585" cy="779751"/>
        </a:xfrm>
      </dgm:spPr>
      <dgm:t>
        <a:bodyPr/>
        <a:lstStyle/>
        <a:p>
          <a:pPr>
            <a:buNone/>
          </a:pPr>
          <a:r>
            <a:rPr lang="en-US" b="1" dirty="0">
              <a:latin typeface="Calibri" panose="020F0502020204030204"/>
              <a:ea typeface="+mn-ea"/>
              <a:cs typeface="+mn-cs"/>
            </a:rPr>
            <a:t>Kneeboard &amp; Incident Radio Communications Plan ‘27</a:t>
          </a:r>
        </a:p>
      </dgm:t>
    </dgm:pt>
    <dgm:pt modelId="{44A9B7AC-1DDE-4B2F-8C5F-458367FCF731}" type="parTrans" cxnId="{E7B34080-1F71-491C-8D8D-FE044AB95883}">
      <dgm:prSet/>
      <dgm:spPr/>
      <dgm:t>
        <a:bodyPr/>
        <a:lstStyle/>
        <a:p>
          <a:endParaRPr lang="en-US"/>
        </a:p>
      </dgm:t>
    </dgm:pt>
    <dgm:pt modelId="{FE2E4FC8-25D4-4C4E-976C-6F9A7E4C45F1}" type="sibTrans" cxnId="{E7B34080-1F71-491C-8D8D-FE044AB95883}">
      <dgm:prSet/>
      <dgm:spPr/>
      <dgm:t>
        <a:bodyPr/>
        <a:lstStyle/>
        <a:p>
          <a:endParaRPr lang="en-US"/>
        </a:p>
      </dgm:t>
    </dgm:pt>
    <dgm:pt modelId="{36C7E36D-E6A8-479D-A0D2-6C9109EC4E37}">
      <dgm:prSet/>
      <dgm:spPr>
        <a:xfrm>
          <a:off x="8478" y="199699"/>
          <a:ext cx="1299585" cy="779751"/>
        </a:xfrm>
      </dgm:spPr>
      <dgm:t>
        <a:bodyPr/>
        <a:lstStyle/>
        <a:p>
          <a:pPr>
            <a:buNone/>
          </a:pPr>
          <a:r>
            <a:rPr lang="en-US" b="1" dirty="0">
              <a:latin typeface="Calibri" panose="020F0502020204030204"/>
              <a:ea typeface="+mn-ea"/>
              <a:cs typeface="+mn-cs"/>
            </a:rPr>
            <a:t>March 4th</a:t>
          </a:r>
        </a:p>
      </dgm:t>
    </dgm:pt>
    <dgm:pt modelId="{0733E2B9-0B04-454D-93C9-2C04C52679AE}" type="parTrans" cxnId="{5F68D362-4226-4880-AEC2-0A06E882FFAD}">
      <dgm:prSet/>
      <dgm:spPr/>
      <dgm:t>
        <a:bodyPr/>
        <a:lstStyle/>
        <a:p>
          <a:endParaRPr lang="en-US"/>
        </a:p>
      </dgm:t>
    </dgm:pt>
    <dgm:pt modelId="{99E2D725-C687-442E-851C-3EF03CD8C0EA}" type="sibTrans" cxnId="{5F68D362-4226-4880-AEC2-0A06E882FFAD}">
      <dgm:prSet/>
      <dgm:spPr/>
      <dgm:t>
        <a:bodyPr/>
        <a:lstStyle/>
        <a:p>
          <a:endParaRPr lang="en-US"/>
        </a:p>
      </dgm:t>
    </dgm:pt>
    <dgm:pt modelId="{1BF74B11-6FE0-42B9-B2A1-6F1CF370620B}">
      <dgm:prSet/>
      <dgm:spPr>
        <a:xfrm>
          <a:off x="8000929" y="199699"/>
          <a:ext cx="1299585" cy="779751"/>
        </a:xfrm>
      </dgm:spPr>
      <dgm:t>
        <a:bodyPr/>
        <a:lstStyle/>
        <a:p>
          <a:pPr>
            <a:buNone/>
          </a:pPr>
          <a:r>
            <a:rPr lang="en-US" b="1" dirty="0">
              <a:latin typeface="Calibri" panose="020F0502020204030204"/>
              <a:ea typeface="+mn-ea"/>
              <a:cs typeface="+mn-cs"/>
            </a:rPr>
            <a:t>Merged Incident Business Rules</a:t>
          </a:r>
        </a:p>
      </dgm:t>
    </dgm:pt>
    <dgm:pt modelId="{FAB16CA0-027E-417C-BE17-F470DB3D80EF}" type="parTrans" cxnId="{BB64A096-5069-4DE9-8FA5-E465328940D7}">
      <dgm:prSet/>
      <dgm:spPr/>
      <dgm:t>
        <a:bodyPr/>
        <a:lstStyle/>
        <a:p>
          <a:endParaRPr lang="en-US"/>
        </a:p>
      </dgm:t>
    </dgm:pt>
    <dgm:pt modelId="{850D66B5-9C37-45DC-8F07-A041C9246166}" type="sibTrans" cxnId="{BB64A096-5069-4DE9-8FA5-E465328940D7}">
      <dgm:prSet/>
      <dgm:spPr/>
      <dgm:t>
        <a:bodyPr/>
        <a:lstStyle/>
        <a:p>
          <a:endParaRPr lang="en-US"/>
        </a:p>
      </dgm:t>
    </dgm:pt>
    <dgm:pt modelId="{DA2FB4CB-9DB6-45D9-A683-A5AC72F8EC07}">
      <dgm:prSet/>
      <dgm:spPr>
        <a:xfrm>
          <a:off x="6402439" y="2357011"/>
          <a:ext cx="1299585" cy="779751"/>
        </a:xfrm>
      </dgm:spPr>
      <dgm:t>
        <a:bodyPr/>
        <a:lstStyle/>
        <a:p>
          <a:pPr>
            <a:buNone/>
          </a:pPr>
          <a:r>
            <a:rPr lang="en-US" b="1">
              <a:latin typeface="Calibri" panose="020F0502020204030204"/>
              <a:ea typeface="+mn-ea"/>
              <a:cs typeface="+mn-cs"/>
            </a:rPr>
            <a:t>Orange County</a:t>
          </a:r>
          <a:endParaRPr lang="en-US" b="1" dirty="0">
            <a:latin typeface="Calibri" panose="020F0502020204030204"/>
            <a:ea typeface="+mn-ea"/>
            <a:cs typeface="+mn-cs"/>
          </a:endParaRPr>
        </a:p>
      </dgm:t>
    </dgm:pt>
    <dgm:pt modelId="{5F174542-021F-4AB8-B7CB-30DD0B217686}" type="parTrans" cxnId="{E9CC077C-BA36-496F-AC5A-0DD82D7F5760}">
      <dgm:prSet/>
      <dgm:spPr/>
      <dgm:t>
        <a:bodyPr/>
        <a:lstStyle/>
        <a:p>
          <a:endParaRPr lang="en-US"/>
        </a:p>
      </dgm:t>
    </dgm:pt>
    <dgm:pt modelId="{B3E84BF4-E2C5-4FEE-95BF-190BF8F860B2}" type="sibTrans" cxnId="{E9CC077C-BA36-496F-AC5A-0DD82D7F5760}">
      <dgm:prSet/>
      <dgm:spPr/>
      <dgm:t>
        <a:bodyPr/>
        <a:lstStyle/>
        <a:p>
          <a:endParaRPr lang="en-US"/>
        </a:p>
      </dgm:t>
    </dgm:pt>
    <dgm:pt modelId="{9B419A05-B461-4C85-951F-89214CDB6088}">
      <dgm:prSet/>
      <dgm:spPr>
        <a:xfrm>
          <a:off x="8000929" y="199699"/>
          <a:ext cx="1299585" cy="779751"/>
        </a:xfrm>
      </dgm:spPr>
      <dgm:t>
        <a:bodyPr/>
        <a:lstStyle/>
        <a:p>
          <a:pPr>
            <a:buNone/>
          </a:pPr>
          <a:r>
            <a:rPr lang="en-US" b="1" dirty="0">
              <a:latin typeface="Calibri" panose="020F0502020204030204"/>
              <a:ea typeface="+mn-ea"/>
              <a:cs typeface="+mn-cs"/>
            </a:rPr>
            <a:t>Owner Organizations</a:t>
          </a:r>
        </a:p>
      </dgm:t>
    </dgm:pt>
    <dgm:pt modelId="{C683FD7E-5059-4D51-A529-AB4C5AD3C95F}" type="parTrans" cxnId="{DCF373EB-8EBC-4872-8000-FEE065EFB09E}">
      <dgm:prSet/>
      <dgm:spPr/>
      <dgm:t>
        <a:bodyPr/>
        <a:lstStyle/>
        <a:p>
          <a:endParaRPr lang="en-US"/>
        </a:p>
      </dgm:t>
    </dgm:pt>
    <dgm:pt modelId="{3A7FF21B-D47A-4143-BBD7-3F63D255B393}" type="sibTrans" cxnId="{DCF373EB-8EBC-4872-8000-FEE065EFB09E}">
      <dgm:prSet/>
      <dgm:spPr/>
      <dgm:t>
        <a:bodyPr/>
        <a:lstStyle/>
        <a:p>
          <a:endParaRPr lang="en-US"/>
        </a:p>
      </dgm:t>
    </dgm:pt>
    <dgm:pt modelId="{F61C10B8-3507-45C7-BA74-EF1836FCC435}">
      <dgm:prSet/>
      <dgm:spPr>
        <a:xfrm>
          <a:off x="1606968" y="199699"/>
          <a:ext cx="1299585" cy="779751"/>
        </a:xfrm>
      </dgm:spPr>
      <dgm:t>
        <a:bodyPr/>
        <a:lstStyle/>
        <a:p>
          <a:pPr>
            <a:buNone/>
          </a:pPr>
          <a:r>
            <a:rPr lang="en-US" b="1" dirty="0">
              <a:latin typeface="Calibri" panose="020F0502020204030204"/>
              <a:ea typeface="+mn-ea"/>
              <a:cs typeface="+mn-cs"/>
            </a:rPr>
            <a:t>Operational Status Available At Incident</a:t>
          </a:r>
        </a:p>
      </dgm:t>
    </dgm:pt>
    <dgm:pt modelId="{2290F979-FDA3-4483-A49D-155333247E98}" type="parTrans" cxnId="{86579744-C45C-4B65-9D7E-2236E5723997}">
      <dgm:prSet/>
      <dgm:spPr/>
      <dgm:t>
        <a:bodyPr/>
        <a:lstStyle/>
        <a:p>
          <a:endParaRPr lang="en-US"/>
        </a:p>
      </dgm:t>
    </dgm:pt>
    <dgm:pt modelId="{F15F9500-17BE-4CF3-B50E-EB7E297C1484}" type="sibTrans" cxnId="{86579744-C45C-4B65-9D7E-2236E5723997}">
      <dgm:prSet/>
      <dgm:spPr/>
      <dgm:t>
        <a:bodyPr/>
        <a:lstStyle/>
        <a:p>
          <a:endParaRPr lang="en-US"/>
        </a:p>
      </dgm:t>
    </dgm:pt>
    <dgm:pt modelId="{D0590B44-645D-4DF8-B84A-32216265DAE5}">
      <dgm:prSet custT="1"/>
      <dgm:spPr>
        <a:xfrm>
          <a:off x="1606968" y="3435667"/>
          <a:ext cx="1299585" cy="779751"/>
        </a:xfrm>
      </dgm:spPr>
      <dgm:t>
        <a:bodyPr/>
        <a:lstStyle/>
        <a:p>
          <a:pPr>
            <a:buNone/>
          </a:pPr>
          <a:r>
            <a:rPr lang="en-US" sz="1600" b="1">
              <a:latin typeface="Calibri" panose="020F0502020204030204"/>
              <a:ea typeface="+mn-ea"/>
              <a:cs typeface="+mn-cs"/>
            </a:rPr>
            <a:t>DART</a:t>
          </a:r>
          <a:endParaRPr lang="en-US" sz="1600" b="1" dirty="0">
            <a:latin typeface="Calibri" panose="020F0502020204030204"/>
            <a:ea typeface="+mn-ea"/>
            <a:cs typeface="+mn-cs"/>
          </a:endParaRPr>
        </a:p>
      </dgm:t>
    </dgm:pt>
    <dgm:pt modelId="{1DFAE1C0-96A0-4D8B-B641-0077848B6C72}" type="parTrans" cxnId="{F041CDE4-3987-4C75-B478-614ECD13456F}">
      <dgm:prSet/>
      <dgm:spPr/>
      <dgm:t>
        <a:bodyPr/>
        <a:lstStyle/>
        <a:p>
          <a:endParaRPr lang="en-US"/>
        </a:p>
      </dgm:t>
    </dgm:pt>
    <dgm:pt modelId="{F0EEB948-032C-4567-BDCB-D4D2A00E9860}" type="sibTrans" cxnId="{F041CDE4-3987-4C75-B478-614ECD13456F}">
      <dgm:prSet/>
      <dgm:spPr/>
      <dgm:t>
        <a:bodyPr/>
        <a:lstStyle/>
        <a:p>
          <a:endParaRPr lang="en-US"/>
        </a:p>
      </dgm:t>
    </dgm:pt>
    <dgm:pt modelId="{BE8E37D7-6806-44F2-ADF6-89EC9CF73010}">
      <dgm:prSet custT="1"/>
      <dgm:spPr>
        <a:xfrm>
          <a:off x="8000929" y="199699"/>
          <a:ext cx="1299585" cy="779751"/>
        </a:xfrm>
      </dgm:spPr>
      <dgm:t>
        <a:bodyPr/>
        <a:lstStyle/>
        <a:p>
          <a:pPr>
            <a:buNone/>
          </a:pPr>
          <a:r>
            <a:rPr lang="en-US" sz="1300" b="1" dirty="0">
              <a:latin typeface="Calibri" panose="020F0502020204030204"/>
              <a:ea typeface="+mn-ea"/>
              <a:cs typeface="+mn-cs"/>
            </a:rPr>
            <a:t>Planned, Active, Patrol/Monitor, Complete</a:t>
          </a:r>
        </a:p>
      </dgm:t>
    </dgm:pt>
    <dgm:pt modelId="{6B95C164-6BD4-488D-8BD1-5A24A9374925}" type="parTrans" cxnId="{2038EB47-83B6-4248-BA5E-B8F3B666D39E}">
      <dgm:prSet/>
      <dgm:spPr/>
      <dgm:t>
        <a:bodyPr/>
        <a:lstStyle/>
        <a:p>
          <a:endParaRPr lang="en-US"/>
        </a:p>
      </dgm:t>
    </dgm:pt>
    <dgm:pt modelId="{1805BAC6-F53D-48F6-89F9-44A7D5AA2CCE}" type="sibTrans" cxnId="{2038EB47-83B6-4248-BA5E-B8F3B666D39E}">
      <dgm:prSet/>
      <dgm:spPr/>
      <dgm:t>
        <a:bodyPr/>
        <a:lstStyle/>
        <a:p>
          <a:endParaRPr lang="en-US"/>
        </a:p>
      </dgm:t>
    </dgm:pt>
    <dgm:pt modelId="{BD7A080A-CBF0-4EAA-A341-3A62EEBB0809}">
      <dgm:prSet/>
      <dgm:spPr>
        <a:xfrm>
          <a:off x="1606968" y="199699"/>
          <a:ext cx="1299585" cy="779751"/>
        </a:xfrm>
      </dgm:spPr>
      <dgm:t>
        <a:bodyPr/>
        <a:lstStyle/>
        <a:p>
          <a:pPr>
            <a:buNone/>
          </a:pPr>
          <a:r>
            <a:rPr lang="en-US" b="1">
              <a:latin typeface="Calibri" panose="020F0502020204030204"/>
              <a:ea typeface="+mn-ea"/>
              <a:cs typeface="+mn-cs"/>
            </a:rPr>
            <a:t>Current Structures Threatened</a:t>
          </a:r>
          <a:endParaRPr lang="en-US" b="1" dirty="0">
            <a:latin typeface="Calibri" panose="020F0502020204030204"/>
            <a:ea typeface="+mn-ea"/>
            <a:cs typeface="+mn-cs"/>
          </a:endParaRPr>
        </a:p>
      </dgm:t>
    </dgm:pt>
    <dgm:pt modelId="{7AD04DD3-8F9F-422E-AC10-5F76B8FFFAA4}" type="parTrans" cxnId="{9892FEC9-BEDB-4D86-81CE-7C4AC9564032}">
      <dgm:prSet/>
      <dgm:spPr/>
      <dgm:t>
        <a:bodyPr/>
        <a:lstStyle/>
        <a:p>
          <a:endParaRPr lang="en-US"/>
        </a:p>
      </dgm:t>
    </dgm:pt>
    <dgm:pt modelId="{41FD1348-E678-46FC-A86E-1F5806EAB719}" type="sibTrans" cxnId="{9892FEC9-BEDB-4D86-81CE-7C4AC9564032}">
      <dgm:prSet/>
      <dgm:spPr/>
      <dgm:t>
        <a:bodyPr/>
        <a:lstStyle/>
        <a:p>
          <a:endParaRPr lang="en-US"/>
        </a:p>
      </dgm:t>
    </dgm:pt>
    <dgm:pt modelId="{D7C9ABE9-9A8D-4341-B31B-A8C895DAC1A9}" type="pres">
      <dgm:prSet presAssocID="{165C65CB-C44B-4AB8-A4CB-CBF3C432635B}" presName="Name0" presStyleCnt="0">
        <dgm:presLayoutVars>
          <dgm:dir/>
          <dgm:resizeHandles val="exact"/>
        </dgm:presLayoutVars>
      </dgm:prSet>
      <dgm:spPr/>
    </dgm:pt>
    <dgm:pt modelId="{AACF2898-0F61-459E-8644-4483B6B17E93}" type="pres">
      <dgm:prSet presAssocID="{3E9934F3-4569-4D1F-8B91-3BA418041C30}" presName="node" presStyleLbl="node1" presStyleIdx="0" presStyleCnt="24">
        <dgm:presLayoutVars>
          <dgm:bulletEnabled val="1"/>
        </dgm:presLayoutVars>
      </dgm:prSet>
      <dgm:spPr/>
    </dgm:pt>
    <dgm:pt modelId="{5C0D92B9-33B2-4496-8CBB-4267D1FEAFDF}" type="pres">
      <dgm:prSet presAssocID="{B4DB4A30-E3CF-4260-8DE1-3A5E308CFFD3}" presName="sibTrans" presStyleLbl="sibTrans1D1" presStyleIdx="0" presStyleCnt="23"/>
      <dgm:spPr/>
    </dgm:pt>
    <dgm:pt modelId="{4DA2AC97-FB2E-41C5-B407-39D9013E87B7}" type="pres">
      <dgm:prSet presAssocID="{B4DB4A30-E3CF-4260-8DE1-3A5E308CFFD3}" presName="connectorText" presStyleLbl="sibTrans1D1" presStyleIdx="0" presStyleCnt="23"/>
      <dgm:spPr/>
    </dgm:pt>
    <dgm:pt modelId="{688E7D1B-39B2-4F05-9AF7-3CF9CE38E7B0}" type="pres">
      <dgm:prSet presAssocID="{5C6DD52C-3A54-4B7B-8BDA-49B3BB42ABFF}" presName="node" presStyleLbl="node1" presStyleIdx="1" presStyleCnt="24">
        <dgm:presLayoutVars>
          <dgm:bulletEnabled val="1"/>
        </dgm:presLayoutVars>
      </dgm:prSet>
      <dgm:spPr>
        <a:prstGeom prst="rect">
          <a:avLst/>
        </a:prstGeom>
      </dgm:spPr>
    </dgm:pt>
    <dgm:pt modelId="{5CA2F876-A4CF-4D29-9B75-AF13C27F81B3}" type="pres">
      <dgm:prSet presAssocID="{0B167B34-BE84-4948-8BF3-C76F8773AB1F}" presName="sibTrans" presStyleLbl="sibTrans1D1" presStyleIdx="1" presStyleCnt="23"/>
      <dgm:spPr/>
    </dgm:pt>
    <dgm:pt modelId="{FB5ECDEE-B34D-4394-B634-F0DD89D8D92E}" type="pres">
      <dgm:prSet presAssocID="{0B167B34-BE84-4948-8BF3-C76F8773AB1F}" presName="connectorText" presStyleLbl="sibTrans1D1" presStyleIdx="1" presStyleCnt="23"/>
      <dgm:spPr/>
    </dgm:pt>
    <dgm:pt modelId="{21A21F19-4BC5-4A61-97F2-5B1C48B83F95}" type="pres">
      <dgm:prSet presAssocID="{36C7E36D-E6A8-479D-A0D2-6C9109EC4E37}" presName="node" presStyleLbl="node1" presStyleIdx="2" presStyleCnt="24">
        <dgm:presLayoutVars>
          <dgm:bulletEnabled val="1"/>
        </dgm:presLayoutVars>
      </dgm:prSet>
      <dgm:spPr/>
    </dgm:pt>
    <dgm:pt modelId="{6DF2BD0F-9C57-4D30-9971-AC2F44514A73}" type="pres">
      <dgm:prSet presAssocID="{99E2D725-C687-442E-851C-3EF03CD8C0EA}" presName="sibTrans" presStyleLbl="sibTrans1D1" presStyleIdx="2" presStyleCnt="23"/>
      <dgm:spPr/>
    </dgm:pt>
    <dgm:pt modelId="{3B320434-74B8-4610-A5D8-FAF90C384AF5}" type="pres">
      <dgm:prSet presAssocID="{99E2D725-C687-442E-851C-3EF03CD8C0EA}" presName="connectorText" presStyleLbl="sibTrans1D1" presStyleIdx="2" presStyleCnt="23"/>
      <dgm:spPr/>
    </dgm:pt>
    <dgm:pt modelId="{A0B38D52-3D74-442A-8EBB-C4DA1A3DDEB8}" type="pres">
      <dgm:prSet presAssocID="{EB524318-E8DE-4B6C-A68D-62CD35F25C40}" presName="node" presStyleLbl="node1" presStyleIdx="3" presStyleCnt="24">
        <dgm:presLayoutVars>
          <dgm:bulletEnabled val="1"/>
        </dgm:presLayoutVars>
      </dgm:prSet>
      <dgm:spPr/>
    </dgm:pt>
    <dgm:pt modelId="{63AA08E1-1228-45E1-BFDC-0C0BE623565E}" type="pres">
      <dgm:prSet presAssocID="{2C59126E-6A37-4418-B79B-E4C5358D7D0B}" presName="sibTrans" presStyleLbl="sibTrans1D1" presStyleIdx="3" presStyleCnt="23"/>
      <dgm:spPr/>
    </dgm:pt>
    <dgm:pt modelId="{E751178F-F3CB-4074-91A5-B512EA10FE53}" type="pres">
      <dgm:prSet presAssocID="{2C59126E-6A37-4418-B79B-E4C5358D7D0B}" presName="connectorText" presStyleLbl="sibTrans1D1" presStyleIdx="3" presStyleCnt="23"/>
      <dgm:spPr/>
    </dgm:pt>
    <dgm:pt modelId="{A69A3E21-379D-400F-8AD1-A6F221FF7669}" type="pres">
      <dgm:prSet presAssocID="{C6E7E89B-C371-4667-A0D7-7F8B97840CDC}" presName="node" presStyleLbl="node1" presStyleIdx="4" presStyleCnt="24">
        <dgm:presLayoutVars>
          <dgm:bulletEnabled val="1"/>
        </dgm:presLayoutVars>
      </dgm:prSet>
      <dgm:spPr/>
    </dgm:pt>
    <dgm:pt modelId="{42E5B321-6A7B-44E0-A182-A293CE3600B6}" type="pres">
      <dgm:prSet presAssocID="{FE31F64D-6C11-49C9-A944-D331843ED2BB}" presName="sibTrans" presStyleLbl="sibTrans1D1" presStyleIdx="4" presStyleCnt="23"/>
      <dgm:spPr/>
    </dgm:pt>
    <dgm:pt modelId="{60B6162C-511D-4F65-BDE5-D732BD661C8F}" type="pres">
      <dgm:prSet presAssocID="{FE31F64D-6C11-49C9-A944-D331843ED2BB}" presName="connectorText" presStyleLbl="sibTrans1D1" presStyleIdx="4" presStyleCnt="23"/>
      <dgm:spPr/>
    </dgm:pt>
    <dgm:pt modelId="{03157C0F-B70B-4080-BD63-3D213191D236}" type="pres">
      <dgm:prSet presAssocID="{B6B9CDBF-C3D1-460A-B7B6-D611844B25C1}" presName="node" presStyleLbl="node1" presStyleIdx="5" presStyleCnt="24">
        <dgm:presLayoutVars>
          <dgm:bulletEnabled val="1"/>
        </dgm:presLayoutVars>
      </dgm:prSet>
      <dgm:spPr/>
    </dgm:pt>
    <dgm:pt modelId="{345C16E6-B2BD-42F6-84F7-97BBE7D6C48E}" type="pres">
      <dgm:prSet presAssocID="{16E35168-6818-4D4D-86C6-7F4CEB07F9E9}" presName="sibTrans" presStyleLbl="sibTrans1D1" presStyleIdx="5" presStyleCnt="23"/>
      <dgm:spPr/>
    </dgm:pt>
    <dgm:pt modelId="{3463EB6E-2442-4B88-A268-520FEADA3B79}" type="pres">
      <dgm:prSet presAssocID="{16E35168-6818-4D4D-86C6-7F4CEB07F9E9}" presName="connectorText" presStyleLbl="sibTrans1D1" presStyleIdx="5" presStyleCnt="23"/>
      <dgm:spPr/>
    </dgm:pt>
    <dgm:pt modelId="{7FA1413E-B293-4540-B0F3-03C25DDCD26E}" type="pres">
      <dgm:prSet presAssocID="{DA9E2566-6963-4799-BF09-0F4886ADD8E7}" presName="node" presStyleLbl="node1" presStyleIdx="6" presStyleCnt="24">
        <dgm:presLayoutVars>
          <dgm:bulletEnabled val="1"/>
        </dgm:presLayoutVars>
      </dgm:prSet>
      <dgm:spPr/>
    </dgm:pt>
    <dgm:pt modelId="{426A6B4A-4B38-4C20-B6BC-EA6F87ABC2E1}" type="pres">
      <dgm:prSet presAssocID="{FE2E4FC8-25D4-4C4E-976C-6F9A7E4C45F1}" presName="sibTrans" presStyleLbl="sibTrans1D1" presStyleIdx="6" presStyleCnt="23"/>
      <dgm:spPr/>
    </dgm:pt>
    <dgm:pt modelId="{E7CFDC02-AFC5-47E6-B131-79B5B4B71389}" type="pres">
      <dgm:prSet presAssocID="{FE2E4FC8-25D4-4C4E-976C-6F9A7E4C45F1}" presName="connectorText" presStyleLbl="sibTrans1D1" presStyleIdx="6" presStyleCnt="23"/>
      <dgm:spPr/>
    </dgm:pt>
    <dgm:pt modelId="{84377B59-24DA-4CF9-B27D-5C09FF16166B}" type="pres">
      <dgm:prSet presAssocID="{69B06BA4-ED11-444C-BFB9-E4C703727AAF}" presName="node" presStyleLbl="node1" presStyleIdx="7" presStyleCnt="24">
        <dgm:presLayoutVars>
          <dgm:bulletEnabled val="1"/>
        </dgm:presLayoutVars>
      </dgm:prSet>
      <dgm:spPr>
        <a:prstGeom prst="rect">
          <a:avLst/>
        </a:prstGeom>
      </dgm:spPr>
    </dgm:pt>
    <dgm:pt modelId="{B7D7CEF8-6642-49D3-A162-6A196C98BA93}" type="pres">
      <dgm:prSet presAssocID="{32F9B58A-172D-4053-A4CF-CC1079478E77}" presName="sibTrans" presStyleLbl="sibTrans1D1" presStyleIdx="7" presStyleCnt="23"/>
      <dgm:spPr/>
    </dgm:pt>
    <dgm:pt modelId="{A2A3C7DD-8766-4D8C-82E3-45BC4B19BFEA}" type="pres">
      <dgm:prSet presAssocID="{32F9B58A-172D-4053-A4CF-CC1079478E77}" presName="connectorText" presStyleLbl="sibTrans1D1" presStyleIdx="7" presStyleCnt="23"/>
      <dgm:spPr/>
    </dgm:pt>
    <dgm:pt modelId="{72A534DC-BDFE-4FCE-B467-D9A402CBA5A7}" type="pres">
      <dgm:prSet presAssocID="{F7E276F2-F1DC-4C7D-8884-B3543F5487EB}" presName="node" presStyleLbl="node1" presStyleIdx="8" presStyleCnt="24">
        <dgm:presLayoutVars>
          <dgm:bulletEnabled val="1"/>
        </dgm:presLayoutVars>
      </dgm:prSet>
      <dgm:spPr/>
    </dgm:pt>
    <dgm:pt modelId="{A4A42947-2C5B-4D17-9EB3-B4518D2F38CB}" type="pres">
      <dgm:prSet presAssocID="{2F9FBDC1-2616-424F-9530-F671CFBE1B1A}" presName="sibTrans" presStyleLbl="sibTrans1D1" presStyleIdx="8" presStyleCnt="23"/>
      <dgm:spPr/>
    </dgm:pt>
    <dgm:pt modelId="{35578EC8-753E-4959-A6E2-5E7E4E99CC4B}" type="pres">
      <dgm:prSet presAssocID="{2F9FBDC1-2616-424F-9530-F671CFBE1B1A}" presName="connectorText" presStyleLbl="sibTrans1D1" presStyleIdx="8" presStyleCnt="23"/>
      <dgm:spPr/>
    </dgm:pt>
    <dgm:pt modelId="{4EF89CD5-C79B-4ACE-9299-28E674680C90}" type="pres">
      <dgm:prSet presAssocID="{EECD37E5-1877-4095-B56E-48E2A71D77CD}" presName="node" presStyleLbl="node1" presStyleIdx="9" presStyleCnt="24">
        <dgm:presLayoutVars>
          <dgm:bulletEnabled val="1"/>
        </dgm:presLayoutVars>
      </dgm:prSet>
      <dgm:spPr/>
    </dgm:pt>
    <dgm:pt modelId="{07425B19-0330-473B-848B-97F45B14D0E4}" type="pres">
      <dgm:prSet presAssocID="{DA3CB8CD-12F5-49CC-A6A4-1C447058CD0E}" presName="sibTrans" presStyleLbl="sibTrans1D1" presStyleIdx="9" presStyleCnt="23"/>
      <dgm:spPr/>
    </dgm:pt>
    <dgm:pt modelId="{3DE56A0B-8911-4D90-912D-893528872923}" type="pres">
      <dgm:prSet presAssocID="{DA3CB8CD-12F5-49CC-A6A4-1C447058CD0E}" presName="connectorText" presStyleLbl="sibTrans1D1" presStyleIdx="9" presStyleCnt="23"/>
      <dgm:spPr/>
    </dgm:pt>
    <dgm:pt modelId="{6AE53AA3-6FD6-487B-BA5A-EEB751C438A7}" type="pres">
      <dgm:prSet presAssocID="{F61C10B8-3507-45C7-BA74-EF1836FCC435}" presName="node" presStyleLbl="node1" presStyleIdx="10" presStyleCnt="24">
        <dgm:presLayoutVars>
          <dgm:bulletEnabled val="1"/>
        </dgm:presLayoutVars>
      </dgm:prSet>
      <dgm:spPr/>
    </dgm:pt>
    <dgm:pt modelId="{9DCC9605-4A00-483C-8240-E16034D01651}" type="pres">
      <dgm:prSet presAssocID="{F15F9500-17BE-4CF3-B50E-EB7E297C1484}" presName="sibTrans" presStyleLbl="sibTrans1D1" presStyleIdx="10" presStyleCnt="23"/>
      <dgm:spPr/>
    </dgm:pt>
    <dgm:pt modelId="{A87AF100-7941-41E8-A027-290744C652CC}" type="pres">
      <dgm:prSet presAssocID="{F15F9500-17BE-4CF3-B50E-EB7E297C1484}" presName="connectorText" presStyleLbl="sibTrans1D1" presStyleIdx="10" presStyleCnt="23"/>
      <dgm:spPr/>
    </dgm:pt>
    <dgm:pt modelId="{CFA71F6D-187B-4E24-8FC6-679218F7DB54}" type="pres">
      <dgm:prSet presAssocID="{BD7A080A-CBF0-4EAA-A341-3A62EEBB0809}" presName="node" presStyleLbl="node1" presStyleIdx="11" presStyleCnt="24">
        <dgm:presLayoutVars>
          <dgm:bulletEnabled val="1"/>
        </dgm:presLayoutVars>
      </dgm:prSet>
      <dgm:spPr/>
    </dgm:pt>
    <dgm:pt modelId="{8B9BE2F2-A2C2-4214-8004-229794020DDD}" type="pres">
      <dgm:prSet presAssocID="{41FD1348-E678-46FC-A86E-1F5806EAB719}" presName="sibTrans" presStyleLbl="sibTrans1D1" presStyleIdx="11" presStyleCnt="23"/>
      <dgm:spPr/>
    </dgm:pt>
    <dgm:pt modelId="{6BFEF753-3811-4320-9EF7-325760DC9635}" type="pres">
      <dgm:prSet presAssocID="{41FD1348-E678-46FC-A86E-1F5806EAB719}" presName="connectorText" presStyleLbl="sibTrans1D1" presStyleIdx="11" presStyleCnt="23"/>
      <dgm:spPr/>
    </dgm:pt>
    <dgm:pt modelId="{DB2DCD40-7E0A-463B-8606-AAE1AB3226AB}" type="pres">
      <dgm:prSet presAssocID="{C2395F56-50F4-4F8A-B5BE-DC534A98476B}" presName="node" presStyleLbl="node1" presStyleIdx="12" presStyleCnt="24">
        <dgm:presLayoutVars>
          <dgm:bulletEnabled val="1"/>
        </dgm:presLayoutVars>
      </dgm:prSet>
      <dgm:spPr/>
    </dgm:pt>
    <dgm:pt modelId="{E78F9BF0-18D6-443C-A035-102B0CC8E5B6}" type="pres">
      <dgm:prSet presAssocID="{40D9B2A7-D212-41AE-86A4-C8687280F051}" presName="sibTrans" presStyleLbl="sibTrans1D1" presStyleIdx="12" presStyleCnt="23"/>
      <dgm:spPr/>
    </dgm:pt>
    <dgm:pt modelId="{B26EA3CD-955F-4476-8797-FB6B1092FE17}" type="pres">
      <dgm:prSet presAssocID="{40D9B2A7-D212-41AE-86A4-C8687280F051}" presName="connectorText" presStyleLbl="sibTrans1D1" presStyleIdx="12" presStyleCnt="23"/>
      <dgm:spPr/>
    </dgm:pt>
    <dgm:pt modelId="{F1083B7C-5504-482C-8B03-C420AC983B28}" type="pres">
      <dgm:prSet presAssocID="{BE8E37D7-6806-44F2-ADF6-89EC9CF73010}" presName="node" presStyleLbl="node1" presStyleIdx="13" presStyleCnt="24">
        <dgm:presLayoutVars>
          <dgm:bulletEnabled val="1"/>
        </dgm:presLayoutVars>
      </dgm:prSet>
      <dgm:spPr>
        <a:prstGeom prst="rect">
          <a:avLst/>
        </a:prstGeom>
      </dgm:spPr>
    </dgm:pt>
    <dgm:pt modelId="{7389BA0F-2353-4FE4-8C4D-CE117ACF3C06}" type="pres">
      <dgm:prSet presAssocID="{1805BAC6-F53D-48F6-89F9-44A7D5AA2CCE}" presName="sibTrans" presStyleLbl="sibTrans1D1" presStyleIdx="13" presStyleCnt="23"/>
      <dgm:spPr/>
    </dgm:pt>
    <dgm:pt modelId="{A894EC14-9D72-4FEE-8A55-C76E85935BC7}" type="pres">
      <dgm:prSet presAssocID="{1805BAC6-F53D-48F6-89F9-44A7D5AA2CCE}" presName="connectorText" presStyleLbl="sibTrans1D1" presStyleIdx="13" presStyleCnt="23"/>
      <dgm:spPr/>
    </dgm:pt>
    <dgm:pt modelId="{540D2B31-C196-460D-9937-9E847A7C62B7}" type="pres">
      <dgm:prSet presAssocID="{1BF74B11-6FE0-42B9-B2A1-6F1CF370620B}" presName="node" presStyleLbl="node1" presStyleIdx="14" presStyleCnt="24">
        <dgm:presLayoutVars>
          <dgm:bulletEnabled val="1"/>
        </dgm:presLayoutVars>
      </dgm:prSet>
      <dgm:spPr/>
    </dgm:pt>
    <dgm:pt modelId="{EBAEDDC4-2154-41AF-A633-BCD9A5DE8969}" type="pres">
      <dgm:prSet presAssocID="{850D66B5-9C37-45DC-8F07-A041C9246166}" presName="sibTrans" presStyleLbl="sibTrans1D1" presStyleIdx="14" presStyleCnt="23"/>
      <dgm:spPr/>
    </dgm:pt>
    <dgm:pt modelId="{C2C91F06-4B0E-42A0-AB5E-E74820C68C80}" type="pres">
      <dgm:prSet presAssocID="{850D66B5-9C37-45DC-8F07-A041C9246166}" presName="connectorText" presStyleLbl="sibTrans1D1" presStyleIdx="14" presStyleCnt="23"/>
      <dgm:spPr/>
    </dgm:pt>
    <dgm:pt modelId="{910581F2-4E40-434C-8D80-795B4B182ECE}" type="pres">
      <dgm:prSet presAssocID="{9B419A05-B461-4C85-951F-89214CDB6088}" presName="node" presStyleLbl="node1" presStyleIdx="15" presStyleCnt="24">
        <dgm:presLayoutVars>
          <dgm:bulletEnabled val="1"/>
        </dgm:presLayoutVars>
      </dgm:prSet>
      <dgm:spPr/>
    </dgm:pt>
    <dgm:pt modelId="{66AE0A44-B730-450C-8989-DDAA91D983A5}" type="pres">
      <dgm:prSet presAssocID="{3A7FF21B-D47A-4143-BBD7-3F63D255B393}" presName="sibTrans" presStyleLbl="sibTrans1D1" presStyleIdx="15" presStyleCnt="23"/>
      <dgm:spPr/>
    </dgm:pt>
    <dgm:pt modelId="{FF1545BC-ABA4-4913-BC37-C3BA0C72BE50}" type="pres">
      <dgm:prSet presAssocID="{3A7FF21B-D47A-4143-BBD7-3F63D255B393}" presName="connectorText" presStyleLbl="sibTrans1D1" presStyleIdx="15" presStyleCnt="23"/>
      <dgm:spPr/>
    </dgm:pt>
    <dgm:pt modelId="{F4B63BB6-6B9C-477E-8323-82232B158B94}" type="pres">
      <dgm:prSet presAssocID="{8E1F25B4-8E36-49DE-897A-CE7FCB7E30B7}" presName="node" presStyleLbl="node1" presStyleIdx="16" presStyleCnt="24">
        <dgm:presLayoutVars>
          <dgm:bulletEnabled val="1"/>
        </dgm:presLayoutVars>
      </dgm:prSet>
      <dgm:spPr/>
    </dgm:pt>
    <dgm:pt modelId="{BA14BCF2-9B74-43F7-846C-5D0C09F593F5}" type="pres">
      <dgm:prSet presAssocID="{10465B3E-E75B-45FF-907E-4325789BD90F}" presName="sibTrans" presStyleLbl="sibTrans1D1" presStyleIdx="16" presStyleCnt="23"/>
      <dgm:spPr/>
    </dgm:pt>
    <dgm:pt modelId="{7D623BB6-CD1E-40CB-9CEE-4E63D0746841}" type="pres">
      <dgm:prSet presAssocID="{10465B3E-E75B-45FF-907E-4325789BD90F}" presName="connectorText" presStyleLbl="sibTrans1D1" presStyleIdx="16" presStyleCnt="23"/>
      <dgm:spPr/>
    </dgm:pt>
    <dgm:pt modelId="{02D21D43-A857-46A9-A0AB-20E7AE1845DD}" type="pres">
      <dgm:prSet presAssocID="{7822F5D3-A267-49B1-8611-9D9204397560}" presName="node" presStyleLbl="node1" presStyleIdx="17" presStyleCnt="24">
        <dgm:presLayoutVars>
          <dgm:bulletEnabled val="1"/>
        </dgm:presLayoutVars>
      </dgm:prSet>
      <dgm:spPr/>
    </dgm:pt>
    <dgm:pt modelId="{0BD4CCD5-04B6-4E32-ABD2-835310334F43}" type="pres">
      <dgm:prSet presAssocID="{78A28594-B090-4EEF-A67E-9CA7DBC97A76}" presName="sibTrans" presStyleLbl="sibTrans1D1" presStyleIdx="17" presStyleCnt="23"/>
      <dgm:spPr/>
    </dgm:pt>
    <dgm:pt modelId="{DA0F58AD-8143-4990-B0E6-1E7E9492AFFE}" type="pres">
      <dgm:prSet presAssocID="{78A28594-B090-4EEF-A67E-9CA7DBC97A76}" presName="connectorText" presStyleLbl="sibTrans1D1" presStyleIdx="17" presStyleCnt="23"/>
      <dgm:spPr/>
    </dgm:pt>
    <dgm:pt modelId="{AE85DE28-C534-44B9-BD21-3C0CFF8C2A80}" type="pres">
      <dgm:prSet presAssocID="{DA2FB4CB-9DB6-45D9-A683-A5AC72F8EC07}" presName="node" presStyleLbl="node1" presStyleIdx="18" presStyleCnt="24">
        <dgm:presLayoutVars>
          <dgm:bulletEnabled val="1"/>
        </dgm:presLayoutVars>
      </dgm:prSet>
      <dgm:spPr>
        <a:prstGeom prst="rect">
          <a:avLst/>
        </a:prstGeom>
      </dgm:spPr>
    </dgm:pt>
    <dgm:pt modelId="{C48F504F-CA9E-4EF5-BBB8-75A05F8F9421}" type="pres">
      <dgm:prSet presAssocID="{B3E84BF4-E2C5-4FEE-95BF-190BF8F860B2}" presName="sibTrans" presStyleLbl="sibTrans1D1" presStyleIdx="18" presStyleCnt="23"/>
      <dgm:spPr/>
    </dgm:pt>
    <dgm:pt modelId="{D22EB6A4-626A-489A-8D22-E61D34BED492}" type="pres">
      <dgm:prSet presAssocID="{B3E84BF4-E2C5-4FEE-95BF-190BF8F860B2}" presName="connectorText" presStyleLbl="sibTrans1D1" presStyleIdx="18" presStyleCnt="23"/>
      <dgm:spPr/>
    </dgm:pt>
    <dgm:pt modelId="{D3D243DB-0DBD-4D43-AAB4-047A2CC7F0ED}" type="pres">
      <dgm:prSet presAssocID="{4D51F77F-926B-4CEA-9A6A-0B5ED987DA26}" presName="node" presStyleLbl="node1" presStyleIdx="19" presStyleCnt="24">
        <dgm:presLayoutVars>
          <dgm:bulletEnabled val="1"/>
        </dgm:presLayoutVars>
      </dgm:prSet>
      <dgm:spPr/>
    </dgm:pt>
    <dgm:pt modelId="{2705A1B8-1B24-4844-A83B-B26ED6504EE4}" type="pres">
      <dgm:prSet presAssocID="{3664C402-175F-4F4C-85C3-84BD33B8AE34}" presName="sibTrans" presStyleLbl="sibTrans1D1" presStyleIdx="19" presStyleCnt="23"/>
      <dgm:spPr/>
    </dgm:pt>
    <dgm:pt modelId="{BAA03563-0628-4155-AC60-5A5A86975383}" type="pres">
      <dgm:prSet presAssocID="{3664C402-175F-4F4C-85C3-84BD33B8AE34}" presName="connectorText" presStyleLbl="sibTrans1D1" presStyleIdx="19" presStyleCnt="23"/>
      <dgm:spPr/>
    </dgm:pt>
    <dgm:pt modelId="{6D4A91E2-F14F-49D2-A078-D0C4FA00C7D7}" type="pres">
      <dgm:prSet presAssocID="{A3378384-BFD2-4467-8B84-048DA4A7DF25}" presName="node" presStyleLbl="node1" presStyleIdx="20" presStyleCnt="24">
        <dgm:presLayoutVars>
          <dgm:bulletEnabled val="1"/>
        </dgm:presLayoutVars>
      </dgm:prSet>
      <dgm:spPr/>
    </dgm:pt>
    <dgm:pt modelId="{5213306A-F324-47CB-9BB3-547B950E49F6}" type="pres">
      <dgm:prSet presAssocID="{735E3273-15E5-49D2-83AD-E9504BE021CA}" presName="sibTrans" presStyleLbl="sibTrans1D1" presStyleIdx="20" presStyleCnt="23"/>
      <dgm:spPr/>
    </dgm:pt>
    <dgm:pt modelId="{9EAC0773-0E2B-4295-9F4C-96605AB01BCF}" type="pres">
      <dgm:prSet presAssocID="{735E3273-15E5-49D2-83AD-E9504BE021CA}" presName="connectorText" presStyleLbl="sibTrans1D1" presStyleIdx="20" presStyleCnt="23"/>
      <dgm:spPr/>
    </dgm:pt>
    <dgm:pt modelId="{3B3B59A0-FFB4-4180-AB6B-D2D343A55FCC}" type="pres">
      <dgm:prSet presAssocID="{D0590B44-645D-4DF8-B84A-32216265DAE5}" presName="node" presStyleLbl="node1" presStyleIdx="21" presStyleCnt="24">
        <dgm:presLayoutVars>
          <dgm:bulletEnabled val="1"/>
        </dgm:presLayoutVars>
      </dgm:prSet>
      <dgm:spPr>
        <a:prstGeom prst="rect">
          <a:avLst/>
        </a:prstGeom>
      </dgm:spPr>
    </dgm:pt>
    <dgm:pt modelId="{3B6A65CC-1E2C-4B81-A94B-E0A6221FC63F}" type="pres">
      <dgm:prSet presAssocID="{F0EEB948-032C-4567-BDCB-D4D2A00E9860}" presName="sibTrans" presStyleLbl="sibTrans1D1" presStyleIdx="21" presStyleCnt="23"/>
      <dgm:spPr/>
    </dgm:pt>
    <dgm:pt modelId="{93076EB3-1D0C-4D10-8C04-F94B3D322769}" type="pres">
      <dgm:prSet presAssocID="{F0EEB948-032C-4567-BDCB-D4D2A00E9860}" presName="connectorText" presStyleLbl="sibTrans1D1" presStyleIdx="21" presStyleCnt="23"/>
      <dgm:spPr/>
    </dgm:pt>
    <dgm:pt modelId="{A8E4A481-171B-4BEA-8BE4-F96D2F727A8C}" type="pres">
      <dgm:prSet presAssocID="{E7135ECB-1710-43CC-85D3-56FA411211AA}" presName="node" presStyleLbl="node1" presStyleIdx="22" presStyleCnt="24">
        <dgm:presLayoutVars>
          <dgm:bulletEnabled val="1"/>
        </dgm:presLayoutVars>
      </dgm:prSet>
      <dgm:spPr/>
    </dgm:pt>
    <dgm:pt modelId="{0E1637DC-E0ED-4006-8CD7-479896DF3DE9}" type="pres">
      <dgm:prSet presAssocID="{C92CE852-217D-42CD-B30F-E30306ABB371}" presName="sibTrans" presStyleLbl="sibTrans1D1" presStyleIdx="22" presStyleCnt="23"/>
      <dgm:spPr/>
    </dgm:pt>
    <dgm:pt modelId="{C1021E5C-970A-4B84-8FCF-953F2A239501}" type="pres">
      <dgm:prSet presAssocID="{C92CE852-217D-42CD-B30F-E30306ABB371}" presName="connectorText" presStyleLbl="sibTrans1D1" presStyleIdx="22" presStyleCnt="23"/>
      <dgm:spPr/>
    </dgm:pt>
    <dgm:pt modelId="{0C7E1769-EF0F-4E62-B7A2-FC0232A576D4}" type="pres">
      <dgm:prSet presAssocID="{7B4D9A51-992C-40E9-A96C-F5759D1898AE}" presName="node" presStyleLbl="node1" presStyleIdx="23" presStyleCnt="24">
        <dgm:presLayoutVars>
          <dgm:bulletEnabled val="1"/>
        </dgm:presLayoutVars>
      </dgm:prSet>
      <dgm:spPr/>
    </dgm:pt>
  </dgm:ptLst>
  <dgm:cxnLst>
    <dgm:cxn modelId="{CEE96D02-AA37-4FC2-B8BA-7A8528503B69}" type="presOf" srcId="{850D66B5-9C37-45DC-8F07-A041C9246166}" destId="{C2C91F06-4B0E-42A0-AB5E-E74820C68C80}" srcOrd="1" destOrd="0" presId="urn:microsoft.com/office/officeart/2016/7/layout/RepeatingBendingProcessNew"/>
    <dgm:cxn modelId="{DB740803-7367-453F-BCF0-E873F7F8BD2C}" type="presOf" srcId="{F0EEB948-032C-4567-BDCB-D4D2A00E9860}" destId="{3B6A65CC-1E2C-4B81-A94B-E0A6221FC63F}" srcOrd="0" destOrd="0" presId="urn:microsoft.com/office/officeart/2016/7/layout/RepeatingBendingProcessNew"/>
    <dgm:cxn modelId="{7480FF03-C69C-410C-A047-70B9E6D9EFFE}" type="presOf" srcId="{99E2D725-C687-442E-851C-3EF03CD8C0EA}" destId="{6DF2BD0F-9C57-4D30-9971-AC2F44514A73}" srcOrd="0" destOrd="0" presId="urn:microsoft.com/office/officeart/2016/7/layout/RepeatingBendingProcessNew"/>
    <dgm:cxn modelId="{6198A00B-38BF-44EC-B56B-C04A3A6AC4C5}" srcId="{165C65CB-C44B-4AB8-A4CB-CBF3C432635B}" destId="{7822F5D3-A267-49B1-8611-9D9204397560}" srcOrd="17" destOrd="0" parTransId="{12718794-5751-4FF6-8427-1764DA7D007E}" sibTransId="{78A28594-B090-4EEF-A67E-9CA7DBC97A76}"/>
    <dgm:cxn modelId="{8D1DC516-D05E-45A4-8A63-59B0F1E30E79}" type="presOf" srcId="{D0590B44-645D-4DF8-B84A-32216265DAE5}" destId="{3B3B59A0-FFB4-4180-AB6B-D2D343A55FCC}" srcOrd="0" destOrd="0" presId="urn:microsoft.com/office/officeart/2016/7/layout/RepeatingBendingProcessNew"/>
    <dgm:cxn modelId="{9FD03A17-6030-4F8F-837C-5DEC9EFA32B4}" type="presOf" srcId="{2C59126E-6A37-4418-B79B-E4C5358D7D0B}" destId="{E751178F-F3CB-4074-91A5-B512EA10FE53}" srcOrd="1" destOrd="0" presId="urn:microsoft.com/office/officeart/2016/7/layout/RepeatingBendingProcessNew"/>
    <dgm:cxn modelId="{424FA119-7281-4175-AB77-B8E1FB0914A8}" type="presOf" srcId="{10465B3E-E75B-45FF-907E-4325789BD90F}" destId="{7D623BB6-CD1E-40CB-9CEE-4E63D0746841}" srcOrd="1" destOrd="0" presId="urn:microsoft.com/office/officeart/2016/7/layout/RepeatingBendingProcessNew"/>
    <dgm:cxn modelId="{74623225-B405-41ED-A95F-7726ACD888E2}" type="presOf" srcId="{1805BAC6-F53D-48F6-89F9-44A7D5AA2CCE}" destId="{A894EC14-9D72-4FEE-8A55-C76E85935BC7}" srcOrd="1" destOrd="0" presId="urn:microsoft.com/office/officeart/2016/7/layout/RepeatingBendingProcessNew"/>
    <dgm:cxn modelId="{E7A28926-B1F3-45A3-BBFD-464741EBBCF4}" type="presOf" srcId="{32F9B58A-172D-4053-A4CF-CC1079478E77}" destId="{B7D7CEF8-6642-49D3-A162-6A196C98BA93}" srcOrd="0" destOrd="0" presId="urn:microsoft.com/office/officeart/2016/7/layout/RepeatingBendingProcessNew"/>
    <dgm:cxn modelId="{213DEB2D-2D39-463D-B4AD-FF83C4953201}" type="presOf" srcId="{0B167B34-BE84-4948-8BF3-C76F8773AB1F}" destId="{FB5ECDEE-B34D-4394-B634-F0DD89D8D92E}" srcOrd="1" destOrd="0" presId="urn:microsoft.com/office/officeart/2016/7/layout/RepeatingBendingProcessNew"/>
    <dgm:cxn modelId="{1AC3FE2F-7082-450B-98D3-B2145DE1DA73}" type="presOf" srcId="{41FD1348-E678-46FC-A86E-1F5806EAB719}" destId="{8B9BE2F2-A2C2-4214-8004-229794020DDD}" srcOrd="0" destOrd="0" presId="urn:microsoft.com/office/officeart/2016/7/layout/RepeatingBendingProcessNew"/>
    <dgm:cxn modelId="{37AB3830-20CF-4733-9510-7A145FE1C461}" type="presOf" srcId="{41FD1348-E678-46FC-A86E-1F5806EAB719}" destId="{6BFEF753-3811-4320-9EF7-325760DC9635}" srcOrd="1" destOrd="0" presId="urn:microsoft.com/office/officeart/2016/7/layout/RepeatingBendingProcessNew"/>
    <dgm:cxn modelId="{A3E45230-528D-4B8D-8B60-25771BE351F0}" type="presOf" srcId="{5C6DD52C-3A54-4B7B-8BDA-49B3BB42ABFF}" destId="{688E7D1B-39B2-4F05-9AF7-3CF9CE38E7B0}" srcOrd="0" destOrd="0" presId="urn:microsoft.com/office/officeart/2016/7/layout/RepeatingBendingProcessNew"/>
    <dgm:cxn modelId="{B397AE34-EE15-4F14-9E41-8C4A7B66785D}" type="presOf" srcId="{C6E7E89B-C371-4667-A0D7-7F8B97840CDC}" destId="{A69A3E21-379D-400F-8AD1-A6F221FF7669}" srcOrd="0" destOrd="0" presId="urn:microsoft.com/office/officeart/2016/7/layout/RepeatingBendingProcessNew"/>
    <dgm:cxn modelId="{D28FC834-ED68-4F44-A916-50CA23166508}" srcId="{165C65CB-C44B-4AB8-A4CB-CBF3C432635B}" destId="{B6B9CDBF-C3D1-460A-B7B6-D611844B25C1}" srcOrd="5" destOrd="0" parTransId="{C8A67D91-A8C4-4E08-9F2A-20C26EC0BB1E}" sibTransId="{16E35168-6818-4D4D-86C6-7F4CEB07F9E9}"/>
    <dgm:cxn modelId="{C118EB34-EFC8-4827-9F5E-E5F95D0EEE88}" type="presOf" srcId="{1805BAC6-F53D-48F6-89F9-44A7D5AA2CCE}" destId="{7389BA0F-2353-4FE4-8C4D-CE117ACF3C06}" srcOrd="0" destOrd="0" presId="urn:microsoft.com/office/officeart/2016/7/layout/RepeatingBendingProcessNew"/>
    <dgm:cxn modelId="{E1989039-CFE2-4D5F-83A9-59CC38615835}" type="presOf" srcId="{7B4D9A51-992C-40E9-A96C-F5759D1898AE}" destId="{0C7E1769-EF0F-4E62-B7A2-FC0232A576D4}" srcOrd="0" destOrd="0" presId="urn:microsoft.com/office/officeart/2016/7/layout/RepeatingBendingProcessNew"/>
    <dgm:cxn modelId="{5BC1103E-A5B1-4CBB-B1FD-548B4F7AD42E}" type="presOf" srcId="{0B167B34-BE84-4948-8BF3-C76F8773AB1F}" destId="{5CA2F876-A4CF-4D29-9B75-AF13C27F81B3}" srcOrd="0" destOrd="0" presId="urn:microsoft.com/office/officeart/2016/7/layout/RepeatingBendingProcessNew"/>
    <dgm:cxn modelId="{2DEE365B-E93D-4826-833C-6ACBECAD0AA9}" type="presOf" srcId="{B4DB4A30-E3CF-4260-8DE1-3A5E308CFFD3}" destId="{5C0D92B9-33B2-4496-8CBB-4267D1FEAFDF}" srcOrd="0" destOrd="0" presId="urn:microsoft.com/office/officeart/2016/7/layout/RepeatingBendingProcessNew"/>
    <dgm:cxn modelId="{73AE5E5B-4B50-4E42-90F1-DF5DFEEDE32C}" type="presOf" srcId="{2F9FBDC1-2616-424F-9530-F671CFBE1B1A}" destId="{A4A42947-2C5B-4D17-9EB3-B4518D2F38CB}" srcOrd="0" destOrd="0" presId="urn:microsoft.com/office/officeart/2016/7/layout/RepeatingBendingProcessNew"/>
    <dgm:cxn modelId="{47671061-B092-4692-8B1F-1C2537B59F99}" type="presOf" srcId="{F15F9500-17BE-4CF3-B50E-EB7E297C1484}" destId="{A87AF100-7941-41E8-A027-290744C652CC}" srcOrd="1" destOrd="0" presId="urn:microsoft.com/office/officeart/2016/7/layout/RepeatingBendingProcessNew"/>
    <dgm:cxn modelId="{8D142141-6FAF-4621-8B49-39716E60D746}" type="presOf" srcId="{B6B9CDBF-C3D1-460A-B7B6-D611844B25C1}" destId="{03157C0F-B70B-4080-BD63-3D213191D236}" srcOrd="0" destOrd="0" presId="urn:microsoft.com/office/officeart/2016/7/layout/RepeatingBendingProcessNew"/>
    <dgm:cxn modelId="{BD22A961-E19D-4401-BEC2-BFE291094186}" type="presOf" srcId="{2C59126E-6A37-4418-B79B-E4C5358D7D0B}" destId="{63AA08E1-1228-45E1-BFDC-0C0BE623565E}" srcOrd="0" destOrd="0" presId="urn:microsoft.com/office/officeart/2016/7/layout/RepeatingBendingProcessNew"/>
    <dgm:cxn modelId="{4AA48942-4967-4D85-A183-A3DD10A8A748}" srcId="{165C65CB-C44B-4AB8-A4CB-CBF3C432635B}" destId="{EECD37E5-1877-4095-B56E-48E2A71D77CD}" srcOrd="9" destOrd="0" parTransId="{8872CBB2-E464-403A-B916-59CA2C7166D8}" sibTransId="{DA3CB8CD-12F5-49CC-A6A4-1C447058CD0E}"/>
    <dgm:cxn modelId="{5F68D362-4226-4880-AEC2-0A06E882FFAD}" srcId="{165C65CB-C44B-4AB8-A4CB-CBF3C432635B}" destId="{36C7E36D-E6A8-479D-A0D2-6C9109EC4E37}" srcOrd="2" destOrd="0" parTransId="{0733E2B9-0B04-454D-93C9-2C04C52679AE}" sibTransId="{99E2D725-C687-442E-851C-3EF03CD8C0EA}"/>
    <dgm:cxn modelId="{81B88B63-F5E3-4027-9F3D-003A9E2BA560}" srcId="{165C65CB-C44B-4AB8-A4CB-CBF3C432635B}" destId="{69B06BA4-ED11-444C-BFB9-E4C703727AAF}" srcOrd="7" destOrd="0" parTransId="{CFE3CC6A-BBF4-46FB-BA8E-555B6DB9B990}" sibTransId="{32F9B58A-172D-4053-A4CF-CC1079478E77}"/>
    <dgm:cxn modelId="{1AA9A363-3C13-4D74-AD74-1C72E90896C2}" type="presOf" srcId="{69B06BA4-ED11-444C-BFB9-E4C703727AAF}" destId="{84377B59-24DA-4CF9-B27D-5C09FF16166B}" srcOrd="0" destOrd="0" presId="urn:microsoft.com/office/officeart/2016/7/layout/RepeatingBendingProcessNew"/>
    <dgm:cxn modelId="{ACB75644-49BA-44B8-B220-300B124C27F1}" type="presOf" srcId="{C2395F56-50F4-4F8A-B5BE-DC534A98476B}" destId="{DB2DCD40-7E0A-463B-8606-AAE1AB3226AB}" srcOrd="0" destOrd="0" presId="urn:microsoft.com/office/officeart/2016/7/layout/RepeatingBendingProcessNew"/>
    <dgm:cxn modelId="{86579744-C45C-4B65-9D7E-2236E5723997}" srcId="{165C65CB-C44B-4AB8-A4CB-CBF3C432635B}" destId="{F61C10B8-3507-45C7-BA74-EF1836FCC435}" srcOrd="10" destOrd="0" parTransId="{2290F979-FDA3-4483-A49D-155333247E98}" sibTransId="{F15F9500-17BE-4CF3-B50E-EB7E297C1484}"/>
    <dgm:cxn modelId="{52BF3F66-B131-45EF-8E8B-73D84A875FA6}" type="presOf" srcId="{735E3273-15E5-49D2-83AD-E9504BE021CA}" destId="{9EAC0773-0E2B-4295-9F4C-96605AB01BCF}" srcOrd="1" destOrd="0" presId="urn:microsoft.com/office/officeart/2016/7/layout/RepeatingBendingProcessNew"/>
    <dgm:cxn modelId="{84EE9B46-561C-4F76-A047-711A509089CA}" type="presOf" srcId="{3A7FF21B-D47A-4143-BBD7-3F63D255B393}" destId="{66AE0A44-B730-450C-8989-DDAA91D983A5}" srcOrd="0" destOrd="0" presId="urn:microsoft.com/office/officeart/2016/7/layout/RepeatingBendingProcessNew"/>
    <dgm:cxn modelId="{6AD93E67-DDEA-4C10-9545-6B38A13991BE}" srcId="{165C65CB-C44B-4AB8-A4CB-CBF3C432635B}" destId="{C2395F56-50F4-4F8A-B5BE-DC534A98476B}" srcOrd="12" destOrd="0" parTransId="{D2F7029D-430C-4748-926A-FA7B612C7227}" sibTransId="{40D9B2A7-D212-41AE-86A4-C8687280F051}"/>
    <dgm:cxn modelId="{2038EB47-83B6-4248-BA5E-B8F3B666D39E}" srcId="{165C65CB-C44B-4AB8-A4CB-CBF3C432635B}" destId="{BE8E37D7-6806-44F2-ADF6-89EC9CF73010}" srcOrd="13" destOrd="0" parTransId="{6B95C164-6BD4-488D-8BD1-5A24A9374925}" sibTransId="{1805BAC6-F53D-48F6-89F9-44A7D5AA2CCE}"/>
    <dgm:cxn modelId="{EC7DBC48-6C16-47E5-9D30-FDEA78C2BA2D}" type="presOf" srcId="{40D9B2A7-D212-41AE-86A4-C8687280F051}" destId="{E78F9BF0-18D6-443C-A035-102B0CC8E5B6}" srcOrd="0" destOrd="0" presId="urn:microsoft.com/office/officeart/2016/7/layout/RepeatingBendingProcessNew"/>
    <dgm:cxn modelId="{A9C41049-A7ED-4A8B-B18C-83BC09C1D385}" type="presOf" srcId="{40D9B2A7-D212-41AE-86A4-C8687280F051}" destId="{B26EA3CD-955F-4476-8797-FB6B1092FE17}" srcOrd="1" destOrd="0" presId="urn:microsoft.com/office/officeart/2016/7/layout/RepeatingBendingProcessNew"/>
    <dgm:cxn modelId="{B356B36C-D386-47DB-8CD6-CA4CE091635A}" type="presOf" srcId="{78A28594-B090-4EEF-A67E-9CA7DBC97A76}" destId="{0BD4CCD5-04B6-4E32-ABD2-835310334F43}" srcOrd="0" destOrd="0" presId="urn:microsoft.com/office/officeart/2016/7/layout/RepeatingBendingProcessNew"/>
    <dgm:cxn modelId="{ABAFDD52-DC70-4F86-82B1-8B8E1A974ECE}" type="presOf" srcId="{DA2FB4CB-9DB6-45D9-A683-A5AC72F8EC07}" destId="{AE85DE28-C534-44B9-BD21-3C0CFF8C2A80}" srcOrd="0" destOrd="0" presId="urn:microsoft.com/office/officeart/2016/7/layout/RepeatingBendingProcessNew"/>
    <dgm:cxn modelId="{3D4CA853-E082-491E-A32E-19726C955BCD}" type="presOf" srcId="{FE31F64D-6C11-49C9-A944-D331843ED2BB}" destId="{60B6162C-511D-4F65-BDE5-D732BD661C8F}" srcOrd="1" destOrd="0" presId="urn:microsoft.com/office/officeart/2016/7/layout/RepeatingBendingProcessNew"/>
    <dgm:cxn modelId="{DCE9EF73-A428-42E5-A970-EC44F20F528C}" type="presOf" srcId="{32F9B58A-172D-4053-A4CF-CC1079478E77}" destId="{A2A3C7DD-8766-4D8C-82E3-45BC4B19BFEA}" srcOrd="1" destOrd="0" presId="urn:microsoft.com/office/officeart/2016/7/layout/RepeatingBendingProcessNew"/>
    <dgm:cxn modelId="{BDA82174-EC4E-4EB3-B182-5EE5BE6149D9}" type="presOf" srcId="{16E35168-6818-4D4D-86C6-7F4CEB07F9E9}" destId="{3463EB6E-2442-4B88-A268-520FEADA3B79}" srcOrd="1" destOrd="0" presId="urn:microsoft.com/office/officeart/2016/7/layout/RepeatingBendingProcessNew"/>
    <dgm:cxn modelId="{7F743554-6938-49B8-B648-C4E289CE0B8C}" srcId="{165C65CB-C44B-4AB8-A4CB-CBF3C432635B}" destId="{4D51F77F-926B-4CEA-9A6A-0B5ED987DA26}" srcOrd="19" destOrd="0" parTransId="{4C3D5FC9-C6F5-4789-9444-79EAFF1895DC}" sibTransId="{3664C402-175F-4F4C-85C3-84BD33B8AE34}"/>
    <dgm:cxn modelId="{38A45154-6C2F-42D4-A158-C2AF26B0DF35}" type="presOf" srcId="{A3378384-BFD2-4467-8B84-048DA4A7DF25}" destId="{6D4A91E2-F14F-49D2-A078-D0C4FA00C7D7}" srcOrd="0" destOrd="0" presId="urn:microsoft.com/office/officeart/2016/7/layout/RepeatingBendingProcessNew"/>
    <dgm:cxn modelId="{BC588674-845B-4387-A045-833205C4665D}" type="presOf" srcId="{7822F5D3-A267-49B1-8611-9D9204397560}" destId="{02D21D43-A857-46A9-A0AB-20E7AE1845DD}" srcOrd="0" destOrd="0" presId="urn:microsoft.com/office/officeart/2016/7/layout/RepeatingBendingProcessNew"/>
    <dgm:cxn modelId="{E994AF74-FA3C-4B10-A485-7D195F8CB3E2}" type="presOf" srcId="{3664C402-175F-4F4C-85C3-84BD33B8AE34}" destId="{BAA03563-0628-4155-AC60-5A5A86975383}" srcOrd="1" destOrd="0" presId="urn:microsoft.com/office/officeart/2016/7/layout/RepeatingBendingProcessNew"/>
    <dgm:cxn modelId="{4281B274-3444-430A-9A62-1705E2D06173}" type="presOf" srcId="{4D51F77F-926B-4CEA-9A6A-0B5ED987DA26}" destId="{D3D243DB-0DBD-4D43-AAB4-047A2CC7F0ED}" srcOrd="0" destOrd="0" presId="urn:microsoft.com/office/officeart/2016/7/layout/RepeatingBendingProcessNew"/>
    <dgm:cxn modelId="{8D3CF154-507E-42F3-A3F5-D30D116DFE48}" type="presOf" srcId="{B3E84BF4-E2C5-4FEE-95BF-190BF8F860B2}" destId="{C48F504F-CA9E-4EF5-BBB8-75A05F8F9421}" srcOrd="0" destOrd="0" presId="urn:microsoft.com/office/officeart/2016/7/layout/RepeatingBendingProcessNew"/>
    <dgm:cxn modelId="{E9CC077C-BA36-496F-AC5A-0DD82D7F5760}" srcId="{165C65CB-C44B-4AB8-A4CB-CBF3C432635B}" destId="{DA2FB4CB-9DB6-45D9-A683-A5AC72F8EC07}" srcOrd="18" destOrd="0" parTransId="{5F174542-021F-4AB8-B7CB-30DD0B217686}" sibTransId="{B3E84BF4-E2C5-4FEE-95BF-190BF8F860B2}"/>
    <dgm:cxn modelId="{E7B34080-1F71-491C-8D8D-FE044AB95883}" srcId="{165C65CB-C44B-4AB8-A4CB-CBF3C432635B}" destId="{DA9E2566-6963-4799-BF09-0F4886ADD8E7}" srcOrd="6" destOrd="0" parTransId="{44A9B7AC-1DDE-4B2F-8C5F-458367FCF731}" sibTransId="{FE2E4FC8-25D4-4C4E-976C-6F9A7E4C45F1}"/>
    <dgm:cxn modelId="{CC73A387-1DFF-43A2-B7A3-10FB6EE6FE0D}" srcId="{165C65CB-C44B-4AB8-A4CB-CBF3C432635B}" destId="{F7E276F2-F1DC-4C7D-8884-B3543F5487EB}" srcOrd="8" destOrd="0" parTransId="{1E58BF3E-52EA-41D4-8A39-F88D17C9F6F6}" sibTransId="{2F9FBDC1-2616-424F-9530-F671CFBE1B1A}"/>
    <dgm:cxn modelId="{AA3FFF8D-AE0C-4410-ACCC-89AAA8D9AB5B}" type="presOf" srcId="{10465B3E-E75B-45FF-907E-4325789BD90F}" destId="{BA14BCF2-9B74-43F7-846C-5D0C09F593F5}" srcOrd="0" destOrd="0" presId="urn:microsoft.com/office/officeart/2016/7/layout/RepeatingBendingProcessNew"/>
    <dgm:cxn modelId="{E643A790-3A65-46E5-A205-B2731DC5A7EB}" type="presOf" srcId="{36C7E36D-E6A8-479D-A0D2-6C9109EC4E37}" destId="{21A21F19-4BC5-4A61-97F2-5B1C48B83F95}" srcOrd="0" destOrd="0" presId="urn:microsoft.com/office/officeart/2016/7/layout/RepeatingBendingProcessNew"/>
    <dgm:cxn modelId="{F1358E91-4826-43D1-BF27-B31BC1959B18}" type="presOf" srcId="{DA3CB8CD-12F5-49CC-A6A4-1C447058CD0E}" destId="{3DE56A0B-8911-4D90-912D-893528872923}" srcOrd="1" destOrd="0" presId="urn:microsoft.com/office/officeart/2016/7/layout/RepeatingBendingProcessNew"/>
    <dgm:cxn modelId="{7BF10492-D3E8-43CA-B72E-4F5FD8B66BE7}" type="presOf" srcId="{16E35168-6818-4D4D-86C6-7F4CEB07F9E9}" destId="{345C16E6-B2BD-42F6-84F7-97BBE7D6C48E}" srcOrd="0" destOrd="0" presId="urn:microsoft.com/office/officeart/2016/7/layout/RepeatingBendingProcessNew"/>
    <dgm:cxn modelId="{60917092-DFE9-4343-8658-883B753270F0}" type="presOf" srcId="{2F9FBDC1-2616-424F-9530-F671CFBE1B1A}" destId="{35578EC8-753E-4959-A6E2-5E7E4E99CC4B}" srcOrd="1" destOrd="0" presId="urn:microsoft.com/office/officeart/2016/7/layout/RepeatingBendingProcessNew"/>
    <dgm:cxn modelId="{BB64A096-5069-4DE9-8FA5-E465328940D7}" srcId="{165C65CB-C44B-4AB8-A4CB-CBF3C432635B}" destId="{1BF74B11-6FE0-42B9-B2A1-6F1CF370620B}" srcOrd="14" destOrd="0" parTransId="{FAB16CA0-027E-417C-BE17-F470DB3D80EF}" sibTransId="{850D66B5-9C37-45DC-8F07-A041C9246166}"/>
    <dgm:cxn modelId="{46832999-B115-4171-AC31-EBAFE08B4B83}" srcId="{165C65CB-C44B-4AB8-A4CB-CBF3C432635B}" destId="{5C6DD52C-3A54-4B7B-8BDA-49B3BB42ABFF}" srcOrd="1" destOrd="0" parTransId="{7DDC8BCA-BFE2-4A73-8A59-91632CFAF1D0}" sibTransId="{0B167B34-BE84-4948-8BF3-C76F8773AB1F}"/>
    <dgm:cxn modelId="{9D7AC59B-0171-4B8C-ABB4-647B57356AB8}" srcId="{165C65CB-C44B-4AB8-A4CB-CBF3C432635B}" destId="{8E1F25B4-8E36-49DE-897A-CE7FCB7E30B7}" srcOrd="16" destOrd="0" parTransId="{6ABC48D7-9316-4F05-8F52-1335695D0F42}" sibTransId="{10465B3E-E75B-45FF-907E-4325789BD90F}"/>
    <dgm:cxn modelId="{CEE3129E-4639-436B-A616-8B3CA4C6137E}" type="presOf" srcId="{E7135ECB-1710-43CC-85D3-56FA411211AA}" destId="{A8E4A481-171B-4BEA-8BE4-F96D2F727A8C}" srcOrd="0" destOrd="0" presId="urn:microsoft.com/office/officeart/2016/7/layout/RepeatingBendingProcessNew"/>
    <dgm:cxn modelId="{07BF19A1-B53E-4260-B8BA-ADC056236B9B}" srcId="{165C65CB-C44B-4AB8-A4CB-CBF3C432635B}" destId="{C6E7E89B-C371-4667-A0D7-7F8B97840CDC}" srcOrd="4" destOrd="0" parTransId="{681FF12E-C076-494A-89EF-A9CA08D1FE31}" sibTransId="{FE31F64D-6C11-49C9-A944-D331843ED2BB}"/>
    <dgm:cxn modelId="{15FBBEA2-88C5-4166-B75E-5D2E3B35815E}" type="presOf" srcId="{735E3273-15E5-49D2-83AD-E9504BE021CA}" destId="{5213306A-F324-47CB-9BB3-547B950E49F6}" srcOrd="0" destOrd="0" presId="urn:microsoft.com/office/officeart/2016/7/layout/RepeatingBendingProcessNew"/>
    <dgm:cxn modelId="{3E8AA2A3-7F78-497D-BC34-CA14565DFDAB}" type="presOf" srcId="{FE2E4FC8-25D4-4C4E-976C-6F9A7E4C45F1}" destId="{426A6B4A-4B38-4C20-B6BC-EA6F87ABC2E1}" srcOrd="0" destOrd="0" presId="urn:microsoft.com/office/officeart/2016/7/layout/RepeatingBendingProcessNew"/>
    <dgm:cxn modelId="{D890ADA4-72D6-47B1-B05A-82563CF552BD}" type="presOf" srcId="{B3E84BF4-E2C5-4FEE-95BF-190BF8F860B2}" destId="{D22EB6A4-626A-489A-8D22-E61D34BED492}" srcOrd="1" destOrd="0" presId="urn:microsoft.com/office/officeart/2016/7/layout/RepeatingBendingProcessNew"/>
    <dgm:cxn modelId="{3A0A73A9-3F5C-45E1-9DAD-CCF2F81927D9}" type="presOf" srcId="{165C65CB-C44B-4AB8-A4CB-CBF3C432635B}" destId="{D7C9ABE9-9A8D-4341-B31B-A8C895DAC1A9}" srcOrd="0" destOrd="0" presId="urn:microsoft.com/office/officeart/2016/7/layout/RepeatingBendingProcessNew"/>
    <dgm:cxn modelId="{321024AA-C751-4A02-A251-D7D06942CD63}" type="presOf" srcId="{78A28594-B090-4EEF-A67E-9CA7DBC97A76}" destId="{DA0F58AD-8143-4990-B0E6-1E7E9492AFFE}" srcOrd="1" destOrd="0" presId="urn:microsoft.com/office/officeart/2016/7/layout/RepeatingBendingProcessNew"/>
    <dgm:cxn modelId="{BE9E01AC-92BA-4EC0-9307-F8B2D80E8108}" type="presOf" srcId="{FE31F64D-6C11-49C9-A944-D331843ED2BB}" destId="{42E5B321-6A7B-44E0-A182-A293CE3600B6}" srcOrd="0" destOrd="0" presId="urn:microsoft.com/office/officeart/2016/7/layout/RepeatingBendingProcessNew"/>
    <dgm:cxn modelId="{6C6806B1-F987-4C5A-8319-0EB00BAB6AF1}" type="presOf" srcId="{B4DB4A30-E3CF-4260-8DE1-3A5E308CFFD3}" destId="{4DA2AC97-FB2E-41C5-B407-39D9013E87B7}" srcOrd="1" destOrd="0" presId="urn:microsoft.com/office/officeart/2016/7/layout/RepeatingBendingProcessNew"/>
    <dgm:cxn modelId="{D4AC75B5-2F54-4274-B7EB-F6F629C688BB}" type="presOf" srcId="{850D66B5-9C37-45DC-8F07-A041C9246166}" destId="{EBAEDDC4-2154-41AF-A633-BCD9A5DE8969}" srcOrd="0" destOrd="0" presId="urn:microsoft.com/office/officeart/2016/7/layout/RepeatingBendingProcessNew"/>
    <dgm:cxn modelId="{1B481DBC-F62B-4EEE-B94B-CA37E5C2D0A6}" srcId="{165C65CB-C44B-4AB8-A4CB-CBF3C432635B}" destId="{EB524318-E8DE-4B6C-A68D-62CD35F25C40}" srcOrd="3" destOrd="0" parTransId="{AA3B4937-F0CE-474D-AA69-ACBA6ABCADAB}" sibTransId="{2C59126E-6A37-4418-B79B-E4C5358D7D0B}"/>
    <dgm:cxn modelId="{A40238C2-6313-4792-AAD7-7DA20E194A3A}" type="presOf" srcId="{3E9934F3-4569-4D1F-8B91-3BA418041C30}" destId="{AACF2898-0F61-459E-8644-4483B6B17E93}" srcOrd="0" destOrd="0" presId="urn:microsoft.com/office/officeart/2016/7/layout/RepeatingBendingProcessNew"/>
    <dgm:cxn modelId="{4F069EC5-4EE3-4BE9-820E-D2F014939577}" srcId="{165C65CB-C44B-4AB8-A4CB-CBF3C432635B}" destId="{E7135ECB-1710-43CC-85D3-56FA411211AA}" srcOrd="22" destOrd="0" parTransId="{073424A0-F45A-4A3B-81D7-A4EF5DD1D1FE}" sibTransId="{C92CE852-217D-42CD-B30F-E30306ABB371}"/>
    <dgm:cxn modelId="{6AF2EDC6-8623-4DB5-A3EE-707A5BC7D54E}" type="presOf" srcId="{C92CE852-217D-42CD-B30F-E30306ABB371}" destId="{0E1637DC-E0ED-4006-8CD7-479896DF3DE9}" srcOrd="0" destOrd="0" presId="urn:microsoft.com/office/officeart/2016/7/layout/RepeatingBendingProcessNew"/>
    <dgm:cxn modelId="{E14BB4C9-C057-4F58-B5A4-CF05B9C9A66B}" type="presOf" srcId="{F15F9500-17BE-4CF3-B50E-EB7E297C1484}" destId="{9DCC9605-4A00-483C-8240-E16034D01651}" srcOrd="0" destOrd="0" presId="urn:microsoft.com/office/officeart/2016/7/layout/RepeatingBendingProcessNew"/>
    <dgm:cxn modelId="{5754C9C9-A416-4C66-B7A9-BD8C44981A17}" type="presOf" srcId="{9B419A05-B461-4C85-951F-89214CDB6088}" destId="{910581F2-4E40-434C-8D80-795B4B182ECE}" srcOrd="0" destOrd="0" presId="urn:microsoft.com/office/officeart/2016/7/layout/RepeatingBendingProcessNew"/>
    <dgm:cxn modelId="{9892FEC9-BEDB-4D86-81CE-7C4AC9564032}" srcId="{165C65CB-C44B-4AB8-A4CB-CBF3C432635B}" destId="{BD7A080A-CBF0-4EAA-A341-3A62EEBB0809}" srcOrd="11" destOrd="0" parTransId="{7AD04DD3-8F9F-422E-AC10-5F76B8FFFAA4}" sibTransId="{41FD1348-E678-46FC-A86E-1F5806EAB719}"/>
    <dgm:cxn modelId="{061582CF-674D-44D5-8BD8-E6E22B4A6C67}" type="presOf" srcId="{F0EEB948-032C-4567-BDCB-D4D2A00E9860}" destId="{93076EB3-1D0C-4D10-8C04-F94B3D322769}" srcOrd="1" destOrd="0" presId="urn:microsoft.com/office/officeart/2016/7/layout/RepeatingBendingProcessNew"/>
    <dgm:cxn modelId="{C9340BD9-AC8C-4E69-8B3B-AD555A3D28FA}" type="presOf" srcId="{EECD37E5-1877-4095-B56E-48E2A71D77CD}" destId="{4EF89CD5-C79B-4ACE-9299-28E674680C90}" srcOrd="0" destOrd="0" presId="urn:microsoft.com/office/officeart/2016/7/layout/RepeatingBendingProcessNew"/>
    <dgm:cxn modelId="{D42B72D9-79C5-43DC-AFC1-8CA555DBBF0A}" type="presOf" srcId="{1BF74B11-6FE0-42B9-B2A1-6F1CF370620B}" destId="{540D2B31-C196-460D-9937-9E847A7C62B7}" srcOrd="0" destOrd="0" presId="urn:microsoft.com/office/officeart/2016/7/layout/RepeatingBendingProcessNew"/>
    <dgm:cxn modelId="{EF2FBBDC-E549-41BD-8E44-00CE64BE21E2}" type="presOf" srcId="{3664C402-175F-4F4C-85C3-84BD33B8AE34}" destId="{2705A1B8-1B24-4844-A83B-B26ED6504EE4}" srcOrd="0" destOrd="0" presId="urn:microsoft.com/office/officeart/2016/7/layout/RepeatingBendingProcessNew"/>
    <dgm:cxn modelId="{664AADDD-2498-49C2-A436-A4F4C9110C4B}" srcId="{165C65CB-C44B-4AB8-A4CB-CBF3C432635B}" destId="{A3378384-BFD2-4467-8B84-048DA4A7DF25}" srcOrd="20" destOrd="0" parTransId="{FFE8963B-CF98-417D-B68F-64696E36E57B}" sibTransId="{735E3273-15E5-49D2-83AD-E9504BE021CA}"/>
    <dgm:cxn modelId="{9953A5DF-5714-45EB-97F0-48A39181246B}" type="presOf" srcId="{EB524318-E8DE-4B6C-A68D-62CD35F25C40}" destId="{A0B38D52-3D74-442A-8EBB-C4DA1A3DDEB8}" srcOrd="0" destOrd="0" presId="urn:microsoft.com/office/officeart/2016/7/layout/RepeatingBendingProcessNew"/>
    <dgm:cxn modelId="{080A60E0-FF71-4FFA-B7DB-27DA6FDA03F6}" type="presOf" srcId="{8E1F25B4-8E36-49DE-897A-CE7FCB7E30B7}" destId="{F4B63BB6-6B9C-477E-8323-82232B158B94}" srcOrd="0" destOrd="0" presId="urn:microsoft.com/office/officeart/2016/7/layout/RepeatingBendingProcessNew"/>
    <dgm:cxn modelId="{F041CDE4-3987-4C75-B478-614ECD13456F}" srcId="{165C65CB-C44B-4AB8-A4CB-CBF3C432635B}" destId="{D0590B44-645D-4DF8-B84A-32216265DAE5}" srcOrd="21" destOrd="0" parTransId="{1DFAE1C0-96A0-4D8B-B641-0077848B6C72}" sibTransId="{F0EEB948-032C-4567-BDCB-D4D2A00E9860}"/>
    <dgm:cxn modelId="{4C779DE6-26B0-45CF-8C1C-E3BC6426355B}" type="presOf" srcId="{F61C10B8-3507-45C7-BA74-EF1836FCC435}" destId="{6AE53AA3-6FD6-487B-BA5A-EEB751C438A7}" srcOrd="0" destOrd="0" presId="urn:microsoft.com/office/officeart/2016/7/layout/RepeatingBendingProcessNew"/>
    <dgm:cxn modelId="{2067C0E6-2C27-497D-9135-BDB0382A616B}" type="presOf" srcId="{BD7A080A-CBF0-4EAA-A341-3A62EEBB0809}" destId="{CFA71F6D-187B-4E24-8FC6-679218F7DB54}" srcOrd="0" destOrd="0" presId="urn:microsoft.com/office/officeart/2016/7/layout/RepeatingBendingProcessNew"/>
    <dgm:cxn modelId="{1EA7D9E7-C649-4444-AA5D-56EB81D9D504}" srcId="{165C65CB-C44B-4AB8-A4CB-CBF3C432635B}" destId="{3E9934F3-4569-4D1F-8B91-3BA418041C30}" srcOrd="0" destOrd="0" parTransId="{C40FDC4D-A998-4218-B834-9FC4743C2DE6}" sibTransId="{B4DB4A30-E3CF-4260-8DE1-3A5E308CFFD3}"/>
    <dgm:cxn modelId="{CA6DD6E8-6607-4A49-9805-62DBCADA6321}" type="presOf" srcId="{DA9E2566-6963-4799-BF09-0F4886ADD8E7}" destId="{7FA1413E-B293-4540-B0F3-03C25DDCD26E}" srcOrd="0" destOrd="0" presId="urn:microsoft.com/office/officeart/2016/7/layout/RepeatingBendingProcessNew"/>
    <dgm:cxn modelId="{9BD8B5E9-1EE2-4DAC-8A00-D9A04C62F327}" type="presOf" srcId="{C92CE852-217D-42CD-B30F-E30306ABB371}" destId="{C1021E5C-970A-4B84-8FCF-953F2A239501}" srcOrd="1" destOrd="0" presId="urn:microsoft.com/office/officeart/2016/7/layout/RepeatingBendingProcessNew"/>
    <dgm:cxn modelId="{C378CEE9-2762-4245-84F5-B0A8FDF6B7B2}" type="presOf" srcId="{3A7FF21B-D47A-4143-BBD7-3F63D255B393}" destId="{FF1545BC-ABA4-4913-BC37-C3BA0C72BE50}" srcOrd="1" destOrd="0" presId="urn:microsoft.com/office/officeart/2016/7/layout/RepeatingBendingProcessNew"/>
    <dgm:cxn modelId="{1CD85BEB-3983-4F23-9CA6-5E95A2CE6776}" type="presOf" srcId="{99E2D725-C687-442E-851C-3EF03CD8C0EA}" destId="{3B320434-74B8-4610-A5D8-FAF90C384AF5}" srcOrd="1" destOrd="0" presId="urn:microsoft.com/office/officeart/2016/7/layout/RepeatingBendingProcessNew"/>
    <dgm:cxn modelId="{DCF373EB-8EBC-4872-8000-FEE065EFB09E}" srcId="{165C65CB-C44B-4AB8-A4CB-CBF3C432635B}" destId="{9B419A05-B461-4C85-951F-89214CDB6088}" srcOrd="15" destOrd="0" parTransId="{C683FD7E-5059-4D51-A529-AB4C5AD3C95F}" sibTransId="{3A7FF21B-D47A-4143-BBD7-3F63D255B393}"/>
    <dgm:cxn modelId="{FEFCBEEB-DD33-4553-AA0D-80B2983C0B75}" type="presOf" srcId="{F7E276F2-F1DC-4C7D-8884-B3543F5487EB}" destId="{72A534DC-BDFE-4FCE-B467-D9A402CBA5A7}" srcOrd="0" destOrd="0" presId="urn:microsoft.com/office/officeart/2016/7/layout/RepeatingBendingProcessNew"/>
    <dgm:cxn modelId="{0A7D85F5-5CD6-4178-9A29-56B03C2395D4}" srcId="{165C65CB-C44B-4AB8-A4CB-CBF3C432635B}" destId="{7B4D9A51-992C-40E9-A96C-F5759D1898AE}" srcOrd="23" destOrd="0" parTransId="{E588E973-F315-477C-A7FC-0ABB6B4176BE}" sibTransId="{3CAA9826-0D1D-47A1-AD08-51C28DB9ABC4}"/>
    <dgm:cxn modelId="{7E222DFD-12F4-44CE-8690-E287B6E7F426}" type="presOf" srcId="{DA3CB8CD-12F5-49CC-A6A4-1C447058CD0E}" destId="{07425B19-0330-473B-848B-97F45B14D0E4}" srcOrd="0" destOrd="0" presId="urn:microsoft.com/office/officeart/2016/7/layout/RepeatingBendingProcessNew"/>
    <dgm:cxn modelId="{F1C0EBFE-07A5-4B5D-8662-85AB6D574A91}" type="presOf" srcId="{BE8E37D7-6806-44F2-ADF6-89EC9CF73010}" destId="{F1083B7C-5504-482C-8B03-C420AC983B28}" srcOrd="0" destOrd="0" presId="urn:microsoft.com/office/officeart/2016/7/layout/RepeatingBendingProcessNew"/>
    <dgm:cxn modelId="{BED66EFF-3B0D-435A-81F3-C2484EF7DA69}" type="presOf" srcId="{FE2E4FC8-25D4-4C4E-976C-6F9A7E4C45F1}" destId="{E7CFDC02-AFC5-47E6-B131-79B5B4B71389}" srcOrd="1" destOrd="0" presId="urn:microsoft.com/office/officeart/2016/7/layout/RepeatingBendingProcessNew"/>
    <dgm:cxn modelId="{40178777-E16D-4C78-BA2F-063654359261}" type="presParOf" srcId="{D7C9ABE9-9A8D-4341-B31B-A8C895DAC1A9}" destId="{AACF2898-0F61-459E-8644-4483B6B17E93}" srcOrd="0" destOrd="0" presId="urn:microsoft.com/office/officeart/2016/7/layout/RepeatingBendingProcessNew"/>
    <dgm:cxn modelId="{48E8970F-E883-40E7-97FB-28C94F5FCDBE}" type="presParOf" srcId="{D7C9ABE9-9A8D-4341-B31B-A8C895DAC1A9}" destId="{5C0D92B9-33B2-4496-8CBB-4267D1FEAFDF}" srcOrd="1" destOrd="0" presId="urn:microsoft.com/office/officeart/2016/7/layout/RepeatingBendingProcessNew"/>
    <dgm:cxn modelId="{076E96F2-4C9C-4023-878F-F3A020EA410E}" type="presParOf" srcId="{5C0D92B9-33B2-4496-8CBB-4267D1FEAFDF}" destId="{4DA2AC97-FB2E-41C5-B407-39D9013E87B7}" srcOrd="0" destOrd="0" presId="urn:microsoft.com/office/officeart/2016/7/layout/RepeatingBendingProcessNew"/>
    <dgm:cxn modelId="{BDE4D68B-D4D0-4908-9DDB-144245399B07}" type="presParOf" srcId="{D7C9ABE9-9A8D-4341-B31B-A8C895DAC1A9}" destId="{688E7D1B-39B2-4F05-9AF7-3CF9CE38E7B0}" srcOrd="2" destOrd="0" presId="urn:microsoft.com/office/officeart/2016/7/layout/RepeatingBendingProcessNew"/>
    <dgm:cxn modelId="{D55B133C-D3E0-4398-AEC4-BFB332C7C09B}" type="presParOf" srcId="{D7C9ABE9-9A8D-4341-B31B-A8C895DAC1A9}" destId="{5CA2F876-A4CF-4D29-9B75-AF13C27F81B3}" srcOrd="3" destOrd="0" presId="urn:microsoft.com/office/officeart/2016/7/layout/RepeatingBendingProcessNew"/>
    <dgm:cxn modelId="{7B84A155-BBBC-4118-A1BC-42EA86F85B56}" type="presParOf" srcId="{5CA2F876-A4CF-4D29-9B75-AF13C27F81B3}" destId="{FB5ECDEE-B34D-4394-B634-F0DD89D8D92E}" srcOrd="0" destOrd="0" presId="urn:microsoft.com/office/officeart/2016/7/layout/RepeatingBendingProcessNew"/>
    <dgm:cxn modelId="{E56DC07F-EEC9-47EE-A78C-4BC2AFC786E0}" type="presParOf" srcId="{D7C9ABE9-9A8D-4341-B31B-A8C895DAC1A9}" destId="{21A21F19-4BC5-4A61-97F2-5B1C48B83F95}" srcOrd="4" destOrd="0" presId="urn:microsoft.com/office/officeart/2016/7/layout/RepeatingBendingProcessNew"/>
    <dgm:cxn modelId="{BE4F707F-11EF-4A19-B564-597284D0E47A}" type="presParOf" srcId="{D7C9ABE9-9A8D-4341-B31B-A8C895DAC1A9}" destId="{6DF2BD0F-9C57-4D30-9971-AC2F44514A73}" srcOrd="5" destOrd="0" presId="urn:microsoft.com/office/officeart/2016/7/layout/RepeatingBendingProcessNew"/>
    <dgm:cxn modelId="{D85384C1-5AA6-4132-A877-EC3F314E3236}" type="presParOf" srcId="{6DF2BD0F-9C57-4D30-9971-AC2F44514A73}" destId="{3B320434-74B8-4610-A5D8-FAF90C384AF5}" srcOrd="0" destOrd="0" presId="urn:microsoft.com/office/officeart/2016/7/layout/RepeatingBendingProcessNew"/>
    <dgm:cxn modelId="{663EBF2E-C350-4FB2-B531-683AAB04D9A1}" type="presParOf" srcId="{D7C9ABE9-9A8D-4341-B31B-A8C895DAC1A9}" destId="{A0B38D52-3D74-442A-8EBB-C4DA1A3DDEB8}" srcOrd="6" destOrd="0" presId="urn:microsoft.com/office/officeart/2016/7/layout/RepeatingBendingProcessNew"/>
    <dgm:cxn modelId="{64DE3D25-8A0C-4602-939B-434DB6F9AE23}" type="presParOf" srcId="{D7C9ABE9-9A8D-4341-B31B-A8C895DAC1A9}" destId="{63AA08E1-1228-45E1-BFDC-0C0BE623565E}" srcOrd="7" destOrd="0" presId="urn:microsoft.com/office/officeart/2016/7/layout/RepeatingBendingProcessNew"/>
    <dgm:cxn modelId="{95501FBB-D303-4B54-B5B3-17E243FEEF28}" type="presParOf" srcId="{63AA08E1-1228-45E1-BFDC-0C0BE623565E}" destId="{E751178F-F3CB-4074-91A5-B512EA10FE53}" srcOrd="0" destOrd="0" presId="urn:microsoft.com/office/officeart/2016/7/layout/RepeatingBendingProcessNew"/>
    <dgm:cxn modelId="{3EAC3370-2802-44BC-B2AD-8A7FEDD4E4B0}" type="presParOf" srcId="{D7C9ABE9-9A8D-4341-B31B-A8C895DAC1A9}" destId="{A69A3E21-379D-400F-8AD1-A6F221FF7669}" srcOrd="8" destOrd="0" presId="urn:microsoft.com/office/officeart/2016/7/layout/RepeatingBendingProcessNew"/>
    <dgm:cxn modelId="{42A1C042-916C-4795-8E54-A1625CF57DA1}" type="presParOf" srcId="{D7C9ABE9-9A8D-4341-B31B-A8C895DAC1A9}" destId="{42E5B321-6A7B-44E0-A182-A293CE3600B6}" srcOrd="9" destOrd="0" presId="urn:microsoft.com/office/officeart/2016/7/layout/RepeatingBendingProcessNew"/>
    <dgm:cxn modelId="{08948E93-B02B-455C-A04D-339DD8C80789}" type="presParOf" srcId="{42E5B321-6A7B-44E0-A182-A293CE3600B6}" destId="{60B6162C-511D-4F65-BDE5-D732BD661C8F}" srcOrd="0" destOrd="0" presId="urn:microsoft.com/office/officeart/2016/7/layout/RepeatingBendingProcessNew"/>
    <dgm:cxn modelId="{EAD7BCBF-E4F0-4713-AC5F-A14E65483FAF}" type="presParOf" srcId="{D7C9ABE9-9A8D-4341-B31B-A8C895DAC1A9}" destId="{03157C0F-B70B-4080-BD63-3D213191D236}" srcOrd="10" destOrd="0" presId="urn:microsoft.com/office/officeart/2016/7/layout/RepeatingBendingProcessNew"/>
    <dgm:cxn modelId="{30D58C99-B0DB-41A9-B1D2-53C03902B03A}" type="presParOf" srcId="{D7C9ABE9-9A8D-4341-B31B-A8C895DAC1A9}" destId="{345C16E6-B2BD-42F6-84F7-97BBE7D6C48E}" srcOrd="11" destOrd="0" presId="urn:microsoft.com/office/officeart/2016/7/layout/RepeatingBendingProcessNew"/>
    <dgm:cxn modelId="{0A3C1600-A451-43FD-A96A-793EF5B1E4B2}" type="presParOf" srcId="{345C16E6-B2BD-42F6-84F7-97BBE7D6C48E}" destId="{3463EB6E-2442-4B88-A268-520FEADA3B79}" srcOrd="0" destOrd="0" presId="urn:microsoft.com/office/officeart/2016/7/layout/RepeatingBendingProcessNew"/>
    <dgm:cxn modelId="{57B9EE28-FCAE-484A-BAB7-EB3A9D9225F5}" type="presParOf" srcId="{D7C9ABE9-9A8D-4341-B31B-A8C895DAC1A9}" destId="{7FA1413E-B293-4540-B0F3-03C25DDCD26E}" srcOrd="12" destOrd="0" presId="urn:microsoft.com/office/officeart/2016/7/layout/RepeatingBendingProcessNew"/>
    <dgm:cxn modelId="{1F6F1FA4-DE71-4841-9B53-D79C5B1E6059}" type="presParOf" srcId="{D7C9ABE9-9A8D-4341-B31B-A8C895DAC1A9}" destId="{426A6B4A-4B38-4C20-B6BC-EA6F87ABC2E1}" srcOrd="13" destOrd="0" presId="urn:microsoft.com/office/officeart/2016/7/layout/RepeatingBendingProcessNew"/>
    <dgm:cxn modelId="{2DC54258-33F3-480C-A78A-36A83AB299E4}" type="presParOf" srcId="{426A6B4A-4B38-4C20-B6BC-EA6F87ABC2E1}" destId="{E7CFDC02-AFC5-47E6-B131-79B5B4B71389}" srcOrd="0" destOrd="0" presId="urn:microsoft.com/office/officeart/2016/7/layout/RepeatingBendingProcessNew"/>
    <dgm:cxn modelId="{BD00ECB2-2DA7-4A0C-80D8-DDFEA9E9E675}" type="presParOf" srcId="{D7C9ABE9-9A8D-4341-B31B-A8C895DAC1A9}" destId="{84377B59-24DA-4CF9-B27D-5C09FF16166B}" srcOrd="14" destOrd="0" presId="urn:microsoft.com/office/officeart/2016/7/layout/RepeatingBendingProcessNew"/>
    <dgm:cxn modelId="{09851585-630A-4046-9810-C6982F94C9DF}" type="presParOf" srcId="{D7C9ABE9-9A8D-4341-B31B-A8C895DAC1A9}" destId="{B7D7CEF8-6642-49D3-A162-6A196C98BA93}" srcOrd="15" destOrd="0" presId="urn:microsoft.com/office/officeart/2016/7/layout/RepeatingBendingProcessNew"/>
    <dgm:cxn modelId="{35A50CF5-0C9F-43E8-B9AD-85776E9474D9}" type="presParOf" srcId="{B7D7CEF8-6642-49D3-A162-6A196C98BA93}" destId="{A2A3C7DD-8766-4D8C-82E3-45BC4B19BFEA}" srcOrd="0" destOrd="0" presId="urn:microsoft.com/office/officeart/2016/7/layout/RepeatingBendingProcessNew"/>
    <dgm:cxn modelId="{1FBAE4C8-7937-4C06-BEBB-1895EC0D9192}" type="presParOf" srcId="{D7C9ABE9-9A8D-4341-B31B-A8C895DAC1A9}" destId="{72A534DC-BDFE-4FCE-B467-D9A402CBA5A7}" srcOrd="16" destOrd="0" presId="urn:microsoft.com/office/officeart/2016/7/layout/RepeatingBendingProcessNew"/>
    <dgm:cxn modelId="{B2A5C3C8-7DF1-4851-8A16-8B21BD3AA2E3}" type="presParOf" srcId="{D7C9ABE9-9A8D-4341-B31B-A8C895DAC1A9}" destId="{A4A42947-2C5B-4D17-9EB3-B4518D2F38CB}" srcOrd="17" destOrd="0" presId="urn:microsoft.com/office/officeart/2016/7/layout/RepeatingBendingProcessNew"/>
    <dgm:cxn modelId="{4C7572D9-6BFA-4C1A-8113-0AFF728AF38C}" type="presParOf" srcId="{A4A42947-2C5B-4D17-9EB3-B4518D2F38CB}" destId="{35578EC8-753E-4959-A6E2-5E7E4E99CC4B}" srcOrd="0" destOrd="0" presId="urn:microsoft.com/office/officeart/2016/7/layout/RepeatingBendingProcessNew"/>
    <dgm:cxn modelId="{CAAA23D2-D406-4D07-A04C-3985BEE3F10C}" type="presParOf" srcId="{D7C9ABE9-9A8D-4341-B31B-A8C895DAC1A9}" destId="{4EF89CD5-C79B-4ACE-9299-28E674680C90}" srcOrd="18" destOrd="0" presId="urn:microsoft.com/office/officeart/2016/7/layout/RepeatingBendingProcessNew"/>
    <dgm:cxn modelId="{57FB2715-4FC1-477B-95EF-456F3DFD9DC8}" type="presParOf" srcId="{D7C9ABE9-9A8D-4341-B31B-A8C895DAC1A9}" destId="{07425B19-0330-473B-848B-97F45B14D0E4}" srcOrd="19" destOrd="0" presId="urn:microsoft.com/office/officeart/2016/7/layout/RepeatingBendingProcessNew"/>
    <dgm:cxn modelId="{AB91F41A-D230-4F9A-A7B6-35F1207E7F9A}" type="presParOf" srcId="{07425B19-0330-473B-848B-97F45B14D0E4}" destId="{3DE56A0B-8911-4D90-912D-893528872923}" srcOrd="0" destOrd="0" presId="urn:microsoft.com/office/officeart/2016/7/layout/RepeatingBendingProcessNew"/>
    <dgm:cxn modelId="{804DF39C-4BF1-4CA4-8037-DF95434A085E}" type="presParOf" srcId="{D7C9ABE9-9A8D-4341-B31B-A8C895DAC1A9}" destId="{6AE53AA3-6FD6-487B-BA5A-EEB751C438A7}" srcOrd="20" destOrd="0" presId="urn:microsoft.com/office/officeart/2016/7/layout/RepeatingBendingProcessNew"/>
    <dgm:cxn modelId="{74826C46-19CC-49BC-98AE-4E45531F5B34}" type="presParOf" srcId="{D7C9ABE9-9A8D-4341-B31B-A8C895DAC1A9}" destId="{9DCC9605-4A00-483C-8240-E16034D01651}" srcOrd="21" destOrd="0" presId="urn:microsoft.com/office/officeart/2016/7/layout/RepeatingBendingProcessNew"/>
    <dgm:cxn modelId="{AB4F1B09-8D5C-41EA-96EA-98290FCB933F}" type="presParOf" srcId="{9DCC9605-4A00-483C-8240-E16034D01651}" destId="{A87AF100-7941-41E8-A027-290744C652CC}" srcOrd="0" destOrd="0" presId="urn:microsoft.com/office/officeart/2016/7/layout/RepeatingBendingProcessNew"/>
    <dgm:cxn modelId="{64DE450C-8562-4764-B356-89069DA41D4F}" type="presParOf" srcId="{D7C9ABE9-9A8D-4341-B31B-A8C895DAC1A9}" destId="{CFA71F6D-187B-4E24-8FC6-679218F7DB54}" srcOrd="22" destOrd="0" presId="urn:microsoft.com/office/officeart/2016/7/layout/RepeatingBendingProcessNew"/>
    <dgm:cxn modelId="{89942E1F-8026-44BD-90DD-52F56E779B34}" type="presParOf" srcId="{D7C9ABE9-9A8D-4341-B31B-A8C895DAC1A9}" destId="{8B9BE2F2-A2C2-4214-8004-229794020DDD}" srcOrd="23" destOrd="0" presId="urn:microsoft.com/office/officeart/2016/7/layout/RepeatingBendingProcessNew"/>
    <dgm:cxn modelId="{7296D4D0-DCC6-432E-BF55-21DB9F19BAE4}" type="presParOf" srcId="{8B9BE2F2-A2C2-4214-8004-229794020DDD}" destId="{6BFEF753-3811-4320-9EF7-325760DC9635}" srcOrd="0" destOrd="0" presId="urn:microsoft.com/office/officeart/2016/7/layout/RepeatingBendingProcessNew"/>
    <dgm:cxn modelId="{74C4CF29-2B4C-45DA-BDB8-607F0E13BDC3}" type="presParOf" srcId="{D7C9ABE9-9A8D-4341-B31B-A8C895DAC1A9}" destId="{DB2DCD40-7E0A-463B-8606-AAE1AB3226AB}" srcOrd="24" destOrd="0" presId="urn:microsoft.com/office/officeart/2016/7/layout/RepeatingBendingProcessNew"/>
    <dgm:cxn modelId="{5F368E94-6C75-460C-9812-0CB8A1A67EA3}" type="presParOf" srcId="{D7C9ABE9-9A8D-4341-B31B-A8C895DAC1A9}" destId="{E78F9BF0-18D6-443C-A035-102B0CC8E5B6}" srcOrd="25" destOrd="0" presId="urn:microsoft.com/office/officeart/2016/7/layout/RepeatingBendingProcessNew"/>
    <dgm:cxn modelId="{EEF14977-3D91-4C5E-BF0C-EE981AC2E6E9}" type="presParOf" srcId="{E78F9BF0-18D6-443C-A035-102B0CC8E5B6}" destId="{B26EA3CD-955F-4476-8797-FB6B1092FE17}" srcOrd="0" destOrd="0" presId="urn:microsoft.com/office/officeart/2016/7/layout/RepeatingBendingProcessNew"/>
    <dgm:cxn modelId="{5F04673B-74FA-4D7E-A44A-BC9B6694F6BC}" type="presParOf" srcId="{D7C9ABE9-9A8D-4341-B31B-A8C895DAC1A9}" destId="{F1083B7C-5504-482C-8B03-C420AC983B28}" srcOrd="26" destOrd="0" presId="urn:microsoft.com/office/officeart/2016/7/layout/RepeatingBendingProcessNew"/>
    <dgm:cxn modelId="{BF68D5AC-C3A7-4DD9-A068-98EF8723C293}" type="presParOf" srcId="{D7C9ABE9-9A8D-4341-B31B-A8C895DAC1A9}" destId="{7389BA0F-2353-4FE4-8C4D-CE117ACF3C06}" srcOrd="27" destOrd="0" presId="urn:microsoft.com/office/officeart/2016/7/layout/RepeatingBendingProcessNew"/>
    <dgm:cxn modelId="{06BC8E10-F8F2-4E54-83DE-D3C8E36E9A42}" type="presParOf" srcId="{7389BA0F-2353-4FE4-8C4D-CE117ACF3C06}" destId="{A894EC14-9D72-4FEE-8A55-C76E85935BC7}" srcOrd="0" destOrd="0" presId="urn:microsoft.com/office/officeart/2016/7/layout/RepeatingBendingProcessNew"/>
    <dgm:cxn modelId="{94799B36-FF72-433F-8B81-CA38E65C023E}" type="presParOf" srcId="{D7C9ABE9-9A8D-4341-B31B-A8C895DAC1A9}" destId="{540D2B31-C196-460D-9937-9E847A7C62B7}" srcOrd="28" destOrd="0" presId="urn:microsoft.com/office/officeart/2016/7/layout/RepeatingBendingProcessNew"/>
    <dgm:cxn modelId="{AEABCEA9-BA5B-4795-84C0-A1FE40465C35}" type="presParOf" srcId="{D7C9ABE9-9A8D-4341-B31B-A8C895DAC1A9}" destId="{EBAEDDC4-2154-41AF-A633-BCD9A5DE8969}" srcOrd="29" destOrd="0" presId="urn:microsoft.com/office/officeart/2016/7/layout/RepeatingBendingProcessNew"/>
    <dgm:cxn modelId="{6C58C370-BA70-4E73-A37A-8A78C526D7AB}" type="presParOf" srcId="{EBAEDDC4-2154-41AF-A633-BCD9A5DE8969}" destId="{C2C91F06-4B0E-42A0-AB5E-E74820C68C80}" srcOrd="0" destOrd="0" presId="urn:microsoft.com/office/officeart/2016/7/layout/RepeatingBendingProcessNew"/>
    <dgm:cxn modelId="{3D7F86C6-1D3B-4600-A898-10D6622AE2E1}" type="presParOf" srcId="{D7C9ABE9-9A8D-4341-B31B-A8C895DAC1A9}" destId="{910581F2-4E40-434C-8D80-795B4B182ECE}" srcOrd="30" destOrd="0" presId="urn:microsoft.com/office/officeart/2016/7/layout/RepeatingBendingProcessNew"/>
    <dgm:cxn modelId="{FA1BBCB9-7346-4E3C-AF61-CF88A43C4D27}" type="presParOf" srcId="{D7C9ABE9-9A8D-4341-B31B-A8C895DAC1A9}" destId="{66AE0A44-B730-450C-8989-DDAA91D983A5}" srcOrd="31" destOrd="0" presId="urn:microsoft.com/office/officeart/2016/7/layout/RepeatingBendingProcessNew"/>
    <dgm:cxn modelId="{8F8C8098-900D-434C-A3F9-2E2ECE1C4237}" type="presParOf" srcId="{66AE0A44-B730-450C-8989-DDAA91D983A5}" destId="{FF1545BC-ABA4-4913-BC37-C3BA0C72BE50}" srcOrd="0" destOrd="0" presId="urn:microsoft.com/office/officeart/2016/7/layout/RepeatingBendingProcessNew"/>
    <dgm:cxn modelId="{A5E0BD70-60CD-4277-8786-5B69EDE03D9F}" type="presParOf" srcId="{D7C9ABE9-9A8D-4341-B31B-A8C895DAC1A9}" destId="{F4B63BB6-6B9C-477E-8323-82232B158B94}" srcOrd="32" destOrd="0" presId="urn:microsoft.com/office/officeart/2016/7/layout/RepeatingBendingProcessNew"/>
    <dgm:cxn modelId="{E672E01B-5C02-41A7-BF3E-EF7E8792E4BC}" type="presParOf" srcId="{D7C9ABE9-9A8D-4341-B31B-A8C895DAC1A9}" destId="{BA14BCF2-9B74-43F7-846C-5D0C09F593F5}" srcOrd="33" destOrd="0" presId="urn:microsoft.com/office/officeart/2016/7/layout/RepeatingBendingProcessNew"/>
    <dgm:cxn modelId="{FBC6A5FC-A5D0-44E8-A49A-1C2A4F61D354}" type="presParOf" srcId="{BA14BCF2-9B74-43F7-846C-5D0C09F593F5}" destId="{7D623BB6-CD1E-40CB-9CEE-4E63D0746841}" srcOrd="0" destOrd="0" presId="urn:microsoft.com/office/officeart/2016/7/layout/RepeatingBendingProcessNew"/>
    <dgm:cxn modelId="{72D39E22-51D6-4AF9-9DDC-E1AC172AD2F6}" type="presParOf" srcId="{D7C9ABE9-9A8D-4341-B31B-A8C895DAC1A9}" destId="{02D21D43-A857-46A9-A0AB-20E7AE1845DD}" srcOrd="34" destOrd="0" presId="urn:microsoft.com/office/officeart/2016/7/layout/RepeatingBendingProcessNew"/>
    <dgm:cxn modelId="{284BD527-E222-4EF9-B909-0AA2F579D987}" type="presParOf" srcId="{D7C9ABE9-9A8D-4341-B31B-A8C895DAC1A9}" destId="{0BD4CCD5-04B6-4E32-ABD2-835310334F43}" srcOrd="35" destOrd="0" presId="urn:microsoft.com/office/officeart/2016/7/layout/RepeatingBendingProcessNew"/>
    <dgm:cxn modelId="{02F2FE85-7FD8-4D34-A2D0-FA7E74A48EB4}" type="presParOf" srcId="{0BD4CCD5-04B6-4E32-ABD2-835310334F43}" destId="{DA0F58AD-8143-4990-B0E6-1E7E9492AFFE}" srcOrd="0" destOrd="0" presId="urn:microsoft.com/office/officeart/2016/7/layout/RepeatingBendingProcessNew"/>
    <dgm:cxn modelId="{42098752-E827-4AF0-B360-35BC7D7AE072}" type="presParOf" srcId="{D7C9ABE9-9A8D-4341-B31B-A8C895DAC1A9}" destId="{AE85DE28-C534-44B9-BD21-3C0CFF8C2A80}" srcOrd="36" destOrd="0" presId="urn:microsoft.com/office/officeart/2016/7/layout/RepeatingBendingProcessNew"/>
    <dgm:cxn modelId="{527130DA-F906-421C-A41E-60CDF4417049}" type="presParOf" srcId="{D7C9ABE9-9A8D-4341-B31B-A8C895DAC1A9}" destId="{C48F504F-CA9E-4EF5-BBB8-75A05F8F9421}" srcOrd="37" destOrd="0" presId="urn:microsoft.com/office/officeart/2016/7/layout/RepeatingBendingProcessNew"/>
    <dgm:cxn modelId="{CF09D5E5-7751-498B-AF46-AA4934147853}" type="presParOf" srcId="{C48F504F-CA9E-4EF5-BBB8-75A05F8F9421}" destId="{D22EB6A4-626A-489A-8D22-E61D34BED492}" srcOrd="0" destOrd="0" presId="urn:microsoft.com/office/officeart/2016/7/layout/RepeatingBendingProcessNew"/>
    <dgm:cxn modelId="{10E4C9D5-ADC1-469E-A737-0DF0039760FC}" type="presParOf" srcId="{D7C9ABE9-9A8D-4341-B31B-A8C895DAC1A9}" destId="{D3D243DB-0DBD-4D43-AAB4-047A2CC7F0ED}" srcOrd="38" destOrd="0" presId="urn:microsoft.com/office/officeart/2016/7/layout/RepeatingBendingProcessNew"/>
    <dgm:cxn modelId="{C6563594-2A6D-48BC-A6FB-045427BDD7E4}" type="presParOf" srcId="{D7C9ABE9-9A8D-4341-B31B-A8C895DAC1A9}" destId="{2705A1B8-1B24-4844-A83B-B26ED6504EE4}" srcOrd="39" destOrd="0" presId="urn:microsoft.com/office/officeart/2016/7/layout/RepeatingBendingProcessNew"/>
    <dgm:cxn modelId="{CD44CDDC-DD1F-43CE-9980-1D623E967A2B}" type="presParOf" srcId="{2705A1B8-1B24-4844-A83B-B26ED6504EE4}" destId="{BAA03563-0628-4155-AC60-5A5A86975383}" srcOrd="0" destOrd="0" presId="urn:microsoft.com/office/officeart/2016/7/layout/RepeatingBendingProcessNew"/>
    <dgm:cxn modelId="{31FE46D2-5450-4BF2-847E-BC654F9291B4}" type="presParOf" srcId="{D7C9ABE9-9A8D-4341-B31B-A8C895DAC1A9}" destId="{6D4A91E2-F14F-49D2-A078-D0C4FA00C7D7}" srcOrd="40" destOrd="0" presId="urn:microsoft.com/office/officeart/2016/7/layout/RepeatingBendingProcessNew"/>
    <dgm:cxn modelId="{F0ABD604-5269-43E5-AE52-5D31829C4DCE}" type="presParOf" srcId="{D7C9ABE9-9A8D-4341-B31B-A8C895DAC1A9}" destId="{5213306A-F324-47CB-9BB3-547B950E49F6}" srcOrd="41" destOrd="0" presId="urn:microsoft.com/office/officeart/2016/7/layout/RepeatingBendingProcessNew"/>
    <dgm:cxn modelId="{08776147-33D1-4992-97CB-FB1D4FAA44BF}" type="presParOf" srcId="{5213306A-F324-47CB-9BB3-547B950E49F6}" destId="{9EAC0773-0E2B-4295-9F4C-96605AB01BCF}" srcOrd="0" destOrd="0" presId="urn:microsoft.com/office/officeart/2016/7/layout/RepeatingBendingProcessNew"/>
    <dgm:cxn modelId="{7A761D33-BA27-47F4-806E-C55DEAF948C2}" type="presParOf" srcId="{D7C9ABE9-9A8D-4341-B31B-A8C895DAC1A9}" destId="{3B3B59A0-FFB4-4180-AB6B-D2D343A55FCC}" srcOrd="42" destOrd="0" presId="urn:microsoft.com/office/officeart/2016/7/layout/RepeatingBendingProcessNew"/>
    <dgm:cxn modelId="{9B402FBD-9BD2-4838-8EF5-68A35EA26421}" type="presParOf" srcId="{D7C9ABE9-9A8D-4341-B31B-A8C895DAC1A9}" destId="{3B6A65CC-1E2C-4B81-A94B-E0A6221FC63F}" srcOrd="43" destOrd="0" presId="urn:microsoft.com/office/officeart/2016/7/layout/RepeatingBendingProcessNew"/>
    <dgm:cxn modelId="{7C1CA488-E417-43A8-8867-3BBB061BBC80}" type="presParOf" srcId="{3B6A65CC-1E2C-4B81-A94B-E0A6221FC63F}" destId="{93076EB3-1D0C-4D10-8C04-F94B3D322769}" srcOrd="0" destOrd="0" presId="urn:microsoft.com/office/officeart/2016/7/layout/RepeatingBendingProcessNew"/>
    <dgm:cxn modelId="{BFBFEAD0-6193-4E33-A0B3-6B0A87C6B02C}" type="presParOf" srcId="{D7C9ABE9-9A8D-4341-B31B-A8C895DAC1A9}" destId="{A8E4A481-171B-4BEA-8BE4-F96D2F727A8C}" srcOrd="44" destOrd="0" presId="urn:microsoft.com/office/officeart/2016/7/layout/RepeatingBendingProcessNew"/>
    <dgm:cxn modelId="{512623E4-57AC-438C-8509-E821C63388C0}" type="presParOf" srcId="{D7C9ABE9-9A8D-4341-B31B-A8C895DAC1A9}" destId="{0E1637DC-E0ED-4006-8CD7-479896DF3DE9}" srcOrd="45" destOrd="0" presId="urn:microsoft.com/office/officeart/2016/7/layout/RepeatingBendingProcessNew"/>
    <dgm:cxn modelId="{9A380AEF-1E97-400C-8A7E-E44B816D419E}" type="presParOf" srcId="{0E1637DC-E0ED-4006-8CD7-479896DF3DE9}" destId="{C1021E5C-970A-4B84-8FCF-953F2A239501}" srcOrd="0" destOrd="0" presId="urn:microsoft.com/office/officeart/2016/7/layout/RepeatingBendingProcessNew"/>
    <dgm:cxn modelId="{934D55AE-80E8-408D-BE5F-625E45CCF7B3}" type="presParOf" srcId="{D7C9ABE9-9A8D-4341-B31B-A8C895DAC1A9}" destId="{0C7E1769-EF0F-4E62-B7A2-FC0232A576D4}" srcOrd="46" destOrd="0" presId="urn:microsoft.com/office/officeart/2016/7/layout/RepeatingBendingProcessNew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5C65CB-C44B-4AB8-A4CB-CBF3C432635B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E9934F3-4569-4D1F-8B91-3BA418041C30}">
      <dgm:prSet custT="1"/>
      <dgm:spPr>
        <a:xfrm>
          <a:off x="8478" y="199699"/>
          <a:ext cx="1299585" cy="779751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US" sz="1600" b="1" dirty="0">
              <a:latin typeface="Calibri" panose="020F0502020204030204"/>
              <a:ea typeface="+mn-ea"/>
              <a:cs typeface="+mn-cs"/>
            </a:rPr>
            <a:t>Frequencies</a:t>
          </a:r>
        </a:p>
      </dgm:t>
    </dgm:pt>
    <dgm:pt modelId="{C40FDC4D-A998-4218-B834-9FC4743C2DE6}" type="parTrans" cxnId="{1EA7D9E7-C649-4444-AA5D-56EB81D9D504}">
      <dgm:prSet/>
      <dgm:spPr/>
      <dgm:t>
        <a:bodyPr/>
        <a:lstStyle/>
        <a:p>
          <a:endParaRPr lang="en-US"/>
        </a:p>
      </dgm:t>
    </dgm:pt>
    <dgm:pt modelId="{B4DB4A30-E3CF-4260-8DE1-3A5E308CFFD3}" type="sibTrans" cxnId="{1EA7D9E7-C649-4444-AA5D-56EB81D9D504}">
      <dgm:prSet/>
      <dgm:spPr>
        <a:xfrm>
          <a:off x="1306264" y="543854"/>
          <a:ext cx="2683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8304" y="45720"/>
              </a:lnTo>
            </a:path>
          </a:pathLst>
        </a:custGeom>
      </dgm:spPr>
      <dgm:t>
        <a:bodyPr/>
        <a:lstStyle/>
        <a:p>
          <a:pPr>
            <a:buNone/>
          </a:pPr>
          <a:endParaRPr lang="en-US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8E1F25B4-8E36-49DE-897A-CE7FCB7E30B7}">
      <dgm:prSet custT="1"/>
      <dgm:spPr>
        <a:xfrm>
          <a:off x="4803949" y="2357011"/>
          <a:ext cx="1299585" cy="779751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US" sz="1600" b="1" dirty="0">
              <a:latin typeface="Calibri" panose="020F0502020204030204"/>
              <a:ea typeface="+mn-ea"/>
              <a:cs typeface="+mn-cs"/>
            </a:rPr>
            <a:t>NEW SYSTEM         INTEGRATIONS</a:t>
          </a:r>
          <a:r>
            <a:rPr lang="en-US" sz="1200" dirty="0">
              <a:latin typeface="Calibri" panose="020F0502020204030204"/>
              <a:ea typeface="+mn-ea"/>
              <a:cs typeface="+mn-cs"/>
            </a:rPr>
            <a:t>	</a:t>
          </a:r>
        </a:p>
      </dgm:t>
    </dgm:pt>
    <dgm:pt modelId="{6ABC48D7-9316-4F05-8F52-1335695D0F42}" type="parTrans" cxnId="{9D7AC59B-0171-4B8C-ABB4-647B57356AB8}">
      <dgm:prSet/>
      <dgm:spPr/>
      <dgm:t>
        <a:bodyPr/>
        <a:lstStyle/>
        <a:p>
          <a:endParaRPr lang="en-US"/>
        </a:p>
      </dgm:t>
    </dgm:pt>
    <dgm:pt modelId="{10465B3E-E75B-45FF-907E-4325789BD90F}" type="sibTrans" cxnId="{9D7AC59B-0171-4B8C-ABB4-647B57356AB8}">
      <dgm:prSet/>
      <dgm:spPr>
        <a:xfrm>
          <a:off x="6101734" y="2701167"/>
          <a:ext cx="2683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8304" y="45720"/>
              </a:lnTo>
            </a:path>
          </a:pathLst>
        </a:custGeom>
      </dgm:spPr>
      <dgm:t>
        <a:bodyPr/>
        <a:lstStyle/>
        <a:p>
          <a:pPr>
            <a:buNone/>
          </a:pPr>
          <a:endParaRPr lang="en-US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7822F5D3-A267-49B1-8611-9D9204397560}">
      <dgm:prSet custT="1"/>
      <dgm:spPr>
        <a:xfrm>
          <a:off x="6402439" y="2357011"/>
          <a:ext cx="1299585" cy="779751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US" sz="1600" b="1" dirty="0">
              <a:latin typeface="Calibri" panose="020F0502020204030204"/>
              <a:ea typeface="+mn-ea"/>
              <a:cs typeface="+mn-cs"/>
            </a:rPr>
            <a:t>NERIS</a:t>
          </a:r>
        </a:p>
      </dgm:t>
    </dgm:pt>
    <dgm:pt modelId="{12718794-5751-4FF6-8427-1764DA7D007E}" type="parTrans" cxnId="{6198A00B-38BF-44EC-B56B-C04A3A6AC4C5}">
      <dgm:prSet/>
      <dgm:spPr/>
      <dgm:t>
        <a:bodyPr/>
        <a:lstStyle/>
        <a:p>
          <a:endParaRPr lang="en-US"/>
        </a:p>
      </dgm:t>
    </dgm:pt>
    <dgm:pt modelId="{78A28594-B090-4EEF-A67E-9CA7DBC97A76}" type="sibTrans" cxnId="{6198A00B-38BF-44EC-B56B-C04A3A6AC4C5}">
      <dgm:prSet/>
      <dgm:spPr>
        <a:xfrm>
          <a:off x="7700225" y="2701167"/>
          <a:ext cx="2683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8304" y="45720"/>
              </a:lnTo>
            </a:path>
          </a:pathLst>
        </a:custGeom>
      </dgm:spPr>
      <dgm:t>
        <a:bodyPr/>
        <a:lstStyle/>
        <a:p>
          <a:pPr>
            <a:buNone/>
          </a:pPr>
          <a:endParaRPr lang="en-US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E7135ECB-1710-43CC-85D3-56FA411211AA}">
      <dgm:prSet custT="1"/>
      <dgm:spPr>
        <a:xfrm>
          <a:off x="8000929" y="3435667"/>
          <a:ext cx="1299585" cy="779751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US" sz="1600" b="1" dirty="0">
              <a:latin typeface="Calibri" panose="020F0502020204030204"/>
              <a:ea typeface="+mn-ea"/>
              <a:cs typeface="+mn-cs"/>
            </a:rPr>
            <a:t>Interior Fuels &amp; Postfire Reporting System (IFPRS)</a:t>
          </a:r>
        </a:p>
      </dgm:t>
    </dgm:pt>
    <dgm:pt modelId="{073424A0-F45A-4A3B-81D7-A4EF5DD1D1FE}" type="parTrans" cxnId="{4F069EC5-4EE3-4BE9-820E-D2F014939577}">
      <dgm:prSet/>
      <dgm:spPr/>
      <dgm:t>
        <a:bodyPr/>
        <a:lstStyle/>
        <a:p>
          <a:endParaRPr lang="en-US"/>
        </a:p>
      </dgm:t>
    </dgm:pt>
    <dgm:pt modelId="{C92CE852-217D-42CD-B30F-E30306ABB371}" type="sibTrans" cxnId="{4F069EC5-4EE3-4BE9-820E-D2F014939577}">
      <dgm:prSet/>
      <dgm:spPr>
        <a:xfrm>
          <a:off x="9298715" y="3779823"/>
          <a:ext cx="268304" cy="91440"/>
        </a:xfrm>
      </dgm:spPr>
      <dgm:t>
        <a:bodyPr/>
        <a:lstStyle/>
        <a:p>
          <a:pPr>
            <a:buNone/>
          </a:pPr>
          <a:endParaRPr lang="en-US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4D51F77F-926B-4CEA-9A6A-0B5ED987DA26}">
      <dgm:prSet custT="1"/>
      <dgm:spPr>
        <a:xfrm>
          <a:off x="8000929" y="2357011"/>
          <a:ext cx="1299585" cy="779751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US" sz="1600" b="1" dirty="0">
              <a:latin typeface="Calibri" panose="020F0502020204030204"/>
              <a:ea typeface="+mn-ea"/>
              <a:cs typeface="+mn-cs"/>
            </a:rPr>
            <a:t>FBMS</a:t>
          </a:r>
        </a:p>
      </dgm:t>
    </dgm:pt>
    <dgm:pt modelId="{4C3D5FC9-C6F5-4789-9444-79EAFF1895DC}" type="parTrans" cxnId="{7F743554-6938-49B8-B648-C4E289CE0B8C}">
      <dgm:prSet/>
      <dgm:spPr/>
      <dgm:t>
        <a:bodyPr/>
        <a:lstStyle/>
        <a:p>
          <a:endParaRPr lang="en-US"/>
        </a:p>
      </dgm:t>
    </dgm:pt>
    <dgm:pt modelId="{3664C402-175F-4F4C-85C3-84BD33B8AE34}" type="sibTrans" cxnId="{7F743554-6938-49B8-B648-C4E289CE0B8C}">
      <dgm:prSet/>
      <dgm:spPr>
        <a:xfrm>
          <a:off x="9298715" y="2701167"/>
          <a:ext cx="2683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8304" y="45720"/>
              </a:lnTo>
            </a:path>
          </a:pathLst>
        </a:custGeom>
      </dgm:spPr>
      <dgm:t>
        <a:bodyPr/>
        <a:lstStyle/>
        <a:p>
          <a:pPr>
            <a:buNone/>
          </a:pPr>
          <a:endParaRPr lang="en-US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A3378384-BFD2-4467-8B84-048DA4A7DF25}">
      <dgm:prSet custT="1"/>
      <dgm:spPr>
        <a:xfrm>
          <a:off x="1606968" y="3435667"/>
          <a:ext cx="1299585" cy="779751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US" sz="1600" b="1" dirty="0">
              <a:latin typeface="Calibri" panose="020F0502020204030204"/>
              <a:ea typeface="+mn-ea"/>
              <a:cs typeface="+mn-cs"/>
            </a:rPr>
            <a:t>Resource Location</a:t>
          </a:r>
        </a:p>
      </dgm:t>
    </dgm:pt>
    <dgm:pt modelId="{FFE8963B-CF98-417D-B68F-64696E36E57B}" type="parTrans" cxnId="{664AADDD-2498-49C2-A436-A4F4C9110C4B}">
      <dgm:prSet/>
      <dgm:spPr/>
      <dgm:t>
        <a:bodyPr/>
        <a:lstStyle/>
        <a:p>
          <a:endParaRPr lang="en-US"/>
        </a:p>
      </dgm:t>
    </dgm:pt>
    <dgm:pt modelId="{735E3273-15E5-49D2-83AD-E9504BE021CA}" type="sibTrans" cxnId="{664AADDD-2498-49C2-A436-A4F4C9110C4B}">
      <dgm:prSet/>
      <dgm:spPr>
        <a:xfrm>
          <a:off x="2904754" y="3779823"/>
          <a:ext cx="2683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8304" y="45720"/>
              </a:lnTo>
            </a:path>
          </a:pathLst>
        </a:custGeom>
      </dgm:spPr>
      <dgm:t>
        <a:bodyPr/>
        <a:lstStyle/>
        <a:p>
          <a:pPr>
            <a:buNone/>
          </a:pPr>
          <a:endParaRPr lang="en-US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69B06BA4-ED11-444C-BFB9-E4C703727AAF}">
      <dgm:prSet custT="1"/>
      <dgm:spPr>
        <a:xfrm>
          <a:off x="1606968" y="199699"/>
          <a:ext cx="1299585" cy="779751"/>
        </a:xfrm>
      </dgm:spPr>
      <dgm:t>
        <a:bodyPr/>
        <a:lstStyle/>
        <a:p>
          <a:pPr>
            <a:buNone/>
          </a:pPr>
          <a:r>
            <a:rPr lang="en-US" sz="1600" b="1" dirty="0">
              <a:latin typeface="Calibri" panose="020F0502020204030204"/>
              <a:ea typeface="+mn-ea"/>
              <a:cs typeface="+mn-cs"/>
            </a:rPr>
            <a:t>UNIT ID VALIDATION</a:t>
          </a:r>
        </a:p>
      </dgm:t>
    </dgm:pt>
    <dgm:pt modelId="{CFE3CC6A-BBF4-46FB-BA8E-555B6DB9B990}" type="parTrans" cxnId="{81B88B63-F5E3-4027-9F3D-003A9E2BA560}">
      <dgm:prSet/>
      <dgm:spPr/>
      <dgm:t>
        <a:bodyPr/>
        <a:lstStyle/>
        <a:p>
          <a:endParaRPr lang="en-US"/>
        </a:p>
      </dgm:t>
    </dgm:pt>
    <dgm:pt modelId="{32F9B58A-172D-4053-A4CF-CC1079478E77}" type="sibTrans" cxnId="{81B88B63-F5E3-4027-9F3D-003A9E2BA560}">
      <dgm:prSet/>
      <dgm:spPr/>
      <dgm:t>
        <a:bodyPr/>
        <a:lstStyle/>
        <a:p>
          <a:endParaRPr lang="en-US"/>
        </a:p>
      </dgm:t>
    </dgm:pt>
    <dgm:pt modelId="{F7E276F2-F1DC-4C7D-8884-B3543F5487EB}">
      <dgm:prSet/>
      <dgm:spPr>
        <a:xfrm>
          <a:off x="1606968" y="199699"/>
          <a:ext cx="1299585" cy="779751"/>
        </a:xfrm>
      </dgm:spPr>
      <dgm:t>
        <a:bodyPr/>
        <a:lstStyle/>
        <a:p>
          <a:pPr>
            <a:buNone/>
          </a:pPr>
          <a:r>
            <a:rPr lang="en-US" b="1" dirty="0">
              <a:latin typeface="Calibri" panose="020F0502020204030204"/>
              <a:ea typeface="+mn-ea"/>
              <a:cs typeface="+mn-cs"/>
            </a:rPr>
            <a:t>Resource Provider Only</a:t>
          </a:r>
        </a:p>
      </dgm:t>
    </dgm:pt>
    <dgm:pt modelId="{1E58BF3E-52EA-41D4-8A39-F88D17C9F6F6}" type="parTrans" cxnId="{CC73A387-1DFF-43A2-B7A3-10FB6EE6FE0D}">
      <dgm:prSet/>
      <dgm:spPr/>
      <dgm:t>
        <a:bodyPr/>
        <a:lstStyle/>
        <a:p>
          <a:endParaRPr lang="en-US"/>
        </a:p>
      </dgm:t>
    </dgm:pt>
    <dgm:pt modelId="{2F9FBDC1-2616-424F-9530-F671CFBE1B1A}" type="sibTrans" cxnId="{CC73A387-1DFF-43A2-B7A3-10FB6EE6FE0D}">
      <dgm:prSet/>
      <dgm:spPr/>
      <dgm:t>
        <a:bodyPr/>
        <a:lstStyle/>
        <a:p>
          <a:endParaRPr lang="en-US"/>
        </a:p>
      </dgm:t>
    </dgm:pt>
    <dgm:pt modelId="{3334C942-38BC-4088-9849-D182D8E9DA0A}">
      <dgm:prSet/>
      <dgm:spPr>
        <a:xfrm>
          <a:off x="1606968" y="199699"/>
          <a:ext cx="1299585" cy="779751"/>
        </a:xfrm>
      </dgm:spPr>
      <dgm:t>
        <a:bodyPr/>
        <a:lstStyle/>
        <a:p>
          <a:pPr>
            <a:buNone/>
          </a:pPr>
          <a:r>
            <a:rPr lang="en-US" b="1" dirty="0">
              <a:latin typeface="Calibri" panose="020F0502020204030204"/>
              <a:ea typeface="+mn-ea"/>
              <a:cs typeface="+mn-cs"/>
            </a:rPr>
            <a:t>Dispatch Center</a:t>
          </a:r>
        </a:p>
      </dgm:t>
    </dgm:pt>
    <dgm:pt modelId="{C6AC5519-9159-48FB-9695-678164E08722}" type="parTrans" cxnId="{DE1BF520-9564-4B87-86CF-27A7A0D9E21D}">
      <dgm:prSet/>
      <dgm:spPr/>
      <dgm:t>
        <a:bodyPr/>
        <a:lstStyle/>
        <a:p>
          <a:endParaRPr lang="en-US"/>
        </a:p>
      </dgm:t>
    </dgm:pt>
    <dgm:pt modelId="{6FCC5B22-2F4E-4B3A-8A5F-EF8BA4963537}" type="sibTrans" cxnId="{DE1BF520-9564-4B87-86CF-27A7A0D9E21D}">
      <dgm:prSet/>
      <dgm:spPr/>
      <dgm:t>
        <a:bodyPr/>
        <a:lstStyle/>
        <a:p>
          <a:endParaRPr lang="en-US"/>
        </a:p>
      </dgm:t>
    </dgm:pt>
    <dgm:pt modelId="{6EE62586-38C3-4A49-9A77-5F73D3ED772C}">
      <dgm:prSet/>
      <dgm:spPr>
        <a:xfrm>
          <a:off x="8478" y="199699"/>
          <a:ext cx="1299585" cy="779751"/>
        </a:xfrm>
      </dgm:spPr>
      <dgm:t>
        <a:bodyPr/>
        <a:lstStyle/>
        <a:p>
          <a:pPr>
            <a:buNone/>
          </a:pPr>
          <a:r>
            <a:rPr lang="en-US" b="1">
              <a:latin typeface="Calibri" panose="020F0502020204030204"/>
              <a:ea typeface="+mn-ea"/>
              <a:cs typeface="+mn-cs"/>
            </a:rPr>
            <a:t>RESOURCE STATUS</a:t>
          </a:r>
          <a:endParaRPr lang="en-US" b="1" dirty="0">
            <a:latin typeface="Calibri" panose="020F0502020204030204"/>
            <a:ea typeface="+mn-ea"/>
            <a:cs typeface="+mn-cs"/>
          </a:endParaRPr>
        </a:p>
      </dgm:t>
    </dgm:pt>
    <dgm:pt modelId="{293482B9-BDF6-44C2-BFB7-9A6CB5A505EB}" type="parTrans" cxnId="{0F97E100-004B-4D10-977C-E346222A7859}">
      <dgm:prSet/>
      <dgm:spPr/>
      <dgm:t>
        <a:bodyPr/>
        <a:lstStyle/>
        <a:p>
          <a:endParaRPr lang="en-US"/>
        </a:p>
      </dgm:t>
    </dgm:pt>
    <dgm:pt modelId="{0520BB32-F528-48BF-999C-C980FA269D01}" type="sibTrans" cxnId="{0F97E100-004B-4D10-977C-E346222A7859}">
      <dgm:prSet/>
      <dgm:spPr/>
      <dgm:t>
        <a:bodyPr/>
        <a:lstStyle/>
        <a:p>
          <a:endParaRPr lang="en-US"/>
        </a:p>
      </dgm:t>
    </dgm:pt>
    <dgm:pt modelId="{EB524318-E8DE-4B6C-A68D-62CD35F25C40}">
      <dgm:prSet/>
      <dgm:spPr>
        <a:xfrm>
          <a:off x="8478" y="199699"/>
          <a:ext cx="1299585" cy="779751"/>
        </a:xfrm>
      </dgm:spPr>
      <dgm:t>
        <a:bodyPr/>
        <a:lstStyle/>
        <a:p>
          <a:pPr>
            <a:buNone/>
          </a:pPr>
          <a:r>
            <a:rPr lang="en-US" b="1" dirty="0">
              <a:latin typeface="Calibri" panose="020F0502020204030204"/>
              <a:ea typeface="+mn-ea"/>
              <a:cs typeface="+mn-cs"/>
            </a:rPr>
            <a:t>Kneeboard</a:t>
          </a:r>
        </a:p>
        <a:p>
          <a:pPr>
            <a:buNone/>
          </a:pPr>
          <a:r>
            <a:rPr lang="en-US" b="1" dirty="0">
              <a:latin typeface="Calibri" panose="020F0502020204030204"/>
              <a:ea typeface="+mn-ea"/>
              <a:cs typeface="+mn-cs"/>
            </a:rPr>
            <a:t>PMS 250</a:t>
          </a:r>
        </a:p>
        <a:p>
          <a:pPr>
            <a:buNone/>
          </a:pPr>
          <a:r>
            <a:rPr lang="en-US" b="1" dirty="0">
              <a:latin typeface="Calibri" panose="020F0502020204030204"/>
              <a:ea typeface="+mn-ea"/>
              <a:cs typeface="+mn-cs"/>
            </a:rPr>
            <a:t>CA FC-106</a:t>
          </a:r>
        </a:p>
      </dgm:t>
    </dgm:pt>
    <dgm:pt modelId="{AA3B4937-F0CE-474D-AA69-ACBA6ABCADAB}" type="parTrans" cxnId="{1B481DBC-F62B-4EEE-B94B-CA37E5C2D0A6}">
      <dgm:prSet/>
      <dgm:spPr/>
      <dgm:t>
        <a:bodyPr/>
        <a:lstStyle/>
        <a:p>
          <a:endParaRPr lang="en-US"/>
        </a:p>
      </dgm:t>
    </dgm:pt>
    <dgm:pt modelId="{2C59126E-6A37-4418-B79B-E4C5358D7D0B}" type="sibTrans" cxnId="{1B481DBC-F62B-4EEE-B94B-CA37E5C2D0A6}">
      <dgm:prSet/>
      <dgm:spPr/>
      <dgm:t>
        <a:bodyPr/>
        <a:lstStyle/>
        <a:p>
          <a:endParaRPr lang="en-US"/>
        </a:p>
      </dgm:t>
    </dgm:pt>
    <dgm:pt modelId="{DA2FB4CB-9DB6-45D9-A683-A5AC72F8EC07}">
      <dgm:prSet custT="1"/>
      <dgm:spPr>
        <a:xfrm>
          <a:off x="6402439" y="2357011"/>
          <a:ext cx="1299585" cy="779751"/>
        </a:xfrm>
      </dgm:spPr>
      <dgm:t>
        <a:bodyPr/>
        <a:lstStyle/>
        <a:p>
          <a:pPr>
            <a:buNone/>
          </a:pPr>
          <a:r>
            <a:rPr lang="en-US" sz="1600" b="1" dirty="0">
              <a:latin typeface="Calibri" panose="020F0502020204030204"/>
              <a:ea typeface="+mn-ea"/>
              <a:cs typeface="+mn-cs"/>
            </a:rPr>
            <a:t>Santa Barbara County</a:t>
          </a:r>
        </a:p>
        <a:p>
          <a:pPr>
            <a:buNone/>
          </a:pPr>
          <a:r>
            <a:rPr lang="en-US" sz="1600" b="1" dirty="0">
              <a:latin typeface="Calibri" panose="020F0502020204030204"/>
              <a:ea typeface="+mn-ea"/>
              <a:cs typeface="+mn-cs"/>
            </a:rPr>
            <a:t>Marin County</a:t>
          </a:r>
        </a:p>
      </dgm:t>
    </dgm:pt>
    <dgm:pt modelId="{5F174542-021F-4AB8-B7CB-30DD0B217686}" type="parTrans" cxnId="{E9CC077C-BA36-496F-AC5A-0DD82D7F5760}">
      <dgm:prSet/>
      <dgm:spPr/>
      <dgm:t>
        <a:bodyPr/>
        <a:lstStyle/>
        <a:p>
          <a:endParaRPr lang="en-US"/>
        </a:p>
      </dgm:t>
    </dgm:pt>
    <dgm:pt modelId="{B3E84BF4-E2C5-4FEE-95BF-190BF8F860B2}" type="sibTrans" cxnId="{E9CC077C-BA36-496F-AC5A-0DD82D7F5760}">
      <dgm:prSet/>
      <dgm:spPr/>
      <dgm:t>
        <a:bodyPr/>
        <a:lstStyle/>
        <a:p>
          <a:endParaRPr lang="en-US"/>
        </a:p>
      </dgm:t>
    </dgm:pt>
    <dgm:pt modelId="{E9CF5B16-F340-49AB-A0A9-C1E9D54AFBF4}">
      <dgm:prSet/>
      <dgm:spPr>
        <a:xfrm>
          <a:off x="6402439" y="2357011"/>
          <a:ext cx="1299585" cy="779751"/>
        </a:xfrm>
      </dgm:spPr>
      <dgm:t>
        <a:bodyPr/>
        <a:lstStyle/>
        <a:p>
          <a:pPr>
            <a:buNone/>
          </a:pPr>
          <a:r>
            <a:rPr lang="en-US" b="1" dirty="0">
              <a:latin typeface="Calibri" panose="020F0502020204030204"/>
              <a:ea typeface="+mn-ea"/>
              <a:cs typeface="+mn-cs"/>
            </a:rPr>
            <a:t>ViPR/IIPA/HEMS</a:t>
          </a:r>
        </a:p>
      </dgm:t>
    </dgm:pt>
    <dgm:pt modelId="{E002784C-70BB-4476-AC65-FC73D775C30F}" type="parTrans" cxnId="{8565B6B8-05A7-4B17-90AC-D153AA5A764D}">
      <dgm:prSet/>
      <dgm:spPr/>
    </dgm:pt>
    <dgm:pt modelId="{E4A46D0E-54F1-4440-99F8-05F3579C454C}" type="sibTrans" cxnId="{8565B6B8-05A7-4B17-90AC-D153AA5A764D}">
      <dgm:prSet/>
      <dgm:spPr/>
      <dgm:t>
        <a:bodyPr/>
        <a:lstStyle/>
        <a:p>
          <a:endParaRPr lang="en-US"/>
        </a:p>
      </dgm:t>
    </dgm:pt>
    <dgm:pt modelId="{EF38F876-C393-40C2-BF37-7596A926A810}">
      <dgm:prSet/>
      <dgm:spPr>
        <a:xfrm>
          <a:off x="8478" y="199699"/>
          <a:ext cx="1299585" cy="779751"/>
        </a:xfrm>
      </dgm:spPr>
      <dgm:t>
        <a:bodyPr/>
        <a:lstStyle/>
        <a:p>
          <a:pPr>
            <a:buNone/>
          </a:pPr>
          <a:r>
            <a:rPr lang="en-US" b="1" dirty="0">
              <a:latin typeface="Calibri" panose="020F0502020204030204"/>
              <a:ea typeface="+mn-ea"/>
              <a:cs typeface="+mn-cs"/>
            </a:rPr>
            <a:t>Communication Plans</a:t>
          </a:r>
        </a:p>
        <a:p>
          <a:pPr>
            <a:buNone/>
          </a:pPr>
          <a:r>
            <a:rPr lang="en-US" b="1" dirty="0">
              <a:latin typeface="Calibri" panose="020F0502020204030204"/>
              <a:ea typeface="+mn-ea"/>
              <a:cs typeface="+mn-cs"/>
            </a:rPr>
            <a:t>ICS 205</a:t>
          </a:r>
        </a:p>
      </dgm:t>
    </dgm:pt>
    <dgm:pt modelId="{993298AC-C3B1-4CD6-B7D6-4F72068A12CD}" type="parTrans" cxnId="{53874B78-CD59-446F-A33E-D8E31BEE06B0}">
      <dgm:prSet/>
      <dgm:spPr/>
    </dgm:pt>
    <dgm:pt modelId="{C65ACFDF-F20B-441D-8A5C-52D20D0E028B}" type="sibTrans" cxnId="{53874B78-CD59-446F-A33E-D8E31BEE06B0}">
      <dgm:prSet/>
      <dgm:spPr/>
      <dgm:t>
        <a:bodyPr/>
        <a:lstStyle/>
        <a:p>
          <a:endParaRPr lang="en-US"/>
        </a:p>
      </dgm:t>
    </dgm:pt>
    <dgm:pt modelId="{3754F03B-7EDA-4D47-81CA-78BD72C3481E}">
      <dgm:prSet/>
      <dgm:spPr>
        <a:xfrm>
          <a:off x="8478" y="199699"/>
          <a:ext cx="1299585" cy="779751"/>
        </a:xfrm>
      </dgm:spPr>
      <dgm:t>
        <a:bodyPr/>
        <a:lstStyle/>
        <a:p>
          <a:pPr>
            <a:buNone/>
          </a:pPr>
          <a:r>
            <a:rPr lang="en-US" b="1">
              <a:latin typeface="Calibri" panose="020F0502020204030204"/>
              <a:ea typeface="+mn-ea"/>
              <a:cs typeface="+mn-cs"/>
            </a:rPr>
            <a:t>At Prepo Available</a:t>
          </a:r>
          <a:endParaRPr lang="en-US" b="1" dirty="0">
            <a:latin typeface="Calibri" panose="020F0502020204030204"/>
            <a:ea typeface="+mn-ea"/>
            <a:cs typeface="+mn-cs"/>
          </a:endParaRPr>
        </a:p>
      </dgm:t>
    </dgm:pt>
    <dgm:pt modelId="{90D80ADB-A31C-4EF7-A2E5-7C5265FDF5CF}" type="parTrans" cxnId="{1DF2258A-93C2-4D9F-8E82-95CD12FE9949}">
      <dgm:prSet/>
      <dgm:spPr/>
    </dgm:pt>
    <dgm:pt modelId="{31CBAD44-E318-49FA-9A8E-08041727136D}" type="sibTrans" cxnId="{1DF2258A-93C2-4D9F-8E82-95CD12FE9949}">
      <dgm:prSet/>
      <dgm:spPr/>
      <dgm:t>
        <a:bodyPr/>
        <a:lstStyle/>
        <a:p>
          <a:endParaRPr lang="en-US"/>
        </a:p>
      </dgm:t>
    </dgm:pt>
    <dgm:pt modelId="{2A4F7B8E-DC3F-4829-9437-EC4888D60D90}">
      <dgm:prSet/>
      <dgm:spPr>
        <a:xfrm>
          <a:off x="8478" y="199699"/>
          <a:ext cx="1299585" cy="779751"/>
        </a:xfrm>
      </dgm:spPr>
      <dgm:t>
        <a:bodyPr/>
        <a:lstStyle/>
        <a:p>
          <a:pPr>
            <a:buNone/>
          </a:pPr>
          <a:r>
            <a:rPr lang="en-US" b="1">
              <a:latin typeface="Calibri" panose="020F0502020204030204"/>
              <a:ea typeface="+mn-ea"/>
              <a:cs typeface="+mn-cs"/>
            </a:rPr>
            <a:t>At Prepo Committed</a:t>
          </a:r>
          <a:endParaRPr lang="en-US" b="1" dirty="0">
            <a:latin typeface="Calibri" panose="020F0502020204030204"/>
            <a:ea typeface="+mn-ea"/>
            <a:cs typeface="+mn-cs"/>
          </a:endParaRPr>
        </a:p>
      </dgm:t>
    </dgm:pt>
    <dgm:pt modelId="{5DEF1E8D-4588-496E-A7BB-33EE3C381E4C}" type="parTrans" cxnId="{0433CB82-EC44-44CB-ADE1-6203E30D476A}">
      <dgm:prSet/>
      <dgm:spPr/>
    </dgm:pt>
    <dgm:pt modelId="{FB75D57E-067E-4BBF-A478-53AD2EC1C978}" type="sibTrans" cxnId="{0433CB82-EC44-44CB-ADE1-6203E30D476A}">
      <dgm:prSet/>
      <dgm:spPr/>
      <dgm:t>
        <a:bodyPr/>
        <a:lstStyle/>
        <a:p>
          <a:endParaRPr lang="en-US"/>
        </a:p>
      </dgm:t>
    </dgm:pt>
    <dgm:pt modelId="{2EA9FA36-4286-484B-BF0A-754AFC850C93}">
      <dgm:prSet/>
      <dgm:spPr>
        <a:xfrm>
          <a:off x="1606968" y="199699"/>
          <a:ext cx="1299585" cy="779751"/>
        </a:xfrm>
      </dgm:spPr>
      <dgm:t>
        <a:bodyPr/>
        <a:lstStyle/>
        <a:p>
          <a:pPr>
            <a:buNone/>
          </a:pPr>
          <a:r>
            <a:rPr lang="en-US" b="1" dirty="0">
              <a:latin typeface="Calibri" panose="020F0502020204030204"/>
              <a:ea typeface="+mn-ea"/>
              <a:cs typeface="+mn-cs"/>
            </a:rPr>
            <a:t>Incident Host Protection</a:t>
          </a:r>
        </a:p>
        <a:p>
          <a:pPr>
            <a:buNone/>
          </a:pPr>
          <a:r>
            <a:rPr lang="en-US" b="1">
              <a:latin typeface="Calibri" panose="020F0502020204030204"/>
              <a:ea typeface="+mn-ea"/>
              <a:cs typeface="+mn-cs"/>
            </a:rPr>
            <a:t>Jurisdiction</a:t>
          </a:r>
          <a:endParaRPr lang="en-US" b="1" dirty="0">
            <a:latin typeface="Calibri" panose="020F0502020204030204"/>
            <a:ea typeface="+mn-ea"/>
            <a:cs typeface="+mn-cs"/>
          </a:endParaRPr>
        </a:p>
      </dgm:t>
    </dgm:pt>
    <dgm:pt modelId="{324B1AB4-E587-4DCC-AEB4-66B14415646B}" type="parTrans" cxnId="{27CE1217-7C8E-46A7-B5C8-7900BB4806B0}">
      <dgm:prSet/>
      <dgm:spPr/>
    </dgm:pt>
    <dgm:pt modelId="{D257BD3E-0205-4FB1-87F9-7A1E1BFB04C0}" type="sibTrans" cxnId="{27CE1217-7C8E-46A7-B5C8-7900BB4806B0}">
      <dgm:prSet/>
      <dgm:spPr/>
      <dgm:t>
        <a:bodyPr/>
        <a:lstStyle/>
        <a:p>
          <a:endParaRPr lang="en-US"/>
        </a:p>
      </dgm:t>
    </dgm:pt>
    <dgm:pt modelId="{001C8F9E-57E4-4817-B341-1CE11D6D26DB}">
      <dgm:prSet custT="1"/>
      <dgm:spPr>
        <a:xfrm>
          <a:off x="8000929" y="3435667"/>
          <a:ext cx="1299585" cy="779751"/>
        </a:xfrm>
      </dgm:spPr>
      <dgm:t>
        <a:bodyPr/>
        <a:lstStyle/>
        <a:p>
          <a:pPr>
            <a:buNone/>
          </a:pPr>
          <a:r>
            <a:rPr lang="en-US" sz="1600" b="1" dirty="0">
              <a:latin typeface="Calibri" panose="020F0502020204030204"/>
              <a:ea typeface="+mn-ea"/>
              <a:cs typeface="+mn-cs"/>
            </a:rPr>
            <a:t>Observer Enhancements</a:t>
          </a:r>
        </a:p>
      </dgm:t>
    </dgm:pt>
    <dgm:pt modelId="{5D90EE6B-58ED-46FE-83B0-2B8F40598121}" type="parTrans" cxnId="{428C6BC9-9149-4668-A6C0-65624C58F6B3}">
      <dgm:prSet/>
      <dgm:spPr/>
    </dgm:pt>
    <dgm:pt modelId="{981B301D-3BC0-431D-851B-E96CC392C666}" type="sibTrans" cxnId="{428C6BC9-9149-4668-A6C0-65624C58F6B3}">
      <dgm:prSet/>
      <dgm:spPr/>
    </dgm:pt>
    <dgm:pt modelId="{E82054B8-595B-4625-B4F4-7965B730A271}">
      <dgm:prSet/>
      <dgm:spPr>
        <a:xfrm>
          <a:off x="8478" y="199699"/>
          <a:ext cx="1299585" cy="779751"/>
        </a:xfrm>
      </dgm:spPr>
      <dgm:t>
        <a:bodyPr/>
        <a:lstStyle/>
        <a:p>
          <a:pPr>
            <a:buNone/>
          </a:pPr>
          <a:r>
            <a:rPr lang="en-US" b="1">
              <a:latin typeface="Calibri" panose="020F0502020204030204"/>
              <a:ea typeface="+mn-ea"/>
              <a:cs typeface="+mn-cs"/>
            </a:rPr>
            <a:t>INCIDENTS</a:t>
          </a:r>
          <a:endParaRPr lang="en-US" b="1" dirty="0">
            <a:latin typeface="Calibri" panose="020F0502020204030204"/>
            <a:ea typeface="+mn-ea"/>
            <a:cs typeface="+mn-cs"/>
          </a:endParaRPr>
        </a:p>
      </dgm:t>
    </dgm:pt>
    <dgm:pt modelId="{5CD731B9-CB52-45CD-8474-AD55BA718B35}" type="parTrans" cxnId="{D5E98188-31D6-4161-A12B-E73CC1D4C2AA}">
      <dgm:prSet/>
      <dgm:spPr/>
    </dgm:pt>
    <dgm:pt modelId="{392921A9-A99D-4FE3-8125-BA2FE67B3EE6}" type="sibTrans" cxnId="{D5E98188-31D6-4161-A12B-E73CC1D4C2AA}">
      <dgm:prSet/>
      <dgm:spPr/>
      <dgm:t>
        <a:bodyPr/>
        <a:lstStyle/>
        <a:p>
          <a:endParaRPr lang="en-US"/>
        </a:p>
      </dgm:t>
    </dgm:pt>
    <dgm:pt modelId="{80D985E3-F6B0-4ED6-8536-1A5BDA4E5C3A}">
      <dgm:prSet/>
      <dgm:spPr>
        <a:xfrm>
          <a:off x="8478" y="199699"/>
          <a:ext cx="1299585" cy="779751"/>
        </a:xfrm>
      </dgm:spPr>
      <dgm:t>
        <a:bodyPr/>
        <a:lstStyle/>
        <a:p>
          <a:pPr>
            <a:buNone/>
          </a:pPr>
          <a:r>
            <a:rPr lang="en-US" b="1" dirty="0">
              <a:latin typeface="Calibri" panose="020F0502020204030204"/>
              <a:ea typeface="+mn-ea"/>
              <a:cs typeface="+mn-cs"/>
            </a:rPr>
            <a:t>Update Dispatch Center ID</a:t>
          </a:r>
        </a:p>
      </dgm:t>
    </dgm:pt>
    <dgm:pt modelId="{2A9C387C-B951-4CE4-9FC9-309FDC3CB837}" type="parTrans" cxnId="{F14A8DDC-CCDB-4F18-AA56-3BF90E2CCC40}">
      <dgm:prSet/>
      <dgm:spPr/>
    </dgm:pt>
    <dgm:pt modelId="{4A12109A-D042-4744-97F9-C7FFC0E30AB6}" type="sibTrans" cxnId="{F14A8DDC-CCDB-4F18-AA56-3BF90E2CCC40}">
      <dgm:prSet/>
      <dgm:spPr/>
      <dgm:t>
        <a:bodyPr/>
        <a:lstStyle/>
        <a:p>
          <a:endParaRPr lang="en-US"/>
        </a:p>
      </dgm:t>
    </dgm:pt>
    <dgm:pt modelId="{73570E0C-DE4E-49DA-BE4F-F46F5BAB523C}">
      <dgm:prSet/>
      <dgm:spPr>
        <a:xfrm>
          <a:off x="8478" y="199699"/>
          <a:ext cx="1299585" cy="779751"/>
        </a:xfrm>
      </dgm:spPr>
      <dgm:t>
        <a:bodyPr/>
        <a:lstStyle/>
        <a:p>
          <a:pPr>
            <a:buNone/>
          </a:pPr>
          <a:r>
            <a:rPr lang="en-US" b="1">
              <a:latin typeface="Calibri" panose="020F0502020204030204"/>
              <a:ea typeface="+mn-ea"/>
              <a:cs typeface="+mn-cs"/>
            </a:rPr>
            <a:t>Incident Type Endorsements</a:t>
          </a:r>
          <a:endParaRPr lang="en-US" b="1" dirty="0">
            <a:latin typeface="Calibri" panose="020F0502020204030204"/>
            <a:ea typeface="+mn-ea"/>
            <a:cs typeface="+mn-cs"/>
          </a:endParaRPr>
        </a:p>
      </dgm:t>
    </dgm:pt>
    <dgm:pt modelId="{12C71286-3AD0-4A56-8D25-8287BD6722B7}" type="parTrans" cxnId="{66FC459A-1985-4AF8-AA4E-7CBE77044872}">
      <dgm:prSet/>
      <dgm:spPr/>
    </dgm:pt>
    <dgm:pt modelId="{CAE36F21-A9C8-4AA2-A79E-361F771C4FEA}" type="sibTrans" cxnId="{66FC459A-1985-4AF8-AA4E-7CBE77044872}">
      <dgm:prSet/>
      <dgm:spPr/>
      <dgm:t>
        <a:bodyPr/>
        <a:lstStyle/>
        <a:p>
          <a:endParaRPr lang="en-US"/>
        </a:p>
      </dgm:t>
    </dgm:pt>
    <dgm:pt modelId="{B08DB13C-4738-4E36-9FAC-A74952233345}">
      <dgm:prSet custT="1"/>
      <dgm:spPr/>
      <dgm:t>
        <a:bodyPr/>
        <a:lstStyle/>
        <a:p>
          <a:pPr>
            <a:buFont typeface="Symbol" panose="05050102010706020507" pitchFamily="18" charset="2"/>
            <a:buBlip>
              <a:blip xmlns:r="http://schemas.openxmlformats.org/officeDocument/2006/relationships" r:embed="rId1"/>
            </a:buBlip>
          </a:pPr>
          <a:r>
            <a:rPr lang="en-US" sz="1300" b="1" dirty="0"/>
            <a:t>FET &amp; JEMS (Fire Engineering Training) Integration (Learning)</a:t>
          </a:r>
        </a:p>
      </dgm:t>
    </dgm:pt>
    <dgm:pt modelId="{8BD0F766-2217-40AB-B2EF-2D26A3CE0546}" type="parTrans" cxnId="{EF1F6A0D-5986-4DBF-A8B4-6524E0C6785D}">
      <dgm:prSet/>
      <dgm:spPr/>
      <dgm:t>
        <a:bodyPr/>
        <a:lstStyle/>
        <a:p>
          <a:endParaRPr lang="en-US"/>
        </a:p>
      </dgm:t>
    </dgm:pt>
    <dgm:pt modelId="{D0FFD056-4769-4DF3-8C84-08FC8E9C8F48}" type="sibTrans" cxnId="{EF1F6A0D-5986-4DBF-A8B4-6524E0C6785D}">
      <dgm:prSet/>
      <dgm:spPr/>
      <dgm:t>
        <a:bodyPr/>
        <a:lstStyle/>
        <a:p>
          <a:endParaRPr lang="en-US"/>
        </a:p>
      </dgm:t>
    </dgm:pt>
    <dgm:pt modelId="{D7C9ABE9-9A8D-4341-B31B-A8C895DAC1A9}" type="pres">
      <dgm:prSet presAssocID="{165C65CB-C44B-4AB8-A4CB-CBF3C432635B}" presName="Name0" presStyleCnt="0">
        <dgm:presLayoutVars>
          <dgm:dir/>
          <dgm:resizeHandles val="exact"/>
        </dgm:presLayoutVars>
      </dgm:prSet>
      <dgm:spPr/>
    </dgm:pt>
    <dgm:pt modelId="{AACF2898-0F61-459E-8644-4483B6B17E93}" type="pres">
      <dgm:prSet presAssocID="{3E9934F3-4569-4D1F-8B91-3BA418041C30}" presName="node" presStyleLbl="node1" presStyleIdx="0" presStyleCnt="22">
        <dgm:presLayoutVars>
          <dgm:bulletEnabled val="1"/>
        </dgm:presLayoutVars>
      </dgm:prSet>
      <dgm:spPr/>
    </dgm:pt>
    <dgm:pt modelId="{5C0D92B9-33B2-4496-8CBB-4267D1FEAFDF}" type="pres">
      <dgm:prSet presAssocID="{B4DB4A30-E3CF-4260-8DE1-3A5E308CFFD3}" presName="sibTrans" presStyleLbl="sibTrans1D1" presStyleIdx="0" presStyleCnt="21"/>
      <dgm:spPr/>
    </dgm:pt>
    <dgm:pt modelId="{4DA2AC97-FB2E-41C5-B407-39D9013E87B7}" type="pres">
      <dgm:prSet presAssocID="{B4DB4A30-E3CF-4260-8DE1-3A5E308CFFD3}" presName="connectorText" presStyleLbl="sibTrans1D1" presStyleIdx="0" presStyleCnt="21"/>
      <dgm:spPr/>
    </dgm:pt>
    <dgm:pt modelId="{A0B38D52-3D74-442A-8EBB-C4DA1A3DDEB8}" type="pres">
      <dgm:prSet presAssocID="{EB524318-E8DE-4B6C-A68D-62CD35F25C40}" presName="node" presStyleLbl="node1" presStyleIdx="1" presStyleCnt="22">
        <dgm:presLayoutVars>
          <dgm:bulletEnabled val="1"/>
        </dgm:presLayoutVars>
      </dgm:prSet>
      <dgm:spPr/>
    </dgm:pt>
    <dgm:pt modelId="{63AA08E1-1228-45E1-BFDC-0C0BE623565E}" type="pres">
      <dgm:prSet presAssocID="{2C59126E-6A37-4418-B79B-E4C5358D7D0B}" presName="sibTrans" presStyleLbl="sibTrans1D1" presStyleIdx="1" presStyleCnt="21"/>
      <dgm:spPr/>
    </dgm:pt>
    <dgm:pt modelId="{E751178F-F3CB-4074-91A5-B512EA10FE53}" type="pres">
      <dgm:prSet presAssocID="{2C59126E-6A37-4418-B79B-E4C5358D7D0B}" presName="connectorText" presStyleLbl="sibTrans1D1" presStyleIdx="1" presStyleCnt="21"/>
      <dgm:spPr/>
    </dgm:pt>
    <dgm:pt modelId="{8CBFD10B-0365-4E71-9986-AF4B916112FB}" type="pres">
      <dgm:prSet presAssocID="{EF38F876-C393-40C2-BF37-7596A926A810}" presName="node" presStyleLbl="node1" presStyleIdx="2" presStyleCnt="22">
        <dgm:presLayoutVars>
          <dgm:bulletEnabled val="1"/>
        </dgm:presLayoutVars>
      </dgm:prSet>
      <dgm:spPr/>
    </dgm:pt>
    <dgm:pt modelId="{22C086AB-F906-44B1-9F8B-839AEAFB9567}" type="pres">
      <dgm:prSet presAssocID="{C65ACFDF-F20B-441D-8A5C-52D20D0E028B}" presName="sibTrans" presStyleLbl="sibTrans1D1" presStyleIdx="2" presStyleCnt="21"/>
      <dgm:spPr/>
    </dgm:pt>
    <dgm:pt modelId="{07EFDF60-02EE-47C1-BD89-F6943681C553}" type="pres">
      <dgm:prSet presAssocID="{C65ACFDF-F20B-441D-8A5C-52D20D0E028B}" presName="connectorText" presStyleLbl="sibTrans1D1" presStyleIdx="2" presStyleCnt="21"/>
      <dgm:spPr/>
    </dgm:pt>
    <dgm:pt modelId="{A110F2DE-BC46-4501-BC64-BC3397643D0F}" type="pres">
      <dgm:prSet presAssocID="{E82054B8-595B-4625-B4F4-7965B730A271}" presName="node" presStyleLbl="node1" presStyleIdx="3" presStyleCnt="22">
        <dgm:presLayoutVars>
          <dgm:bulletEnabled val="1"/>
        </dgm:presLayoutVars>
      </dgm:prSet>
      <dgm:spPr/>
    </dgm:pt>
    <dgm:pt modelId="{04552A1F-DD18-43AB-A82F-0EB3A59001E4}" type="pres">
      <dgm:prSet presAssocID="{392921A9-A99D-4FE3-8125-BA2FE67B3EE6}" presName="sibTrans" presStyleLbl="sibTrans1D1" presStyleIdx="3" presStyleCnt="21"/>
      <dgm:spPr/>
    </dgm:pt>
    <dgm:pt modelId="{849D10FB-02AD-436D-9413-5A3DD37592A0}" type="pres">
      <dgm:prSet presAssocID="{392921A9-A99D-4FE3-8125-BA2FE67B3EE6}" presName="connectorText" presStyleLbl="sibTrans1D1" presStyleIdx="3" presStyleCnt="21"/>
      <dgm:spPr/>
    </dgm:pt>
    <dgm:pt modelId="{0A9566C2-6D22-4E4B-ACA8-56BA9F9FDBFB}" type="pres">
      <dgm:prSet presAssocID="{80D985E3-F6B0-4ED6-8536-1A5BDA4E5C3A}" presName="node" presStyleLbl="node1" presStyleIdx="4" presStyleCnt="22">
        <dgm:presLayoutVars>
          <dgm:bulletEnabled val="1"/>
        </dgm:presLayoutVars>
      </dgm:prSet>
      <dgm:spPr/>
    </dgm:pt>
    <dgm:pt modelId="{8E8D9343-4FE2-4B0B-BDD7-F6ED4ED23BF7}" type="pres">
      <dgm:prSet presAssocID="{4A12109A-D042-4744-97F9-C7FFC0E30AB6}" presName="sibTrans" presStyleLbl="sibTrans1D1" presStyleIdx="4" presStyleCnt="21"/>
      <dgm:spPr/>
    </dgm:pt>
    <dgm:pt modelId="{0A76EFAD-CB63-4846-97A3-B047D56A8BE8}" type="pres">
      <dgm:prSet presAssocID="{4A12109A-D042-4744-97F9-C7FFC0E30AB6}" presName="connectorText" presStyleLbl="sibTrans1D1" presStyleIdx="4" presStyleCnt="21"/>
      <dgm:spPr/>
    </dgm:pt>
    <dgm:pt modelId="{E8276C70-B7C7-4960-8AC9-089D47363969}" type="pres">
      <dgm:prSet presAssocID="{73570E0C-DE4E-49DA-BE4F-F46F5BAB523C}" presName="node" presStyleLbl="node1" presStyleIdx="5" presStyleCnt="22">
        <dgm:presLayoutVars>
          <dgm:bulletEnabled val="1"/>
        </dgm:presLayoutVars>
      </dgm:prSet>
      <dgm:spPr/>
    </dgm:pt>
    <dgm:pt modelId="{B0CD6FB0-410C-4700-8A48-0B8F1E2566DF}" type="pres">
      <dgm:prSet presAssocID="{CAE36F21-A9C8-4AA2-A79E-361F771C4FEA}" presName="sibTrans" presStyleLbl="sibTrans1D1" presStyleIdx="5" presStyleCnt="21"/>
      <dgm:spPr/>
    </dgm:pt>
    <dgm:pt modelId="{70102BA9-9E6C-4D71-B9FA-956461AD3C14}" type="pres">
      <dgm:prSet presAssocID="{CAE36F21-A9C8-4AA2-A79E-361F771C4FEA}" presName="connectorText" presStyleLbl="sibTrans1D1" presStyleIdx="5" presStyleCnt="21"/>
      <dgm:spPr/>
    </dgm:pt>
    <dgm:pt modelId="{ABA6788F-1312-4601-A44E-875B7FE1B43B}" type="pres">
      <dgm:prSet presAssocID="{6EE62586-38C3-4A49-9A77-5F73D3ED772C}" presName="node" presStyleLbl="node1" presStyleIdx="6" presStyleCnt="22">
        <dgm:presLayoutVars>
          <dgm:bulletEnabled val="1"/>
        </dgm:presLayoutVars>
      </dgm:prSet>
      <dgm:spPr/>
    </dgm:pt>
    <dgm:pt modelId="{DACAE813-BA19-4B67-96A9-71653D48E306}" type="pres">
      <dgm:prSet presAssocID="{0520BB32-F528-48BF-999C-C980FA269D01}" presName="sibTrans" presStyleLbl="sibTrans1D1" presStyleIdx="6" presStyleCnt="21"/>
      <dgm:spPr/>
    </dgm:pt>
    <dgm:pt modelId="{0518FBD5-3130-447A-9497-B97477995CE1}" type="pres">
      <dgm:prSet presAssocID="{0520BB32-F528-48BF-999C-C980FA269D01}" presName="connectorText" presStyleLbl="sibTrans1D1" presStyleIdx="6" presStyleCnt="21"/>
      <dgm:spPr/>
    </dgm:pt>
    <dgm:pt modelId="{4FB07E07-F64C-461E-945C-D86AA14D9CA7}" type="pres">
      <dgm:prSet presAssocID="{3754F03B-7EDA-4D47-81CA-78BD72C3481E}" presName="node" presStyleLbl="node1" presStyleIdx="7" presStyleCnt="22">
        <dgm:presLayoutVars>
          <dgm:bulletEnabled val="1"/>
        </dgm:presLayoutVars>
      </dgm:prSet>
      <dgm:spPr/>
    </dgm:pt>
    <dgm:pt modelId="{4E032158-60B1-4F08-962A-EE37F1952831}" type="pres">
      <dgm:prSet presAssocID="{31CBAD44-E318-49FA-9A8E-08041727136D}" presName="sibTrans" presStyleLbl="sibTrans1D1" presStyleIdx="7" presStyleCnt="21"/>
      <dgm:spPr/>
    </dgm:pt>
    <dgm:pt modelId="{3A6620D2-E48D-4EB2-87FD-599B36DC7493}" type="pres">
      <dgm:prSet presAssocID="{31CBAD44-E318-49FA-9A8E-08041727136D}" presName="connectorText" presStyleLbl="sibTrans1D1" presStyleIdx="7" presStyleCnt="21"/>
      <dgm:spPr/>
    </dgm:pt>
    <dgm:pt modelId="{7CFDB773-F778-4DA5-9CDD-2312B11E5D40}" type="pres">
      <dgm:prSet presAssocID="{2A4F7B8E-DC3F-4829-9437-EC4888D60D90}" presName="node" presStyleLbl="node1" presStyleIdx="8" presStyleCnt="22">
        <dgm:presLayoutVars>
          <dgm:bulletEnabled val="1"/>
        </dgm:presLayoutVars>
      </dgm:prSet>
      <dgm:spPr/>
    </dgm:pt>
    <dgm:pt modelId="{11DA3E31-7823-42E7-B502-179BEAEF8A26}" type="pres">
      <dgm:prSet presAssocID="{FB75D57E-067E-4BBF-A478-53AD2EC1C978}" presName="sibTrans" presStyleLbl="sibTrans1D1" presStyleIdx="8" presStyleCnt="21"/>
      <dgm:spPr/>
    </dgm:pt>
    <dgm:pt modelId="{A34AF372-D94E-4B57-8E16-4BE8A486E7A5}" type="pres">
      <dgm:prSet presAssocID="{FB75D57E-067E-4BBF-A478-53AD2EC1C978}" presName="connectorText" presStyleLbl="sibTrans1D1" presStyleIdx="8" presStyleCnt="21"/>
      <dgm:spPr/>
    </dgm:pt>
    <dgm:pt modelId="{84377B59-24DA-4CF9-B27D-5C09FF16166B}" type="pres">
      <dgm:prSet presAssocID="{69B06BA4-ED11-444C-BFB9-E4C703727AAF}" presName="node" presStyleLbl="node1" presStyleIdx="9" presStyleCnt="22">
        <dgm:presLayoutVars>
          <dgm:bulletEnabled val="1"/>
        </dgm:presLayoutVars>
      </dgm:prSet>
      <dgm:spPr>
        <a:prstGeom prst="rect">
          <a:avLst/>
        </a:prstGeom>
      </dgm:spPr>
    </dgm:pt>
    <dgm:pt modelId="{B7D7CEF8-6642-49D3-A162-6A196C98BA93}" type="pres">
      <dgm:prSet presAssocID="{32F9B58A-172D-4053-A4CF-CC1079478E77}" presName="sibTrans" presStyleLbl="sibTrans1D1" presStyleIdx="9" presStyleCnt="21"/>
      <dgm:spPr/>
    </dgm:pt>
    <dgm:pt modelId="{A2A3C7DD-8766-4D8C-82E3-45BC4B19BFEA}" type="pres">
      <dgm:prSet presAssocID="{32F9B58A-172D-4053-A4CF-CC1079478E77}" presName="connectorText" presStyleLbl="sibTrans1D1" presStyleIdx="9" presStyleCnt="21"/>
      <dgm:spPr/>
    </dgm:pt>
    <dgm:pt modelId="{72A534DC-BDFE-4FCE-B467-D9A402CBA5A7}" type="pres">
      <dgm:prSet presAssocID="{F7E276F2-F1DC-4C7D-8884-B3543F5487EB}" presName="node" presStyleLbl="node1" presStyleIdx="10" presStyleCnt="22">
        <dgm:presLayoutVars>
          <dgm:bulletEnabled val="1"/>
        </dgm:presLayoutVars>
      </dgm:prSet>
      <dgm:spPr/>
    </dgm:pt>
    <dgm:pt modelId="{A4A42947-2C5B-4D17-9EB3-B4518D2F38CB}" type="pres">
      <dgm:prSet presAssocID="{2F9FBDC1-2616-424F-9530-F671CFBE1B1A}" presName="sibTrans" presStyleLbl="sibTrans1D1" presStyleIdx="10" presStyleCnt="21"/>
      <dgm:spPr/>
    </dgm:pt>
    <dgm:pt modelId="{35578EC8-753E-4959-A6E2-5E7E4E99CC4B}" type="pres">
      <dgm:prSet presAssocID="{2F9FBDC1-2616-424F-9530-F671CFBE1B1A}" presName="connectorText" presStyleLbl="sibTrans1D1" presStyleIdx="10" presStyleCnt="21"/>
      <dgm:spPr/>
    </dgm:pt>
    <dgm:pt modelId="{07BFA9B4-A75C-4361-9F7C-B6E2EF1E0A08}" type="pres">
      <dgm:prSet presAssocID="{3334C942-38BC-4088-9849-D182D8E9DA0A}" presName="node" presStyleLbl="node1" presStyleIdx="11" presStyleCnt="22">
        <dgm:presLayoutVars>
          <dgm:bulletEnabled val="1"/>
        </dgm:presLayoutVars>
      </dgm:prSet>
      <dgm:spPr/>
    </dgm:pt>
    <dgm:pt modelId="{4F3B66BE-A1B5-4A73-B3DC-A7759B82F1CD}" type="pres">
      <dgm:prSet presAssocID="{6FCC5B22-2F4E-4B3A-8A5F-EF8BA4963537}" presName="sibTrans" presStyleLbl="sibTrans1D1" presStyleIdx="11" presStyleCnt="21"/>
      <dgm:spPr/>
    </dgm:pt>
    <dgm:pt modelId="{CA5B6793-3C09-41F0-89EF-4AE2170575D9}" type="pres">
      <dgm:prSet presAssocID="{6FCC5B22-2F4E-4B3A-8A5F-EF8BA4963537}" presName="connectorText" presStyleLbl="sibTrans1D1" presStyleIdx="11" presStyleCnt="21"/>
      <dgm:spPr/>
    </dgm:pt>
    <dgm:pt modelId="{B71D6CE2-3130-4917-BA28-F7C1160F1DDB}" type="pres">
      <dgm:prSet presAssocID="{2EA9FA36-4286-484B-BF0A-754AFC850C93}" presName="node" presStyleLbl="node1" presStyleIdx="12" presStyleCnt="22">
        <dgm:presLayoutVars>
          <dgm:bulletEnabled val="1"/>
        </dgm:presLayoutVars>
      </dgm:prSet>
      <dgm:spPr/>
    </dgm:pt>
    <dgm:pt modelId="{1956ABCC-CB0F-4B08-ABD4-29CBFBC92468}" type="pres">
      <dgm:prSet presAssocID="{D257BD3E-0205-4FB1-87F9-7A1E1BFB04C0}" presName="sibTrans" presStyleLbl="sibTrans1D1" presStyleIdx="12" presStyleCnt="21"/>
      <dgm:spPr/>
    </dgm:pt>
    <dgm:pt modelId="{B8F95E02-AC3B-48A8-9804-2369C5434C79}" type="pres">
      <dgm:prSet presAssocID="{D257BD3E-0205-4FB1-87F9-7A1E1BFB04C0}" presName="connectorText" presStyleLbl="sibTrans1D1" presStyleIdx="12" presStyleCnt="21"/>
      <dgm:spPr/>
    </dgm:pt>
    <dgm:pt modelId="{F4B63BB6-6B9C-477E-8323-82232B158B94}" type="pres">
      <dgm:prSet presAssocID="{8E1F25B4-8E36-49DE-897A-CE7FCB7E30B7}" presName="node" presStyleLbl="node1" presStyleIdx="13" presStyleCnt="22">
        <dgm:presLayoutVars>
          <dgm:bulletEnabled val="1"/>
        </dgm:presLayoutVars>
      </dgm:prSet>
      <dgm:spPr/>
    </dgm:pt>
    <dgm:pt modelId="{BA14BCF2-9B74-43F7-846C-5D0C09F593F5}" type="pres">
      <dgm:prSet presAssocID="{10465B3E-E75B-45FF-907E-4325789BD90F}" presName="sibTrans" presStyleLbl="sibTrans1D1" presStyleIdx="13" presStyleCnt="21"/>
      <dgm:spPr/>
    </dgm:pt>
    <dgm:pt modelId="{7D623BB6-CD1E-40CB-9CEE-4E63D0746841}" type="pres">
      <dgm:prSet presAssocID="{10465B3E-E75B-45FF-907E-4325789BD90F}" presName="connectorText" presStyleLbl="sibTrans1D1" presStyleIdx="13" presStyleCnt="21"/>
      <dgm:spPr/>
    </dgm:pt>
    <dgm:pt modelId="{02D21D43-A857-46A9-A0AB-20E7AE1845DD}" type="pres">
      <dgm:prSet presAssocID="{7822F5D3-A267-49B1-8611-9D9204397560}" presName="node" presStyleLbl="node1" presStyleIdx="14" presStyleCnt="22">
        <dgm:presLayoutVars>
          <dgm:bulletEnabled val="1"/>
        </dgm:presLayoutVars>
      </dgm:prSet>
      <dgm:spPr/>
    </dgm:pt>
    <dgm:pt modelId="{0BD4CCD5-04B6-4E32-ABD2-835310334F43}" type="pres">
      <dgm:prSet presAssocID="{78A28594-B090-4EEF-A67E-9CA7DBC97A76}" presName="sibTrans" presStyleLbl="sibTrans1D1" presStyleIdx="14" presStyleCnt="21"/>
      <dgm:spPr/>
    </dgm:pt>
    <dgm:pt modelId="{DA0F58AD-8143-4990-B0E6-1E7E9492AFFE}" type="pres">
      <dgm:prSet presAssocID="{78A28594-B090-4EEF-A67E-9CA7DBC97A76}" presName="connectorText" presStyleLbl="sibTrans1D1" presStyleIdx="14" presStyleCnt="21"/>
      <dgm:spPr/>
    </dgm:pt>
    <dgm:pt modelId="{C7429D39-45ED-4077-AD20-C7280F8E4DBE}" type="pres">
      <dgm:prSet presAssocID="{E9CF5B16-F340-49AB-A0A9-C1E9D54AFBF4}" presName="node" presStyleLbl="node1" presStyleIdx="15" presStyleCnt="22">
        <dgm:presLayoutVars>
          <dgm:bulletEnabled val="1"/>
        </dgm:presLayoutVars>
      </dgm:prSet>
      <dgm:spPr>
        <a:prstGeom prst="rect">
          <a:avLst/>
        </a:prstGeom>
      </dgm:spPr>
    </dgm:pt>
    <dgm:pt modelId="{8ADA156E-F5A9-4BE0-A2F2-26E8A79291CD}" type="pres">
      <dgm:prSet presAssocID="{E4A46D0E-54F1-4440-99F8-05F3579C454C}" presName="sibTrans" presStyleLbl="sibTrans1D1" presStyleIdx="15" presStyleCnt="21"/>
      <dgm:spPr/>
    </dgm:pt>
    <dgm:pt modelId="{0599D410-4A84-452D-A5EC-8AA8BC5720B6}" type="pres">
      <dgm:prSet presAssocID="{E4A46D0E-54F1-4440-99F8-05F3579C454C}" presName="connectorText" presStyleLbl="sibTrans1D1" presStyleIdx="15" presStyleCnt="21"/>
      <dgm:spPr/>
    </dgm:pt>
    <dgm:pt modelId="{AE85DE28-C534-44B9-BD21-3C0CFF8C2A80}" type="pres">
      <dgm:prSet presAssocID="{DA2FB4CB-9DB6-45D9-A683-A5AC72F8EC07}" presName="node" presStyleLbl="node1" presStyleIdx="16" presStyleCnt="22">
        <dgm:presLayoutVars>
          <dgm:bulletEnabled val="1"/>
        </dgm:presLayoutVars>
      </dgm:prSet>
      <dgm:spPr>
        <a:prstGeom prst="rect">
          <a:avLst/>
        </a:prstGeom>
      </dgm:spPr>
    </dgm:pt>
    <dgm:pt modelId="{C48F504F-CA9E-4EF5-BBB8-75A05F8F9421}" type="pres">
      <dgm:prSet presAssocID="{B3E84BF4-E2C5-4FEE-95BF-190BF8F860B2}" presName="sibTrans" presStyleLbl="sibTrans1D1" presStyleIdx="16" presStyleCnt="21"/>
      <dgm:spPr/>
    </dgm:pt>
    <dgm:pt modelId="{D22EB6A4-626A-489A-8D22-E61D34BED492}" type="pres">
      <dgm:prSet presAssocID="{B3E84BF4-E2C5-4FEE-95BF-190BF8F860B2}" presName="connectorText" presStyleLbl="sibTrans1D1" presStyleIdx="16" presStyleCnt="21"/>
      <dgm:spPr/>
    </dgm:pt>
    <dgm:pt modelId="{D3D243DB-0DBD-4D43-AAB4-047A2CC7F0ED}" type="pres">
      <dgm:prSet presAssocID="{4D51F77F-926B-4CEA-9A6A-0B5ED987DA26}" presName="node" presStyleLbl="node1" presStyleIdx="17" presStyleCnt="22">
        <dgm:presLayoutVars>
          <dgm:bulletEnabled val="1"/>
        </dgm:presLayoutVars>
      </dgm:prSet>
      <dgm:spPr/>
    </dgm:pt>
    <dgm:pt modelId="{2705A1B8-1B24-4844-A83B-B26ED6504EE4}" type="pres">
      <dgm:prSet presAssocID="{3664C402-175F-4F4C-85C3-84BD33B8AE34}" presName="sibTrans" presStyleLbl="sibTrans1D1" presStyleIdx="17" presStyleCnt="21"/>
      <dgm:spPr/>
    </dgm:pt>
    <dgm:pt modelId="{BAA03563-0628-4155-AC60-5A5A86975383}" type="pres">
      <dgm:prSet presAssocID="{3664C402-175F-4F4C-85C3-84BD33B8AE34}" presName="connectorText" presStyleLbl="sibTrans1D1" presStyleIdx="17" presStyleCnt="21"/>
      <dgm:spPr/>
    </dgm:pt>
    <dgm:pt modelId="{6D4A91E2-F14F-49D2-A078-D0C4FA00C7D7}" type="pres">
      <dgm:prSet presAssocID="{A3378384-BFD2-4467-8B84-048DA4A7DF25}" presName="node" presStyleLbl="node1" presStyleIdx="18" presStyleCnt="22">
        <dgm:presLayoutVars>
          <dgm:bulletEnabled val="1"/>
        </dgm:presLayoutVars>
      </dgm:prSet>
      <dgm:spPr/>
    </dgm:pt>
    <dgm:pt modelId="{5213306A-F324-47CB-9BB3-547B950E49F6}" type="pres">
      <dgm:prSet presAssocID="{735E3273-15E5-49D2-83AD-E9504BE021CA}" presName="sibTrans" presStyleLbl="sibTrans1D1" presStyleIdx="18" presStyleCnt="21"/>
      <dgm:spPr/>
    </dgm:pt>
    <dgm:pt modelId="{9EAC0773-0E2B-4295-9F4C-96605AB01BCF}" type="pres">
      <dgm:prSet presAssocID="{735E3273-15E5-49D2-83AD-E9504BE021CA}" presName="connectorText" presStyleLbl="sibTrans1D1" presStyleIdx="18" presStyleCnt="21"/>
      <dgm:spPr/>
    </dgm:pt>
    <dgm:pt modelId="{A8E4A481-171B-4BEA-8BE4-F96D2F727A8C}" type="pres">
      <dgm:prSet presAssocID="{E7135ECB-1710-43CC-85D3-56FA411211AA}" presName="node" presStyleLbl="node1" presStyleIdx="19" presStyleCnt="22">
        <dgm:presLayoutVars>
          <dgm:bulletEnabled val="1"/>
        </dgm:presLayoutVars>
      </dgm:prSet>
      <dgm:spPr/>
    </dgm:pt>
    <dgm:pt modelId="{E553CFF8-696C-4278-A212-FD02F6E313E2}" type="pres">
      <dgm:prSet presAssocID="{C92CE852-217D-42CD-B30F-E30306ABB371}" presName="sibTrans" presStyleLbl="sibTrans1D1" presStyleIdx="19" presStyleCnt="21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8304" y="45720"/>
              </a:lnTo>
            </a:path>
          </a:pathLst>
        </a:custGeom>
      </dgm:spPr>
    </dgm:pt>
    <dgm:pt modelId="{5C90AE63-F570-415B-94A5-00997A3800CB}" type="pres">
      <dgm:prSet presAssocID="{C92CE852-217D-42CD-B30F-E30306ABB371}" presName="connectorText" presStyleLbl="sibTrans1D1" presStyleIdx="19" presStyleCnt="21"/>
      <dgm:spPr/>
    </dgm:pt>
    <dgm:pt modelId="{8B03FB28-E4AB-4180-9A71-6AA439DD10AA}" type="pres">
      <dgm:prSet presAssocID="{B08DB13C-4738-4E36-9FAC-A74952233345}" presName="node" presStyleLbl="node1" presStyleIdx="20" presStyleCnt="22">
        <dgm:presLayoutVars>
          <dgm:bulletEnabled val="1"/>
        </dgm:presLayoutVars>
      </dgm:prSet>
      <dgm:spPr/>
    </dgm:pt>
    <dgm:pt modelId="{89C3F30E-A825-4283-A2BC-A46ABA36BA92}" type="pres">
      <dgm:prSet presAssocID="{D0FFD056-4769-4DF3-8C84-08FC8E9C8F48}" presName="sibTrans" presStyleLbl="sibTrans1D1" presStyleIdx="20" presStyleCnt="21"/>
      <dgm:spPr/>
    </dgm:pt>
    <dgm:pt modelId="{9872152E-2EA1-4956-8CAB-6B1B646B26C4}" type="pres">
      <dgm:prSet presAssocID="{D0FFD056-4769-4DF3-8C84-08FC8E9C8F48}" presName="connectorText" presStyleLbl="sibTrans1D1" presStyleIdx="20" presStyleCnt="21"/>
      <dgm:spPr/>
    </dgm:pt>
    <dgm:pt modelId="{DF08555F-2413-4842-8228-FFF34E760ACF}" type="pres">
      <dgm:prSet presAssocID="{001C8F9E-57E4-4817-B341-1CE11D6D26DB}" presName="node" presStyleLbl="node1" presStyleIdx="21" presStyleCnt="22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0F97E100-004B-4D10-977C-E346222A7859}" srcId="{165C65CB-C44B-4AB8-A4CB-CBF3C432635B}" destId="{6EE62586-38C3-4A49-9A77-5F73D3ED772C}" srcOrd="6" destOrd="0" parTransId="{293482B9-BDF6-44C2-BFB7-9A6CB5A505EB}" sibTransId="{0520BB32-F528-48BF-999C-C980FA269D01}"/>
    <dgm:cxn modelId="{BA125108-23BF-4917-AB1D-77BA1BA3C9E5}" type="presOf" srcId="{E4A46D0E-54F1-4440-99F8-05F3579C454C}" destId="{0599D410-4A84-452D-A5EC-8AA8BC5720B6}" srcOrd="1" destOrd="0" presId="urn:microsoft.com/office/officeart/2016/7/layout/RepeatingBendingProcessNew"/>
    <dgm:cxn modelId="{A21D490A-F5BB-4A55-8C8E-3DFC944BCB82}" type="presOf" srcId="{D0FFD056-4769-4DF3-8C84-08FC8E9C8F48}" destId="{9872152E-2EA1-4956-8CAB-6B1B646B26C4}" srcOrd="1" destOrd="0" presId="urn:microsoft.com/office/officeart/2016/7/layout/RepeatingBendingProcessNew"/>
    <dgm:cxn modelId="{7408820B-FAE8-4D8A-9506-FDD74FC41FFC}" type="presOf" srcId="{0520BB32-F528-48BF-999C-C980FA269D01}" destId="{0518FBD5-3130-447A-9497-B97477995CE1}" srcOrd="1" destOrd="0" presId="urn:microsoft.com/office/officeart/2016/7/layout/RepeatingBendingProcessNew"/>
    <dgm:cxn modelId="{6198A00B-38BF-44EC-B56B-C04A3A6AC4C5}" srcId="{165C65CB-C44B-4AB8-A4CB-CBF3C432635B}" destId="{7822F5D3-A267-49B1-8611-9D9204397560}" srcOrd="14" destOrd="0" parTransId="{12718794-5751-4FF6-8427-1764DA7D007E}" sibTransId="{78A28594-B090-4EEF-A67E-9CA7DBC97A76}"/>
    <dgm:cxn modelId="{4B8C630D-FF85-40AF-BD2A-35F001DB27D9}" type="presOf" srcId="{31CBAD44-E318-49FA-9A8E-08041727136D}" destId="{3A6620D2-E48D-4EB2-87FD-599B36DC7493}" srcOrd="1" destOrd="0" presId="urn:microsoft.com/office/officeart/2016/7/layout/RepeatingBendingProcessNew"/>
    <dgm:cxn modelId="{EF1F6A0D-5986-4DBF-A8B4-6524E0C6785D}" srcId="{165C65CB-C44B-4AB8-A4CB-CBF3C432635B}" destId="{B08DB13C-4738-4E36-9FAC-A74952233345}" srcOrd="20" destOrd="0" parTransId="{8BD0F766-2217-40AB-B2EF-2D26A3CE0546}" sibTransId="{D0FFD056-4769-4DF3-8C84-08FC8E9C8F48}"/>
    <dgm:cxn modelId="{02771E11-8B33-4E0E-A946-777B2687632B}" type="presOf" srcId="{FB75D57E-067E-4BBF-A478-53AD2EC1C978}" destId="{11DA3E31-7823-42E7-B502-179BEAEF8A26}" srcOrd="0" destOrd="0" presId="urn:microsoft.com/office/officeart/2016/7/layout/RepeatingBendingProcessNew"/>
    <dgm:cxn modelId="{27CE1217-7C8E-46A7-B5C8-7900BB4806B0}" srcId="{165C65CB-C44B-4AB8-A4CB-CBF3C432635B}" destId="{2EA9FA36-4286-484B-BF0A-754AFC850C93}" srcOrd="12" destOrd="0" parTransId="{324B1AB4-E587-4DCC-AEB4-66B14415646B}" sibTransId="{D257BD3E-0205-4FB1-87F9-7A1E1BFB04C0}"/>
    <dgm:cxn modelId="{9FD03A17-6030-4F8F-837C-5DEC9EFA32B4}" type="presOf" srcId="{2C59126E-6A37-4418-B79B-E4C5358D7D0B}" destId="{E751178F-F3CB-4074-91A5-B512EA10FE53}" srcOrd="1" destOrd="0" presId="urn:microsoft.com/office/officeart/2016/7/layout/RepeatingBendingProcessNew"/>
    <dgm:cxn modelId="{78CFF917-BA92-4947-9F58-3DF823C6B7E8}" type="presOf" srcId="{B08DB13C-4738-4E36-9FAC-A74952233345}" destId="{8B03FB28-E4AB-4180-9A71-6AA439DD10AA}" srcOrd="0" destOrd="0" presId="urn:microsoft.com/office/officeart/2016/7/layout/RepeatingBendingProcessNew"/>
    <dgm:cxn modelId="{424FA119-7281-4175-AB77-B8E1FB0914A8}" type="presOf" srcId="{10465B3E-E75B-45FF-907E-4325789BD90F}" destId="{7D623BB6-CD1E-40CB-9CEE-4E63D0746841}" srcOrd="1" destOrd="0" presId="urn:microsoft.com/office/officeart/2016/7/layout/RepeatingBendingProcessNew"/>
    <dgm:cxn modelId="{8EBFEE1A-DB89-4F82-AD48-C9B3EEE506FE}" type="presOf" srcId="{CAE36F21-A9C8-4AA2-A79E-361F771C4FEA}" destId="{70102BA9-9E6C-4D71-B9FA-956461AD3C14}" srcOrd="1" destOrd="0" presId="urn:microsoft.com/office/officeart/2016/7/layout/RepeatingBendingProcessNew"/>
    <dgm:cxn modelId="{DE1BF520-9564-4B87-86CF-27A7A0D9E21D}" srcId="{165C65CB-C44B-4AB8-A4CB-CBF3C432635B}" destId="{3334C942-38BC-4088-9849-D182D8E9DA0A}" srcOrd="11" destOrd="0" parTransId="{C6AC5519-9159-48FB-9695-678164E08722}" sibTransId="{6FCC5B22-2F4E-4B3A-8A5F-EF8BA4963537}"/>
    <dgm:cxn modelId="{E7A28926-B1F3-45A3-BBFD-464741EBBCF4}" type="presOf" srcId="{32F9B58A-172D-4053-A4CF-CC1079478E77}" destId="{B7D7CEF8-6642-49D3-A162-6A196C98BA93}" srcOrd="0" destOrd="0" presId="urn:microsoft.com/office/officeart/2016/7/layout/RepeatingBendingProcessNew"/>
    <dgm:cxn modelId="{08330029-B6EF-4A9F-B08E-15B579F01A7A}" type="presOf" srcId="{4A12109A-D042-4744-97F9-C7FFC0E30AB6}" destId="{0A76EFAD-CB63-4846-97A3-B047D56A8BE8}" srcOrd="1" destOrd="0" presId="urn:microsoft.com/office/officeart/2016/7/layout/RepeatingBendingProcessNew"/>
    <dgm:cxn modelId="{B8882F30-E64C-4945-A721-3AB39B11DE2F}" type="presOf" srcId="{392921A9-A99D-4FE3-8125-BA2FE67B3EE6}" destId="{849D10FB-02AD-436D-9413-5A3DD37592A0}" srcOrd="1" destOrd="0" presId="urn:microsoft.com/office/officeart/2016/7/layout/RepeatingBendingProcessNew"/>
    <dgm:cxn modelId="{4A295E36-BB96-4675-83AE-D3113F073737}" type="presOf" srcId="{3754F03B-7EDA-4D47-81CA-78BD72C3481E}" destId="{4FB07E07-F64C-461E-945C-D86AA14D9CA7}" srcOrd="0" destOrd="0" presId="urn:microsoft.com/office/officeart/2016/7/layout/RepeatingBendingProcessNew"/>
    <dgm:cxn modelId="{2DEE365B-E93D-4826-833C-6ACBECAD0AA9}" type="presOf" srcId="{B4DB4A30-E3CF-4260-8DE1-3A5E308CFFD3}" destId="{5C0D92B9-33B2-4496-8CBB-4267D1FEAFDF}" srcOrd="0" destOrd="0" presId="urn:microsoft.com/office/officeart/2016/7/layout/RepeatingBendingProcessNew"/>
    <dgm:cxn modelId="{73AE5E5B-4B50-4E42-90F1-DF5DFEEDE32C}" type="presOf" srcId="{2F9FBDC1-2616-424F-9530-F671CFBE1B1A}" destId="{A4A42947-2C5B-4D17-9EB3-B4518D2F38CB}" srcOrd="0" destOrd="0" presId="urn:microsoft.com/office/officeart/2016/7/layout/RepeatingBendingProcessNew"/>
    <dgm:cxn modelId="{BD22A961-E19D-4401-BEC2-BFE291094186}" type="presOf" srcId="{2C59126E-6A37-4418-B79B-E4C5358D7D0B}" destId="{63AA08E1-1228-45E1-BFDC-0C0BE623565E}" srcOrd="0" destOrd="0" presId="urn:microsoft.com/office/officeart/2016/7/layout/RepeatingBendingProcessNew"/>
    <dgm:cxn modelId="{164F5243-6B86-40CA-9AA2-24175F02F176}" type="presOf" srcId="{001C8F9E-57E4-4817-B341-1CE11D6D26DB}" destId="{DF08555F-2413-4842-8228-FFF34E760ACF}" srcOrd="0" destOrd="0" presId="urn:microsoft.com/office/officeart/2016/7/layout/RepeatingBendingProcessNew"/>
    <dgm:cxn modelId="{040D7963-D7F9-4084-A3C2-C115B850250B}" type="presOf" srcId="{0520BB32-F528-48BF-999C-C980FA269D01}" destId="{DACAE813-BA19-4B67-96A9-71653D48E306}" srcOrd="0" destOrd="0" presId="urn:microsoft.com/office/officeart/2016/7/layout/RepeatingBendingProcessNew"/>
    <dgm:cxn modelId="{81B88B63-F5E3-4027-9F3D-003A9E2BA560}" srcId="{165C65CB-C44B-4AB8-A4CB-CBF3C432635B}" destId="{69B06BA4-ED11-444C-BFB9-E4C703727AAF}" srcOrd="9" destOrd="0" parTransId="{CFE3CC6A-BBF4-46FB-BA8E-555B6DB9B990}" sibTransId="{32F9B58A-172D-4053-A4CF-CC1079478E77}"/>
    <dgm:cxn modelId="{1AA9A363-3C13-4D74-AD74-1C72E90896C2}" type="presOf" srcId="{69B06BA4-ED11-444C-BFB9-E4C703727AAF}" destId="{84377B59-24DA-4CF9-B27D-5C09FF16166B}" srcOrd="0" destOrd="0" presId="urn:microsoft.com/office/officeart/2016/7/layout/RepeatingBendingProcessNew"/>
    <dgm:cxn modelId="{D75F7D44-6799-4AB0-9988-67231A831002}" type="presOf" srcId="{3334C942-38BC-4088-9849-D182D8E9DA0A}" destId="{07BFA9B4-A75C-4361-9F7C-B6E2EF1E0A08}" srcOrd="0" destOrd="0" presId="urn:microsoft.com/office/officeart/2016/7/layout/RepeatingBendingProcessNew"/>
    <dgm:cxn modelId="{52BF3F66-B131-45EF-8E8B-73D84A875FA6}" type="presOf" srcId="{735E3273-15E5-49D2-83AD-E9504BE021CA}" destId="{9EAC0773-0E2B-4295-9F4C-96605AB01BCF}" srcOrd="1" destOrd="0" presId="urn:microsoft.com/office/officeart/2016/7/layout/RepeatingBendingProcessNew"/>
    <dgm:cxn modelId="{8486D246-8C72-4840-8422-21D07E64278A}" type="presOf" srcId="{31CBAD44-E318-49FA-9A8E-08041727136D}" destId="{4E032158-60B1-4F08-962A-EE37F1952831}" srcOrd="0" destOrd="0" presId="urn:microsoft.com/office/officeart/2016/7/layout/RepeatingBendingProcessNew"/>
    <dgm:cxn modelId="{9580BD47-5DCE-448E-8F5A-85AD24678286}" type="presOf" srcId="{2A4F7B8E-DC3F-4829-9437-EC4888D60D90}" destId="{7CFDB773-F778-4DA5-9CDD-2312B11E5D40}" srcOrd="0" destOrd="0" presId="urn:microsoft.com/office/officeart/2016/7/layout/RepeatingBendingProcessNew"/>
    <dgm:cxn modelId="{B356B36C-D386-47DB-8CD6-CA4CE091635A}" type="presOf" srcId="{78A28594-B090-4EEF-A67E-9CA7DBC97A76}" destId="{0BD4CCD5-04B6-4E32-ABD2-835310334F43}" srcOrd="0" destOrd="0" presId="urn:microsoft.com/office/officeart/2016/7/layout/RepeatingBendingProcessNew"/>
    <dgm:cxn modelId="{961E826D-31E8-4833-8823-308EB1CC151B}" type="presOf" srcId="{D0FFD056-4769-4DF3-8C84-08FC8E9C8F48}" destId="{89C3F30E-A825-4283-A2BC-A46ABA36BA92}" srcOrd="0" destOrd="0" presId="urn:microsoft.com/office/officeart/2016/7/layout/RepeatingBendingProcessNew"/>
    <dgm:cxn modelId="{374A5C6E-2646-4ED5-B2DF-0607F67778BE}" type="presOf" srcId="{C92CE852-217D-42CD-B30F-E30306ABB371}" destId="{E553CFF8-696C-4278-A212-FD02F6E313E2}" srcOrd="0" destOrd="0" presId="urn:microsoft.com/office/officeart/2016/7/layout/RepeatingBendingProcessNew"/>
    <dgm:cxn modelId="{ABAFDD52-DC70-4F86-82B1-8B8E1A974ECE}" type="presOf" srcId="{DA2FB4CB-9DB6-45D9-A683-A5AC72F8EC07}" destId="{AE85DE28-C534-44B9-BD21-3C0CFF8C2A80}" srcOrd="0" destOrd="0" presId="urn:microsoft.com/office/officeart/2016/7/layout/RepeatingBendingProcessNew"/>
    <dgm:cxn modelId="{DCE9EF73-A428-42E5-A970-EC44F20F528C}" type="presOf" srcId="{32F9B58A-172D-4053-A4CF-CC1079478E77}" destId="{A2A3C7DD-8766-4D8C-82E3-45BC4B19BFEA}" srcOrd="1" destOrd="0" presId="urn:microsoft.com/office/officeart/2016/7/layout/RepeatingBendingProcessNew"/>
    <dgm:cxn modelId="{7F743554-6938-49B8-B648-C4E289CE0B8C}" srcId="{165C65CB-C44B-4AB8-A4CB-CBF3C432635B}" destId="{4D51F77F-926B-4CEA-9A6A-0B5ED987DA26}" srcOrd="17" destOrd="0" parTransId="{4C3D5FC9-C6F5-4789-9444-79EAFF1895DC}" sibTransId="{3664C402-175F-4F4C-85C3-84BD33B8AE34}"/>
    <dgm:cxn modelId="{67906554-4167-44E6-BEE7-EB87CD476DA0}" type="presOf" srcId="{C65ACFDF-F20B-441D-8A5C-52D20D0E028B}" destId="{07EFDF60-02EE-47C1-BD89-F6943681C553}" srcOrd="1" destOrd="0" presId="urn:microsoft.com/office/officeart/2016/7/layout/RepeatingBendingProcessNew"/>
    <dgm:cxn modelId="{38A45154-6C2F-42D4-A158-C2AF26B0DF35}" type="presOf" srcId="{A3378384-BFD2-4467-8B84-048DA4A7DF25}" destId="{6D4A91E2-F14F-49D2-A078-D0C4FA00C7D7}" srcOrd="0" destOrd="0" presId="urn:microsoft.com/office/officeart/2016/7/layout/RepeatingBendingProcessNew"/>
    <dgm:cxn modelId="{BC588674-845B-4387-A045-833205C4665D}" type="presOf" srcId="{7822F5D3-A267-49B1-8611-9D9204397560}" destId="{02D21D43-A857-46A9-A0AB-20E7AE1845DD}" srcOrd="0" destOrd="0" presId="urn:microsoft.com/office/officeart/2016/7/layout/RepeatingBendingProcessNew"/>
    <dgm:cxn modelId="{E994AF74-FA3C-4B10-A485-7D195F8CB3E2}" type="presOf" srcId="{3664C402-175F-4F4C-85C3-84BD33B8AE34}" destId="{BAA03563-0628-4155-AC60-5A5A86975383}" srcOrd="1" destOrd="0" presId="urn:microsoft.com/office/officeart/2016/7/layout/RepeatingBendingProcessNew"/>
    <dgm:cxn modelId="{4281B274-3444-430A-9A62-1705E2D06173}" type="presOf" srcId="{4D51F77F-926B-4CEA-9A6A-0B5ED987DA26}" destId="{D3D243DB-0DBD-4D43-AAB4-047A2CC7F0ED}" srcOrd="0" destOrd="0" presId="urn:microsoft.com/office/officeart/2016/7/layout/RepeatingBendingProcessNew"/>
    <dgm:cxn modelId="{8D3CF154-507E-42F3-A3F5-D30D116DFE48}" type="presOf" srcId="{B3E84BF4-E2C5-4FEE-95BF-190BF8F860B2}" destId="{C48F504F-CA9E-4EF5-BBB8-75A05F8F9421}" srcOrd="0" destOrd="0" presId="urn:microsoft.com/office/officeart/2016/7/layout/RepeatingBendingProcessNew"/>
    <dgm:cxn modelId="{6FB28076-9977-40A3-BA91-1FFCC8E64285}" type="presOf" srcId="{C65ACFDF-F20B-441D-8A5C-52D20D0E028B}" destId="{22C086AB-F906-44B1-9F8B-839AEAFB9567}" srcOrd="0" destOrd="0" presId="urn:microsoft.com/office/officeart/2016/7/layout/RepeatingBendingProcessNew"/>
    <dgm:cxn modelId="{D6D14277-E0F0-4484-945A-B3E792952F38}" type="presOf" srcId="{80D985E3-F6B0-4ED6-8536-1A5BDA4E5C3A}" destId="{0A9566C2-6D22-4E4B-ACA8-56BA9F9FDBFB}" srcOrd="0" destOrd="0" presId="urn:microsoft.com/office/officeart/2016/7/layout/RepeatingBendingProcessNew"/>
    <dgm:cxn modelId="{53874B78-CD59-446F-A33E-D8E31BEE06B0}" srcId="{165C65CB-C44B-4AB8-A4CB-CBF3C432635B}" destId="{EF38F876-C393-40C2-BF37-7596A926A810}" srcOrd="2" destOrd="0" parTransId="{993298AC-C3B1-4CD6-B7D6-4F72068A12CD}" sibTransId="{C65ACFDF-F20B-441D-8A5C-52D20D0E028B}"/>
    <dgm:cxn modelId="{C5135E7B-8236-4BAA-B823-759654EA30F5}" type="presOf" srcId="{C92CE852-217D-42CD-B30F-E30306ABB371}" destId="{5C90AE63-F570-415B-94A5-00997A3800CB}" srcOrd="1" destOrd="0" presId="urn:microsoft.com/office/officeart/2016/7/layout/RepeatingBendingProcessNew"/>
    <dgm:cxn modelId="{E9CC077C-BA36-496F-AC5A-0DD82D7F5760}" srcId="{165C65CB-C44B-4AB8-A4CB-CBF3C432635B}" destId="{DA2FB4CB-9DB6-45D9-A683-A5AC72F8EC07}" srcOrd="16" destOrd="0" parTransId="{5F174542-021F-4AB8-B7CB-30DD0B217686}" sibTransId="{B3E84BF4-E2C5-4FEE-95BF-190BF8F860B2}"/>
    <dgm:cxn modelId="{B068FB7F-8807-4CEC-8F3C-C02344CAB224}" type="presOf" srcId="{EF38F876-C393-40C2-BF37-7596A926A810}" destId="{8CBFD10B-0365-4E71-9986-AF4B916112FB}" srcOrd="0" destOrd="0" presId="urn:microsoft.com/office/officeart/2016/7/layout/RepeatingBendingProcessNew"/>
    <dgm:cxn modelId="{0433CB82-EC44-44CB-ADE1-6203E30D476A}" srcId="{165C65CB-C44B-4AB8-A4CB-CBF3C432635B}" destId="{2A4F7B8E-DC3F-4829-9437-EC4888D60D90}" srcOrd="8" destOrd="0" parTransId="{5DEF1E8D-4588-496E-A7BB-33EE3C381E4C}" sibTransId="{FB75D57E-067E-4BBF-A478-53AD2EC1C978}"/>
    <dgm:cxn modelId="{A035EC86-DBB9-41ED-8011-25A832D0CD90}" type="presOf" srcId="{6FCC5B22-2F4E-4B3A-8A5F-EF8BA4963537}" destId="{CA5B6793-3C09-41F0-89EF-4AE2170575D9}" srcOrd="1" destOrd="0" presId="urn:microsoft.com/office/officeart/2016/7/layout/RepeatingBendingProcessNew"/>
    <dgm:cxn modelId="{CC73A387-1DFF-43A2-B7A3-10FB6EE6FE0D}" srcId="{165C65CB-C44B-4AB8-A4CB-CBF3C432635B}" destId="{F7E276F2-F1DC-4C7D-8884-B3543F5487EB}" srcOrd="10" destOrd="0" parTransId="{1E58BF3E-52EA-41D4-8A39-F88D17C9F6F6}" sibTransId="{2F9FBDC1-2616-424F-9530-F671CFBE1B1A}"/>
    <dgm:cxn modelId="{D5E98188-31D6-4161-A12B-E73CC1D4C2AA}" srcId="{165C65CB-C44B-4AB8-A4CB-CBF3C432635B}" destId="{E82054B8-595B-4625-B4F4-7965B730A271}" srcOrd="3" destOrd="0" parTransId="{5CD731B9-CB52-45CD-8474-AD55BA718B35}" sibTransId="{392921A9-A99D-4FE3-8125-BA2FE67B3EE6}"/>
    <dgm:cxn modelId="{415FBC89-4311-4A3F-A63D-9DF6F400C75E}" type="presOf" srcId="{2EA9FA36-4286-484B-BF0A-754AFC850C93}" destId="{B71D6CE2-3130-4917-BA28-F7C1160F1DDB}" srcOrd="0" destOrd="0" presId="urn:microsoft.com/office/officeart/2016/7/layout/RepeatingBendingProcessNew"/>
    <dgm:cxn modelId="{1DF2258A-93C2-4D9F-8E82-95CD12FE9949}" srcId="{165C65CB-C44B-4AB8-A4CB-CBF3C432635B}" destId="{3754F03B-7EDA-4D47-81CA-78BD72C3481E}" srcOrd="7" destOrd="0" parTransId="{90D80ADB-A31C-4EF7-A2E5-7C5265FDF5CF}" sibTransId="{31CBAD44-E318-49FA-9A8E-08041727136D}"/>
    <dgm:cxn modelId="{AA3FFF8D-AE0C-4410-ACCC-89AAA8D9AB5B}" type="presOf" srcId="{10465B3E-E75B-45FF-907E-4325789BD90F}" destId="{BA14BCF2-9B74-43F7-846C-5D0C09F593F5}" srcOrd="0" destOrd="0" presId="urn:microsoft.com/office/officeart/2016/7/layout/RepeatingBendingProcessNew"/>
    <dgm:cxn modelId="{F8CDF890-A1B8-485A-90DB-0C2084D314B1}" type="presOf" srcId="{73570E0C-DE4E-49DA-BE4F-F46F5BAB523C}" destId="{E8276C70-B7C7-4960-8AC9-089D47363969}" srcOrd="0" destOrd="0" presId="urn:microsoft.com/office/officeart/2016/7/layout/RepeatingBendingProcessNew"/>
    <dgm:cxn modelId="{60917092-DFE9-4343-8658-883B753270F0}" type="presOf" srcId="{2F9FBDC1-2616-424F-9530-F671CFBE1B1A}" destId="{35578EC8-753E-4959-A6E2-5E7E4E99CC4B}" srcOrd="1" destOrd="0" presId="urn:microsoft.com/office/officeart/2016/7/layout/RepeatingBendingProcessNew"/>
    <dgm:cxn modelId="{795F7598-85AA-44C1-BDBD-CFB462C5B204}" type="presOf" srcId="{E4A46D0E-54F1-4440-99F8-05F3579C454C}" destId="{8ADA156E-F5A9-4BE0-A2F2-26E8A79291CD}" srcOrd="0" destOrd="0" presId="urn:microsoft.com/office/officeart/2016/7/layout/RepeatingBendingProcessNew"/>
    <dgm:cxn modelId="{66FC459A-1985-4AF8-AA4E-7CBE77044872}" srcId="{165C65CB-C44B-4AB8-A4CB-CBF3C432635B}" destId="{73570E0C-DE4E-49DA-BE4F-F46F5BAB523C}" srcOrd="5" destOrd="0" parTransId="{12C71286-3AD0-4A56-8D25-8287BD6722B7}" sibTransId="{CAE36F21-A9C8-4AA2-A79E-361F771C4FEA}"/>
    <dgm:cxn modelId="{9D7AC59B-0171-4B8C-ABB4-647B57356AB8}" srcId="{165C65CB-C44B-4AB8-A4CB-CBF3C432635B}" destId="{8E1F25B4-8E36-49DE-897A-CE7FCB7E30B7}" srcOrd="13" destOrd="0" parTransId="{6ABC48D7-9316-4F05-8F52-1335695D0F42}" sibTransId="{10465B3E-E75B-45FF-907E-4325789BD90F}"/>
    <dgm:cxn modelId="{CEE3129E-4639-436B-A616-8B3CA4C6137E}" type="presOf" srcId="{E7135ECB-1710-43CC-85D3-56FA411211AA}" destId="{A8E4A481-171B-4BEA-8BE4-F96D2F727A8C}" srcOrd="0" destOrd="0" presId="urn:microsoft.com/office/officeart/2016/7/layout/RepeatingBendingProcessNew"/>
    <dgm:cxn modelId="{15FBBEA2-88C5-4166-B75E-5D2E3B35815E}" type="presOf" srcId="{735E3273-15E5-49D2-83AD-E9504BE021CA}" destId="{5213306A-F324-47CB-9BB3-547B950E49F6}" srcOrd="0" destOrd="0" presId="urn:microsoft.com/office/officeart/2016/7/layout/RepeatingBendingProcessNew"/>
    <dgm:cxn modelId="{61FC50A4-D38C-4AEA-A9EE-895837021E09}" type="presOf" srcId="{FB75D57E-067E-4BBF-A478-53AD2EC1C978}" destId="{A34AF372-D94E-4B57-8E16-4BE8A486E7A5}" srcOrd="1" destOrd="0" presId="urn:microsoft.com/office/officeart/2016/7/layout/RepeatingBendingProcessNew"/>
    <dgm:cxn modelId="{D890ADA4-72D6-47B1-B05A-82563CF552BD}" type="presOf" srcId="{B3E84BF4-E2C5-4FEE-95BF-190BF8F860B2}" destId="{D22EB6A4-626A-489A-8D22-E61D34BED492}" srcOrd="1" destOrd="0" presId="urn:microsoft.com/office/officeart/2016/7/layout/RepeatingBendingProcessNew"/>
    <dgm:cxn modelId="{3A0A73A9-3F5C-45E1-9DAD-CCF2F81927D9}" type="presOf" srcId="{165C65CB-C44B-4AB8-A4CB-CBF3C432635B}" destId="{D7C9ABE9-9A8D-4341-B31B-A8C895DAC1A9}" srcOrd="0" destOrd="0" presId="urn:microsoft.com/office/officeart/2016/7/layout/RepeatingBendingProcessNew"/>
    <dgm:cxn modelId="{321024AA-C751-4A02-A251-D7D06942CD63}" type="presOf" srcId="{78A28594-B090-4EEF-A67E-9CA7DBC97A76}" destId="{DA0F58AD-8143-4990-B0E6-1E7E9492AFFE}" srcOrd="1" destOrd="0" presId="urn:microsoft.com/office/officeart/2016/7/layout/RepeatingBendingProcessNew"/>
    <dgm:cxn modelId="{6C6806B1-F987-4C5A-8319-0EB00BAB6AF1}" type="presOf" srcId="{B4DB4A30-E3CF-4260-8DE1-3A5E308CFFD3}" destId="{4DA2AC97-FB2E-41C5-B407-39D9013E87B7}" srcOrd="1" destOrd="0" presId="urn:microsoft.com/office/officeart/2016/7/layout/RepeatingBendingProcessNew"/>
    <dgm:cxn modelId="{10883DB4-978D-4D77-9594-ADCB9A6E2A39}" type="presOf" srcId="{D257BD3E-0205-4FB1-87F9-7A1E1BFB04C0}" destId="{B8F95E02-AC3B-48A8-9804-2369C5434C79}" srcOrd="1" destOrd="0" presId="urn:microsoft.com/office/officeart/2016/7/layout/RepeatingBendingProcessNew"/>
    <dgm:cxn modelId="{762DF5B4-860E-40B0-AE65-A6435E71B652}" type="presOf" srcId="{E82054B8-595B-4625-B4F4-7965B730A271}" destId="{A110F2DE-BC46-4501-BC64-BC3397643D0F}" srcOrd="0" destOrd="0" presId="urn:microsoft.com/office/officeart/2016/7/layout/RepeatingBendingProcessNew"/>
    <dgm:cxn modelId="{8565B6B8-05A7-4B17-90AC-D153AA5A764D}" srcId="{165C65CB-C44B-4AB8-A4CB-CBF3C432635B}" destId="{E9CF5B16-F340-49AB-A0A9-C1E9D54AFBF4}" srcOrd="15" destOrd="0" parTransId="{E002784C-70BB-4476-AC65-FC73D775C30F}" sibTransId="{E4A46D0E-54F1-4440-99F8-05F3579C454C}"/>
    <dgm:cxn modelId="{D72D11BA-78E3-4579-A17C-1E5A1F5C298D}" type="presOf" srcId="{D257BD3E-0205-4FB1-87F9-7A1E1BFB04C0}" destId="{1956ABCC-CB0F-4B08-ABD4-29CBFBC92468}" srcOrd="0" destOrd="0" presId="urn:microsoft.com/office/officeart/2016/7/layout/RepeatingBendingProcessNew"/>
    <dgm:cxn modelId="{1B481DBC-F62B-4EEE-B94B-CA37E5C2D0A6}" srcId="{165C65CB-C44B-4AB8-A4CB-CBF3C432635B}" destId="{EB524318-E8DE-4B6C-A68D-62CD35F25C40}" srcOrd="1" destOrd="0" parTransId="{AA3B4937-F0CE-474D-AA69-ACBA6ABCADAB}" sibTransId="{2C59126E-6A37-4418-B79B-E4C5358D7D0B}"/>
    <dgm:cxn modelId="{A40238C2-6313-4792-AAD7-7DA20E194A3A}" type="presOf" srcId="{3E9934F3-4569-4D1F-8B91-3BA418041C30}" destId="{AACF2898-0F61-459E-8644-4483B6B17E93}" srcOrd="0" destOrd="0" presId="urn:microsoft.com/office/officeart/2016/7/layout/RepeatingBendingProcessNew"/>
    <dgm:cxn modelId="{4F069EC5-4EE3-4BE9-820E-D2F014939577}" srcId="{165C65CB-C44B-4AB8-A4CB-CBF3C432635B}" destId="{E7135ECB-1710-43CC-85D3-56FA411211AA}" srcOrd="19" destOrd="0" parTransId="{073424A0-F45A-4A3B-81D7-A4EF5DD1D1FE}" sibTransId="{C92CE852-217D-42CD-B30F-E30306ABB371}"/>
    <dgm:cxn modelId="{428C6BC9-9149-4668-A6C0-65624C58F6B3}" srcId="{165C65CB-C44B-4AB8-A4CB-CBF3C432635B}" destId="{001C8F9E-57E4-4817-B341-1CE11D6D26DB}" srcOrd="21" destOrd="0" parTransId="{5D90EE6B-58ED-46FE-83B0-2B8F40598121}" sibTransId="{981B301D-3BC0-431D-851B-E96CC392C666}"/>
    <dgm:cxn modelId="{924F1AD2-76FA-4C1B-B040-44ABAD5CCF79}" type="presOf" srcId="{6EE62586-38C3-4A49-9A77-5F73D3ED772C}" destId="{ABA6788F-1312-4601-A44E-875B7FE1B43B}" srcOrd="0" destOrd="0" presId="urn:microsoft.com/office/officeart/2016/7/layout/RepeatingBendingProcessNew"/>
    <dgm:cxn modelId="{592D96D2-DD9E-4EC1-92B2-2FE53BC3D016}" type="presOf" srcId="{E9CF5B16-F340-49AB-A0A9-C1E9D54AFBF4}" destId="{C7429D39-45ED-4077-AD20-C7280F8E4DBE}" srcOrd="0" destOrd="0" presId="urn:microsoft.com/office/officeart/2016/7/layout/RepeatingBendingProcessNew"/>
    <dgm:cxn modelId="{258410D8-3958-4C39-A5AB-18F6EB65DFD4}" type="presOf" srcId="{CAE36F21-A9C8-4AA2-A79E-361F771C4FEA}" destId="{B0CD6FB0-410C-4700-8A48-0B8F1E2566DF}" srcOrd="0" destOrd="0" presId="urn:microsoft.com/office/officeart/2016/7/layout/RepeatingBendingProcessNew"/>
    <dgm:cxn modelId="{F14A8DDC-CCDB-4F18-AA56-3BF90E2CCC40}" srcId="{165C65CB-C44B-4AB8-A4CB-CBF3C432635B}" destId="{80D985E3-F6B0-4ED6-8536-1A5BDA4E5C3A}" srcOrd="4" destOrd="0" parTransId="{2A9C387C-B951-4CE4-9FC9-309FDC3CB837}" sibTransId="{4A12109A-D042-4744-97F9-C7FFC0E30AB6}"/>
    <dgm:cxn modelId="{EF2FBBDC-E549-41BD-8E44-00CE64BE21E2}" type="presOf" srcId="{3664C402-175F-4F4C-85C3-84BD33B8AE34}" destId="{2705A1B8-1B24-4844-A83B-B26ED6504EE4}" srcOrd="0" destOrd="0" presId="urn:microsoft.com/office/officeart/2016/7/layout/RepeatingBendingProcessNew"/>
    <dgm:cxn modelId="{664AADDD-2498-49C2-A436-A4F4C9110C4B}" srcId="{165C65CB-C44B-4AB8-A4CB-CBF3C432635B}" destId="{A3378384-BFD2-4467-8B84-048DA4A7DF25}" srcOrd="18" destOrd="0" parTransId="{FFE8963B-CF98-417D-B68F-64696E36E57B}" sibTransId="{735E3273-15E5-49D2-83AD-E9504BE021CA}"/>
    <dgm:cxn modelId="{C990A7DE-DBCD-449B-B674-3DAEA8AFA9C8}" type="presOf" srcId="{392921A9-A99D-4FE3-8125-BA2FE67B3EE6}" destId="{04552A1F-DD18-43AB-A82F-0EB3A59001E4}" srcOrd="0" destOrd="0" presId="urn:microsoft.com/office/officeart/2016/7/layout/RepeatingBendingProcessNew"/>
    <dgm:cxn modelId="{9953A5DF-5714-45EB-97F0-48A39181246B}" type="presOf" srcId="{EB524318-E8DE-4B6C-A68D-62CD35F25C40}" destId="{A0B38D52-3D74-442A-8EBB-C4DA1A3DDEB8}" srcOrd="0" destOrd="0" presId="urn:microsoft.com/office/officeart/2016/7/layout/RepeatingBendingProcessNew"/>
    <dgm:cxn modelId="{080A60E0-FF71-4FFA-B7DB-27DA6FDA03F6}" type="presOf" srcId="{8E1F25B4-8E36-49DE-897A-CE7FCB7E30B7}" destId="{F4B63BB6-6B9C-477E-8323-82232B158B94}" srcOrd="0" destOrd="0" presId="urn:microsoft.com/office/officeart/2016/7/layout/RepeatingBendingProcessNew"/>
    <dgm:cxn modelId="{1EA7D9E7-C649-4444-AA5D-56EB81D9D504}" srcId="{165C65CB-C44B-4AB8-A4CB-CBF3C432635B}" destId="{3E9934F3-4569-4D1F-8B91-3BA418041C30}" srcOrd="0" destOrd="0" parTransId="{C40FDC4D-A998-4218-B834-9FC4743C2DE6}" sibTransId="{B4DB4A30-E3CF-4260-8DE1-3A5E308CFFD3}"/>
    <dgm:cxn modelId="{3717C0E8-BD7A-4C81-8926-EDFF4BEB22DB}" type="presOf" srcId="{4A12109A-D042-4744-97F9-C7FFC0E30AB6}" destId="{8E8D9343-4FE2-4B0B-BDD7-F6ED4ED23BF7}" srcOrd="0" destOrd="0" presId="urn:microsoft.com/office/officeart/2016/7/layout/RepeatingBendingProcessNew"/>
    <dgm:cxn modelId="{FEFCBEEB-DD33-4553-AA0D-80B2983C0B75}" type="presOf" srcId="{F7E276F2-F1DC-4C7D-8884-B3543F5487EB}" destId="{72A534DC-BDFE-4FCE-B467-D9A402CBA5A7}" srcOrd="0" destOrd="0" presId="urn:microsoft.com/office/officeart/2016/7/layout/RepeatingBendingProcessNew"/>
    <dgm:cxn modelId="{2118D3FE-1E70-4571-A493-F009002E2E43}" type="presOf" srcId="{6FCC5B22-2F4E-4B3A-8A5F-EF8BA4963537}" destId="{4F3B66BE-A1B5-4A73-B3DC-A7759B82F1CD}" srcOrd="0" destOrd="0" presId="urn:microsoft.com/office/officeart/2016/7/layout/RepeatingBendingProcessNew"/>
    <dgm:cxn modelId="{40178777-E16D-4C78-BA2F-063654359261}" type="presParOf" srcId="{D7C9ABE9-9A8D-4341-B31B-A8C895DAC1A9}" destId="{AACF2898-0F61-459E-8644-4483B6B17E93}" srcOrd="0" destOrd="0" presId="urn:microsoft.com/office/officeart/2016/7/layout/RepeatingBendingProcessNew"/>
    <dgm:cxn modelId="{48E8970F-E883-40E7-97FB-28C94F5FCDBE}" type="presParOf" srcId="{D7C9ABE9-9A8D-4341-B31B-A8C895DAC1A9}" destId="{5C0D92B9-33B2-4496-8CBB-4267D1FEAFDF}" srcOrd="1" destOrd="0" presId="urn:microsoft.com/office/officeart/2016/7/layout/RepeatingBendingProcessNew"/>
    <dgm:cxn modelId="{076E96F2-4C9C-4023-878F-F3A020EA410E}" type="presParOf" srcId="{5C0D92B9-33B2-4496-8CBB-4267D1FEAFDF}" destId="{4DA2AC97-FB2E-41C5-B407-39D9013E87B7}" srcOrd="0" destOrd="0" presId="urn:microsoft.com/office/officeart/2016/7/layout/RepeatingBendingProcessNew"/>
    <dgm:cxn modelId="{663EBF2E-C350-4FB2-B531-683AAB04D9A1}" type="presParOf" srcId="{D7C9ABE9-9A8D-4341-B31B-A8C895DAC1A9}" destId="{A0B38D52-3D74-442A-8EBB-C4DA1A3DDEB8}" srcOrd="2" destOrd="0" presId="urn:microsoft.com/office/officeart/2016/7/layout/RepeatingBendingProcessNew"/>
    <dgm:cxn modelId="{64DE3D25-8A0C-4602-939B-434DB6F9AE23}" type="presParOf" srcId="{D7C9ABE9-9A8D-4341-B31B-A8C895DAC1A9}" destId="{63AA08E1-1228-45E1-BFDC-0C0BE623565E}" srcOrd="3" destOrd="0" presId="urn:microsoft.com/office/officeart/2016/7/layout/RepeatingBendingProcessNew"/>
    <dgm:cxn modelId="{95501FBB-D303-4B54-B5B3-17E243FEEF28}" type="presParOf" srcId="{63AA08E1-1228-45E1-BFDC-0C0BE623565E}" destId="{E751178F-F3CB-4074-91A5-B512EA10FE53}" srcOrd="0" destOrd="0" presId="urn:microsoft.com/office/officeart/2016/7/layout/RepeatingBendingProcessNew"/>
    <dgm:cxn modelId="{0D01E62D-3199-413F-9980-CCE65AFA0567}" type="presParOf" srcId="{D7C9ABE9-9A8D-4341-B31B-A8C895DAC1A9}" destId="{8CBFD10B-0365-4E71-9986-AF4B916112FB}" srcOrd="4" destOrd="0" presId="urn:microsoft.com/office/officeart/2016/7/layout/RepeatingBendingProcessNew"/>
    <dgm:cxn modelId="{3134B1C7-8C6A-433A-B98B-0D5C74162AFF}" type="presParOf" srcId="{D7C9ABE9-9A8D-4341-B31B-A8C895DAC1A9}" destId="{22C086AB-F906-44B1-9F8B-839AEAFB9567}" srcOrd="5" destOrd="0" presId="urn:microsoft.com/office/officeart/2016/7/layout/RepeatingBendingProcessNew"/>
    <dgm:cxn modelId="{B465348F-A260-499C-BBAB-4BB3A8912240}" type="presParOf" srcId="{22C086AB-F906-44B1-9F8B-839AEAFB9567}" destId="{07EFDF60-02EE-47C1-BD89-F6943681C553}" srcOrd="0" destOrd="0" presId="urn:microsoft.com/office/officeart/2016/7/layout/RepeatingBendingProcessNew"/>
    <dgm:cxn modelId="{CDD91344-6158-46AD-AF96-81B72DDCAD11}" type="presParOf" srcId="{D7C9ABE9-9A8D-4341-B31B-A8C895DAC1A9}" destId="{A110F2DE-BC46-4501-BC64-BC3397643D0F}" srcOrd="6" destOrd="0" presId="urn:microsoft.com/office/officeart/2016/7/layout/RepeatingBendingProcessNew"/>
    <dgm:cxn modelId="{618A7F98-17E3-4F1E-911B-5432C684B2A8}" type="presParOf" srcId="{D7C9ABE9-9A8D-4341-B31B-A8C895DAC1A9}" destId="{04552A1F-DD18-43AB-A82F-0EB3A59001E4}" srcOrd="7" destOrd="0" presId="urn:microsoft.com/office/officeart/2016/7/layout/RepeatingBendingProcessNew"/>
    <dgm:cxn modelId="{B21FF009-0F0D-495D-AB4B-90A12FF1F41E}" type="presParOf" srcId="{04552A1F-DD18-43AB-A82F-0EB3A59001E4}" destId="{849D10FB-02AD-436D-9413-5A3DD37592A0}" srcOrd="0" destOrd="0" presId="urn:microsoft.com/office/officeart/2016/7/layout/RepeatingBendingProcessNew"/>
    <dgm:cxn modelId="{269F42C0-9EDE-4A83-B543-9C431D8B3924}" type="presParOf" srcId="{D7C9ABE9-9A8D-4341-B31B-A8C895DAC1A9}" destId="{0A9566C2-6D22-4E4B-ACA8-56BA9F9FDBFB}" srcOrd="8" destOrd="0" presId="urn:microsoft.com/office/officeart/2016/7/layout/RepeatingBendingProcessNew"/>
    <dgm:cxn modelId="{B6B79926-EDC4-4CB8-964B-31946FD39DAA}" type="presParOf" srcId="{D7C9ABE9-9A8D-4341-B31B-A8C895DAC1A9}" destId="{8E8D9343-4FE2-4B0B-BDD7-F6ED4ED23BF7}" srcOrd="9" destOrd="0" presId="urn:microsoft.com/office/officeart/2016/7/layout/RepeatingBendingProcessNew"/>
    <dgm:cxn modelId="{2110589A-1907-4827-B2B6-B9762C632BEA}" type="presParOf" srcId="{8E8D9343-4FE2-4B0B-BDD7-F6ED4ED23BF7}" destId="{0A76EFAD-CB63-4846-97A3-B047D56A8BE8}" srcOrd="0" destOrd="0" presId="urn:microsoft.com/office/officeart/2016/7/layout/RepeatingBendingProcessNew"/>
    <dgm:cxn modelId="{6C08E945-4403-4A6E-9784-69E458ECF1AD}" type="presParOf" srcId="{D7C9ABE9-9A8D-4341-B31B-A8C895DAC1A9}" destId="{E8276C70-B7C7-4960-8AC9-089D47363969}" srcOrd="10" destOrd="0" presId="urn:microsoft.com/office/officeart/2016/7/layout/RepeatingBendingProcessNew"/>
    <dgm:cxn modelId="{DF04A729-0F36-42D0-9184-B1053FE38289}" type="presParOf" srcId="{D7C9ABE9-9A8D-4341-B31B-A8C895DAC1A9}" destId="{B0CD6FB0-410C-4700-8A48-0B8F1E2566DF}" srcOrd="11" destOrd="0" presId="urn:microsoft.com/office/officeart/2016/7/layout/RepeatingBendingProcessNew"/>
    <dgm:cxn modelId="{5A522DF7-C957-4B1C-ADDB-4C9D83F0AA62}" type="presParOf" srcId="{B0CD6FB0-410C-4700-8A48-0B8F1E2566DF}" destId="{70102BA9-9E6C-4D71-B9FA-956461AD3C14}" srcOrd="0" destOrd="0" presId="urn:microsoft.com/office/officeart/2016/7/layout/RepeatingBendingProcessNew"/>
    <dgm:cxn modelId="{BFD27C51-8797-48CB-B4C5-D900DA98AC3A}" type="presParOf" srcId="{D7C9ABE9-9A8D-4341-B31B-A8C895DAC1A9}" destId="{ABA6788F-1312-4601-A44E-875B7FE1B43B}" srcOrd="12" destOrd="0" presId="urn:microsoft.com/office/officeart/2016/7/layout/RepeatingBendingProcessNew"/>
    <dgm:cxn modelId="{8D5F15A3-91B5-4976-B945-52DEBAED046D}" type="presParOf" srcId="{D7C9ABE9-9A8D-4341-B31B-A8C895DAC1A9}" destId="{DACAE813-BA19-4B67-96A9-71653D48E306}" srcOrd="13" destOrd="0" presId="urn:microsoft.com/office/officeart/2016/7/layout/RepeatingBendingProcessNew"/>
    <dgm:cxn modelId="{26F9472B-468E-4FF6-8087-C2DA564AA0A0}" type="presParOf" srcId="{DACAE813-BA19-4B67-96A9-71653D48E306}" destId="{0518FBD5-3130-447A-9497-B97477995CE1}" srcOrd="0" destOrd="0" presId="urn:microsoft.com/office/officeart/2016/7/layout/RepeatingBendingProcessNew"/>
    <dgm:cxn modelId="{2F6BB09E-1C39-4957-9375-26CB22AFD860}" type="presParOf" srcId="{D7C9ABE9-9A8D-4341-B31B-A8C895DAC1A9}" destId="{4FB07E07-F64C-461E-945C-D86AA14D9CA7}" srcOrd="14" destOrd="0" presId="urn:microsoft.com/office/officeart/2016/7/layout/RepeatingBendingProcessNew"/>
    <dgm:cxn modelId="{544AC6D0-960B-418D-8566-2A984FE46BEE}" type="presParOf" srcId="{D7C9ABE9-9A8D-4341-B31B-A8C895DAC1A9}" destId="{4E032158-60B1-4F08-962A-EE37F1952831}" srcOrd="15" destOrd="0" presId="urn:microsoft.com/office/officeart/2016/7/layout/RepeatingBendingProcessNew"/>
    <dgm:cxn modelId="{264F045D-E732-43F5-B528-1D98B71B08E2}" type="presParOf" srcId="{4E032158-60B1-4F08-962A-EE37F1952831}" destId="{3A6620D2-E48D-4EB2-87FD-599B36DC7493}" srcOrd="0" destOrd="0" presId="urn:microsoft.com/office/officeart/2016/7/layout/RepeatingBendingProcessNew"/>
    <dgm:cxn modelId="{BF717BDF-C8FC-47F0-9454-F30602A7376C}" type="presParOf" srcId="{D7C9ABE9-9A8D-4341-B31B-A8C895DAC1A9}" destId="{7CFDB773-F778-4DA5-9CDD-2312B11E5D40}" srcOrd="16" destOrd="0" presId="urn:microsoft.com/office/officeart/2016/7/layout/RepeatingBendingProcessNew"/>
    <dgm:cxn modelId="{A68C9870-164E-48A6-BA85-65D66B7C4152}" type="presParOf" srcId="{D7C9ABE9-9A8D-4341-B31B-A8C895DAC1A9}" destId="{11DA3E31-7823-42E7-B502-179BEAEF8A26}" srcOrd="17" destOrd="0" presId="urn:microsoft.com/office/officeart/2016/7/layout/RepeatingBendingProcessNew"/>
    <dgm:cxn modelId="{31EC54F2-7DC3-446A-AB6B-E68A3AB5AD11}" type="presParOf" srcId="{11DA3E31-7823-42E7-B502-179BEAEF8A26}" destId="{A34AF372-D94E-4B57-8E16-4BE8A486E7A5}" srcOrd="0" destOrd="0" presId="urn:microsoft.com/office/officeart/2016/7/layout/RepeatingBendingProcessNew"/>
    <dgm:cxn modelId="{BD00ECB2-2DA7-4A0C-80D8-DDFEA9E9E675}" type="presParOf" srcId="{D7C9ABE9-9A8D-4341-B31B-A8C895DAC1A9}" destId="{84377B59-24DA-4CF9-B27D-5C09FF16166B}" srcOrd="18" destOrd="0" presId="urn:microsoft.com/office/officeart/2016/7/layout/RepeatingBendingProcessNew"/>
    <dgm:cxn modelId="{09851585-630A-4046-9810-C6982F94C9DF}" type="presParOf" srcId="{D7C9ABE9-9A8D-4341-B31B-A8C895DAC1A9}" destId="{B7D7CEF8-6642-49D3-A162-6A196C98BA93}" srcOrd="19" destOrd="0" presId="urn:microsoft.com/office/officeart/2016/7/layout/RepeatingBendingProcessNew"/>
    <dgm:cxn modelId="{35A50CF5-0C9F-43E8-B9AD-85776E9474D9}" type="presParOf" srcId="{B7D7CEF8-6642-49D3-A162-6A196C98BA93}" destId="{A2A3C7DD-8766-4D8C-82E3-45BC4B19BFEA}" srcOrd="0" destOrd="0" presId="urn:microsoft.com/office/officeart/2016/7/layout/RepeatingBendingProcessNew"/>
    <dgm:cxn modelId="{1FBAE4C8-7937-4C06-BEBB-1895EC0D9192}" type="presParOf" srcId="{D7C9ABE9-9A8D-4341-B31B-A8C895DAC1A9}" destId="{72A534DC-BDFE-4FCE-B467-D9A402CBA5A7}" srcOrd="20" destOrd="0" presId="urn:microsoft.com/office/officeart/2016/7/layout/RepeatingBendingProcessNew"/>
    <dgm:cxn modelId="{B2A5C3C8-7DF1-4851-8A16-8B21BD3AA2E3}" type="presParOf" srcId="{D7C9ABE9-9A8D-4341-B31B-A8C895DAC1A9}" destId="{A4A42947-2C5B-4D17-9EB3-B4518D2F38CB}" srcOrd="21" destOrd="0" presId="urn:microsoft.com/office/officeart/2016/7/layout/RepeatingBendingProcessNew"/>
    <dgm:cxn modelId="{4C7572D9-6BFA-4C1A-8113-0AFF728AF38C}" type="presParOf" srcId="{A4A42947-2C5B-4D17-9EB3-B4518D2F38CB}" destId="{35578EC8-753E-4959-A6E2-5E7E4E99CC4B}" srcOrd="0" destOrd="0" presId="urn:microsoft.com/office/officeart/2016/7/layout/RepeatingBendingProcessNew"/>
    <dgm:cxn modelId="{7B3F50A1-2497-4DE1-8AE8-E4D0A5525F2B}" type="presParOf" srcId="{D7C9ABE9-9A8D-4341-B31B-A8C895DAC1A9}" destId="{07BFA9B4-A75C-4361-9F7C-B6E2EF1E0A08}" srcOrd="22" destOrd="0" presId="urn:microsoft.com/office/officeart/2016/7/layout/RepeatingBendingProcessNew"/>
    <dgm:cxn modelId="{5BBB4777-34E0-44ED-BC81-2E8B29F14934}" type="presParOf" srcId="{D7C9ABE9-9A8D-4341-B31B-A8C895DAC1A9}" destId="{4F3B66BE-A1B5-4A73-B3DC-A7759B82F1CD}" srcOrd="23" destOrd="0" presId="urn:microsoft.com/office/officeart/2016/7/layout/RepeatingBendingProcessNew"/>
    <dgm:cxn modelId="{0748E64C-635D-4953-85BA-85AA3C70F714}" type="presParOf" srcId="{4F3B66BE-A1B5-4A73-B3DC-A7759B82F1CD}" destId="{CA5B6793-3C09-41F0-89EF-4AE2170575D9}" srcOrd="0" destOrd="0" presId="urn:microsoft.com/office/officeart/2016/7/layout/RepeatingBendingProcessNew"/>
    <dgm:cxn modelId="{B999F13C-054B-47AA-A7AB-644C44E9D306}" type="presParOf" srcId="{D7C9ABE9-9A8D-4341-B31B-A8C895DAC1A9}" destId="{B71D6CE2-3130-4917-BA28-F7C1160F1DDB}" srcOrd="24" destOrd="0" presId="urn:microsoft.com/office/officeart/2016/7/layout/RepeatingBendingProcessNew"/>
    <dgm:cxn modelId="{C646345B-FFF0-477D-B48C-9AC698CE78F1}" type="presParOf" srcId="{D7C9ABE9-9A8D-4341-B31B-A8C895DAC1A9}" destId="{1956ABCC-CB0F-4B08-ABD4-29CBFBC92468}" srcOrd="25" destOrd="0" presId="urn:microsoft.com/office/officeart/2016/7/layout/RepeatingBendingProcessNew"/>
    <dgm:cxn modelId="{0FF91994-2024-4631-BC1E-FF52B07572F5}" type="presParOf" srcId="{1956ABCC-CB0F-4B08-ABD4-29CBFBC92468}" destId="{B8F95E02-AC3B-48A8-9804-2369C5434C79}" srcOrd="0" destOrd="0" presId="urn:microsoft.com/office/officeart/2016/7/layout/RepeatingBendingProcessNew"/>
    <dgm:cxn modelId="{A5E0BD70-60CD-4277-8786-5B69EDE03D9F}" type="presParOf" srcId="{D7C9ABE9-9A8D-4341-B31B-A8C895DAC1A9}" destId="{F4B63BB6-6B9C-477E-8323-82232B158B94}" srcOrd="26" destOrd="0" presId="urn:microsoft.com/office/officeart/2016/7/layout/RepeatingBendingProcessNew"/>
    <dgm:cxn modelId="{E672E01B-5C02-41A7-BF3E-EF7E8792E4BC}" type="presParOf" srcId="{D7C9ABE9-9A8D-4341-B31B-A8C895DAC1A9}" destId="{BA14BCF2-9B74-43F7-846C-5D0C09F593F5}" srcOrd="27" destOrd="0" presId="urn:microsoft.com/office/officeart/2016/7/layout/RepeatingBendingProcessNew"/>
    <dgm:cxn modelId="{FBC6A5FC-A5D0-44E8-A49A-1C2A4F61D354}" type="presParOf" srcId="{BA14BCF2-9B74-43F7-846C-5D0C09F593F5}" destId="{7D623BB6-CD1E-40CB-9CEE-4E63D0746841}" srcOrd="0" destOrd="0" presId="urn:microsoft.com/office/officeart/2016/7/layout/RepeatingBendingProcessNew"/>
    <dgm:cxn modelId="{72D39E22-51D6-4AF9-9DDC-E1AC172AD2F6}" type="presParOf" srcId="{D7C9ABE9-9A8D-4341-B31B-A8C895DAC1A9}" destId="{02D21D43-A857-46A9-A0AB-20E7AE1845DD}" srcOrd="28" destOrd="0" presId="urn:microsoft.com/office/officeart/2016/7/layout/RepeatingBendingProcessNew"/>
    <dgm:cxn modelId="{284BD527-E222-4EF9-B909-0AA2F579D987}" type="presParOf" srcId="{D7C9ABE9-9A8D-4341-B31B-A8C895DAC1A9}" destId="{0BD4CCD5-04B6-4E32-ABD2-835310334F43}" srcOrd="29" destOrd="0" presId="urn:microsoft.com/office/officeart/2016/7/layout/RepeatingBendingProcessNew"/>
    <dgm:cxn modelId="{02F2FE85-7FD8-4D34-A2D0-FA7E74A48EB4}" type="presParOf" srcId="{0BD4CCD5-04B6-4E32-ABD2-835310334F43}" destId="{DA0F58AD-8143-4990-B0E6-1E7E9492AFFE}" srcOrd="0" destOrd="0" presId="urn:microsoft.com/office/officeart/2016/7/layout/RepeatingBendingProcessNew"/>
    <dgm:cxn modelId="{1EE384CE-123B-4FA1-BF39-E449A24DA8BD}" type="presParOf" srcId="{D7C9ABE9-9A8D-4341-B31B-A8C895DAC1A9}" destId="{C7429D39-45ED-4077-AD20-C7280F8E4DBE}" srcOrd="30" destOrd="0" presId="urn:microsoft.com/office/officeart/2016/7/layout/RepeatingBendingProcessNew"/>
    <dgm:cxn modelId="{C7FBA08F-61A4-460D-BE03-1D44702D8841}" type="presParOf" srcId="{D7C9ABE9-9A8D-4341-B31B-A8C895DAC1A9}" destId="{8ADA156E-F5A9-4BE0-A2F2-26E8A79291CD}" srcOrd="31" destOrd="0" presId="urn:microsoft.com/office/officeart/2016/7/layout/RepeatingBendingProcessNew"/>
    <dgm:cxn modelId="{8FD5F5C6-63A5-4A03-AE00-0A43B4FE11A9}" type="presParOf" srcId="{8ADA156E-F5A9-4BE0-A2F2-26E8A79291CD}" destId="{0599D410-4A84-452D-A5EC-8AA8BC5720B6}" srcOrd="0" destOrd="0" presId="urn:microsoft.com/office/officeart/2016/7/layout/RepeatingBendingProcessNew"/>
    <dgm:cxn modelId="{42098752-E827-4AF0-B360-35BC7D7AE072}" type="presParOf" srcId="{D7C9ABE9-9A8D-4341-B31B-A8C895DAC1A9}" destId="{AE85DE28-C534-44B9-BD21-3C0CFF8C2A80}" srcOrd="32" destOrd="0" presId="urn:microsoft.com/office/officeart/2016/7/layout/RepeatingBendingProcessNew"/>
    <dgm:cxn modelId="{527130DA-F906-421C-A41E-60CDF4417049}" type="presParOf" srcId="{D7C9ABE9-9A8D-4341-B31B-A8C895DAC1A9}" destId="{C48F504F-CA9E-4EF5-BBB8-75A05F8F9421}" srcOrd="33" destOrd="0" presId="urn:microsoft.com/office/officeart/2016/7/layout/RepeatingBendingProcessNew"/>
    <dgm:cxn modelId="{CF09D5E5-7751-498B-AF46-AA4934147853}" type="presParOf" srcId="{C48F504F-CA9E-4EF5-BBB8-75A05F8F9421}" destId="{D22EB6A4-626A-489A-8D22-E61D34BED492}" srcOrd="0" destOrd="0" presId="urn:microsoft.com/office/officeart/2016/7/layout/RepeatingBendingProcessNew"/>
    <dgm:cxn modelId="{10E4C9D5-ADC1-469E-A737-0DF0039760FC}" type="presParOf" srcId="{D7C9ABE9-9A8D-4341-B31B-A8C895DAC1A9}" destId="{D3D243DB-0DBD-4D43-AAB4-047A2CC7F0ED}" srcOrd="34" destOrd="0" presId="urn:microsoft.com/office/officeart/2016/7/layout/RepeatingBendingProcessNew"/>
    <dgm:cxn modelId="{C6563594-2A6D-48BC-A6FB-045427BDD7E4}" type="presParOf" srcId="{D7C9ABE9-9A8D-4341-B31B-A8C895DAC1A9}" destId="{2705A1B8-1B24-4844-A83B-B26ED6504EE4}" srcOrd="35" destOrd="0" presId="urn:microsoft.com/office/officeart/2016/7/layout/RepeatingBendingProcessNew"/>
    <dgm:cxn modelId="{CD44CDDC-DD1F-43CE-9980-1D623E967A2B}" type="presParOf" srcId="{2705A1B8-1B24-4844-A83B-B26ED6504EE4}" destId="{BAA03563-0628-4155-AC60-5A5A86975383}" srcOrd="0" destOrd="0" presId="urn:microsoft.com/office/officeart/2016/7/layout/RepeatingBendingProcessNew"/>
    <dgm:cxn modelId="{31FE46D2-5450-4BF2-847E-BC654F9291B4}" type="presParOf" srcId="{D7C9ABE9-9A8D-4341-B31B-A8C895DAC1A9}" destId="{6D4A91E2-F14F-49D2-A078-D0C4FA00C7D7}" srcOrd="36" destOrd="0" presId="urn:microsoft.com/office/officeart/2016/7/layout/RepeatingBendingProcessNew"/>
    <dgm:cxn modelId="{F0ABD604-5269-43E5-AE52-5D31829C4DCE}" type="presParOf" srcId="{D7C9ABE9-9A8D-4341-B31B-A8C895DAC1A9}" destId="{5213306A-F324-47CB-9BB3-547B950E49F6}" srcOrd="37" destOrd="0" presId="urn:microsoft.com/office/officeart/2016/7/layout/RepeatingBendingProcessNew"/>
    <dgm:cxn modelId="{08776147-33D1-4992-97CB-FB1D4FAA44BF}" type="presParOf" srcId="{5213306A-F324-47CB-9BB3-547B950E49F6}" destId="{9EAC0773-0E2B-4295-9F4C-96605AB01BCF}" srcOrd="0" destOrd="0" presId="urn:microsoft.com/office/officeart/2016/7/layout/RepeatingBendingProcessNew"/>
    <dgm:cxn modelId="{BFBFEAD0-6193-4E33-A0B3-6B0A87C6B02C}" type="presParOf" srcId="{D7C9ABE9-9A8D-4341-B31B-A8C895DAC1A9}" destId="{A8E4A481-171B-4BEA-8BE4-F96D2F727A8C}" srcOrd="38" destOrd="0" presId="urn:microsoft.com/office/officeart/2016/7/layout/RepeatingBendingProcessNew"/>
    <dgm:cxn modelId="{E2901E14-13B2-4968-875C-13F8044511AA}" type="presParOf" srcId="{D7C9ABE9-9A8D-4341-B31B-A8C895DAC1A9}" destId="{E553CFF8-696C-4278-A212-FD02F6E313E2}" srcOrd="39" destOrd="0" presId="urn:microsoft.com/office/officeart/2016/7/layout/RepeatingBendingProcessNew"/>
    <dgm:cxn modelId="{BCD0E836-21D0-4200-B995-0C59AD070AC6}" type="presParOf" srcId="{E553CFF8-696C-4278-A212-FD02F6E313E2}" destId="{5C90AE63-F570-415B-94A5-00997A3800CB}" srcOrd="0" destOrd="0" presId="urn:microsoft.com/office/officeart/2016/7/layout/RepeatingBendingProcessNew"/>
    <dgm:cxn modelId="{A0633ED3-FED2-4F6F-A75B-7A8483A85557}" type="presParOf" srcId="{D7C9ABE9-9A8D-4341-B31B-A8C895DAC1A9}" destId="{8B03FB28-E4AB-4180-9A71-6AA439DD10AA}" srcOrd="40" destOrd="0" presId="urn:microsoft.com/office/officeart/2016/7/layout/RepeatingBendingProcessNew"/>
    <dgm:cxn modelId="{3A7FC730-DBAB-4347-8BAE-0F8CC34F4D17}" type="presParOf" srcId="{D7C9ABE9-9A8D-4341-B31B-A8C895DAC1A9}" destId="{89C3F30E-A825-4283-A2BC-A46ABA36BA92}" srcOrd="41" destOrd="0" presId="urn:microsoft.com/office/officeart/2016/7/layout/RepeatingBendingProcessNew"/>
    <dgm:cxn modelId="{5ACA8B59-7EAC-444A-8872-4AA9C04E1751}" type="presParOf" srcId="{89C3F30E-A825-4283-A2BC-A46ABA36BA92}" destId="{9872152E-2EA1-4956-8CAB-6B1B646B26C4}" srcOrd="0" destOrd="0" presId="urn:microsoft.com/office/officeart/2016/7/layout/RepeatingBendingProcessNew"/>
    <dgm:cxn modelId="{1B2889F1-6DD7-4845-A3B9-943903BEDC81}" type="presParOf" srcId="{D7C9ABE9-9A8D-4341-B31B-A8C895DAC1A9}" destId="{DF08555F-2413-4842-8228-FFF34E760ACF}" srcOrd="42" destOrd="0" presId="urn:microsoft.com/office/officeart/2016/7/layout/RepeatingBendingProcessNew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D92B9-33B2-4496-8CBB-4267D1FEAFDF}">
      <dsp:nvSpPr>
        <dsp:cNvPr id="0" name=""/>
        <dsp:cNvSpPr/>
      </dsp:nvSpPr>
      <dsp:spPr>
        <a:xfrm>
          <a:off x="1533498" y="806618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8304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1684447" y="850586"/>
        <a:ext cx="0" cy="0"/>
      </dsp:txXfrm>
    </dsp:sp>
    <dsp:sp modelId="{AACF2898-0F61-459E-8644-4483B6B17E93}">
      <dsp:nvSpPr>
        <dsp:cNvPr id="0" name=""/>
        <dsp:cNvSpPr/>
      </dsp:nvSpPr>
      <dsp:spPr>
        <a:xfrm>
          <a:off x="13573" y="395820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/>
              <a:ea typeface="+mn-ea"/>
              <a:cs typeface="+mn-cs"/>
            </a:rPr>
            <a:t>Frequencies</a:t>
          </a:r>
        </a:p>
      </dsp:txBody>
      <dsp:txXfrm>
        <a:off x="13573" y="395820"/>
        <a:ext cx="1521725" cy="913035"/>
      </dsp:txXfrm>
    </dsp:sp>
    <dsp:sp modelId="{5CA2F876-A4CF-4D29-9B75-AF13C27F81B3}">
      <dsp:nvSpPr>
        <dsp:cNvPr id="0" name=""/>
        <dsp:cNvSpPr/>
      </dsp:nvSpPr>
      <dsp:spPr>
        <a:xfrm>
          <a:off x="3405221" y="806618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396" y="45720"/>
              </a:lnTo>
            </a:path>
          </a:pathLst>
        </a:custGeom>
        <a:noFill/>
        <a:ln w="6350" cap="flat" cmpd="sng" algn="ctr">
          <a:solidFill>
            <a:schemeClr val="accent5">
              <a:hueOff val="-371"/>
              <a:satOff val="1186"/>
              <a:lumOff val="-117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56169" y="850586"/>
        <a:ext cx="17499" cy="3503"/>
      </dsp:txXfrm>
    </dsp:sp>
    <dsp:sp modelId="{688E7D1B-39B2-4F05-9AF7-3CF9CE38E7B0}">
      <dsp:nvSpPr>
        <dsp:cNvPr id="0" name=""/>
        <dsp:cNvSpPr/>
      </dsp:nvSpPr>
      <dsp:spPr>
        <a:xfrm>
          <a:off x="1885295" y="395820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355"/>
                <a:satOff val="1135"/>
                <a:lumOff val="-11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55"/>
                <a:satOff val="1135"/>
                <a:lumOff val="-11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55"/>
                <a:satOff val="1135"/>
                <a:lumOff val="-11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Calibri" panose="020F0502020204030204"/>
              <a:ea typeface="+mn-ea"/>
              <a:cs typeface="+mn-cs"/>
            </a:rPr>
            <a:t>EDG connection for Frequencies	</a:t>
          </a:r>
        </a:p>
      </dsp:txBody>
      <dsp:txXfrm>
        <a:off x="1885295" y="395820"/>
        <a:ext cx="1521725" cy="913035"/>
      </dsp:txXfrm>
    </dsp:sp>
    <dsp:sp modelId="{6DF2BD0F-9C57-4D30-9971-AC2F44514A73}">
      <dsp:nvSpPr>
        <dsp:cNvPr id="0" name=""/>
        <dsp:cNvSpPr/>
      </dsp:nvSpPr>
      <dsp:spPr>
        <a:xfrm>
          <a:off x="5276943" y="806618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396" y="45720"/>
              </a:lnTo>
            </a:path>
          </a:pathLst>
        </a:custGeom>
        <a:noFill/>
        <a:ln w="6350" cap="flat" cmpd="sng" algn="ctr">
          <a:solidFill>
            <a:schemeClr val="accent5">
              <a:hueOff val="-743"/>
              <a:satOff val="2372"/>
              <a:lumOff val="-235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27892" y="850586"/>
        <a:ext cx="17499" cy="3503"/>
      </dsp:txXfrm>
    </dsp:sp>
    <dsp:sp modelId="{21A21F19-4BC5-4A61-97F2-5B1C48B83F95}">
      <dsp:nvSpPr>
        <dsp:cNvPr id="0" name=""/>
        <dsp:cNvSpPr/>
      </dsp:nvSpPr>
      <dsp:spPr>
        <a:xfrm>
          <a:off x="3757017" y="395820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710"/>
                <a:satOff val="2269"/>
                <a:lumOff val="-22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10"/>
                <a:satOff val="2269"/>
                <a:lumOff val="-22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10"/>
                <a:satOff val="2269"/>
                <a:lumOff val="-22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Calibri" panose="020F0502020204030204"/>
              <a:ea typeface="+mn-ea"/>
              <a:cs typeface="+mn-cs"/>
            </a:rPr>
            <a:t>March 4th</a:t>
          </a:r>
        </a:p>
      </dsp:txBody>
      <dsp:txXfrm>
        <a:off x="3757017" y="395820"/>
        <a:ext cx="1521725" cy="913035"/>
      </dsp:txXfrm>
    </dsp:sp>
    <dsp:sp modelId="{63AA08E1-1228-45E1-BFDC-0C0BE623565E}">
      <dsp:nvSpPr>
        <dsp:cNvPr id="0" name=""/>
        <dsp:cNvSpPr/>
      </dsp:nvSpPr>
      <dsp:spPr>
        <a:xfrm>
          <a:off x="7148666" y="806618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396" y="45720"/>
              </a:lnTo>
            </a:path>
          </a:pathLst>
        </a:custGeom>
        <a:noFill/>
        <a:ln w="6350" cap="flat" cmpd="sng" algn="ctr">
          <a:solidFill>
            <a:schemeClr val="accent5">
              <a:hueOff val="-1114"/>
              <a:satOff val="3558"/>
              <a:lumOff val="-352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299614" y="850586"/>
        <a:ext cx="17499" cy="3503"/>
      </dsp:txXfrm>
    </dsp:sp>
    <dsp:sp modelId="{A0B38D52-3D74-442A-8EBB-C4DA1A3DDEB8}">
      <dsp:nvSpPr>
        <dsp:cNvPr id="0" name=""/>
        <dsp:cNvSpPr/>
      </dsp:nvSpPr>
      <dsp:spPr>
        <a:xfrm>
          <a:off x="5628740" y="395820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1066"/>
                <a:satOff val="3404"/>
                <a:lumOff val="-33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66"/>
                <a:satOff val="3404"/>
                <a:lumOff val="-33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66"/>
                <a:satOff val="3404"/>
                <a:lumOff val="-33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Calibri" panose="020F0502020204030204"/>
              <a:ea typeface="+mn-ea"/>
              <a:cs typeface="+mn-cs"/>
            </a:rPr>
            <a:t>Frequency Catalog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Calibri" panose="020F0502020204030204"/>
              <a:ea typeface="+mn-ea"/>
              <a:cs typeface="+mn-cs"/>
            </a:rPr>
            <a:t>Ordering Process</a:t>
          </a:r>
        </a:p>
      </dsp:txBody>
      <dsp:txXfrm>
        <a:off x="5628740" y="395820"/>
        <a:ext cx="1521725" cy="913035"/>
      </dsp:txXfrm>
    </dsp:sp>
    <dsp:sp modelId="{42E5B321-6A7B-44E0-A182-A293CE3600B6}">
      <dsp:nvSpPr>
        <dsp:cNvPr id="0" name=""/>
        <dsp:cNvSpPr/>
      </dsp:nvSpPr>
      <dsp:spPr>
        <a:xfrm>
          <a:off x="9020388" y="806618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396" y="45720"/>
              </a:lnTo>
            </a:path>
          </a:pathLst>
        </a:custGeom>
        <a:noFill/>
        <a:ln w="6350" cap="flat" cmpd="sng" algn="ctr">
          <a:solidFill>
            <a:schemeClr val="accent5">
              <a:hueOff val="-1485"/>
              <a:satOff val="4745"/>
              <a:lumOff val="-470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171337" y="850586"/>
        <a:ext cx="17499" cy="3503"/>
      </dsp:txXfrm>
    </dsp:sp>
    <dsp:sp modelId="{A69A3E21-379D-400F-8AD1-A6F221FF7669}">
      <dsp:nvSpPr>
        <dsp:cNvPr id="0" name=""/>
        <dsp:cNvSpPr/>
      </dsp:nvSpPr>
      <dsp:spPr>
        <a:xfrm>
          <a:off x="7500462" y="395820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1421"/>
                <a:satOff val="4538"/>
                <a:lumOff val="-45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21"/>
                <a:satOff val="4538"/>
                <a:lumOff val="-45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21"/>
                <a:satOff val="4538"/>
                <a:lumOff val="-45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Calibri" panose="020F0502020204030204"/>
              <a:ea typeface="+mn-ea"/>
              <a:cs typeface="+mn-cs"/>
            </a:rPr>
            <a:t>Current </a:t>
          </a:r>
          <a:r>
            <a:rPr lang="en-US" sz="1300" b="1" kern="1200">
              <a:latin typeface="Calibri" panose="020F0502020204030204"/>
              <a:ea typeface="+mn-ea"/>
              <a:cs typeface="+mn-cs"/>
            </a:rPr>
            <a:t>Frequency Inventory</a:t>
          </a:r>
          <a:endParaRPr lang="en-US" sz="1300" b="1" kern="1200" dirty="0">
            <a:latin typeface="Calibri" panose="020F0502020204030204"/>
            <a:ea typeface="+mn-ea"/>
            <a:cs typeface="+mn-cs"/>
          </a:endParaRPr>
        </a:p>
      </dsp:txBody>
      <dsp:txXfrm>
        <a:off x="7500462" y="395820"/>
        <a:ext cx="1521725" cy="913035"/>
      </dsp:txXfrm>
    </dsp:sp>
    <dsp:sp modelId="{345C16E6-B2BD-42F6-84F7-97BBE7D6C48E}">
      <dsp:nvSpPr>
        <dsp:cNvPr id="0" name=""/>
        <dsp:cNvSpPr/>
      </dsp:nvSpPr>
      <dsp:spPr>
        <a:xfrm>
          <a:off x="774435" y="1307056"/>
          <a:ext cx="9358612" cy="319396"/>
        </a:xfrm>
        <a:custGeom>
          <a:avLst/>
          <a:gdLst/>
          <a:ahLst/>
          <a:cxnLst/>
          <a:rect l="0" t="0" r="0" b="0"/>
          <a:pathLst>
            <a:path>
              <a:moveTo>
                <a:pt x="9358612" y="0"/>
              </a:moveTo>
              <a:lnTo>
                <a:pt x="9358612" y="176798"/>
              </a:lnTo>
              <a:lnTo>
                <a:pt x="0" y="176798"/>
              </a:lnTo>
              <a:lnTo>
                <a:pt x="0" y="319396"/>
              </a:lnTo>
            </a:path>
          </a:pathLst>
        </a:custGeom>
        <a:noFill/>
        <a:ln w="6350" cap="flat" cmpd="sng" algn="ctr">
          <a:solidFill>
            <a:schemeClr val="accent5">
              <a:hueOff val="-1857"/>
              <a:satOff val="5931"/>
              <a:lumOff val="-588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19613" y="1465003"/>
        <a:ext cx="468257" cy="3503"/>
      </dsp:txXfrm>
    </dsp:sp>
    <dsp:sp modelId="{03157C0F-B70B-4080-BD63-3D213191D236}">
      <dsp:nvSpPr>
        <dsp:cNvPr id="0" name=""/>
        <dsp:cNvSpPr/>
      </dsp:nvSpPr>
      <dsp:spPr>
        <a:xfrm>
          <a:off x="9372185" y="395820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1776"/>
                <a:satOff val="5673"/>
                <a:lumOff val="-56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776"/>
                <a:satOff val="5673"/>
                <a:lumOff val="-56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776"/>
                <a:satOff val="5673"/>
                <a:lumOff val="-56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Calibri" panose="020F0502020204030204"/>
              <a:ea typeface="+mn-ea"/>
              <a:cs typeface="+mn-cs"/>
            </a:rPr>
            <a:t>Maintenance</a:t>
          </a:r>
        </a:p>
      </dsp:txBody>
      <dsp:txXfrm>
        <a:off x="9372185" y="395820"/>
        <a:ext cx="1521725" cy="913035"/>
      </dsp:txXfrm>
    </dsp:sp>
    <dsp:sp modelId="{426A6B4A-4B38-4C20-B6BC-EA6F87ABC2E1}">
      <dsp:nvSpPr>
        <dsp:cNvPr id="0" name=""/>
        <dsp:cNvSpPr/>
      </dsp:nvSpPr>
      <dsp:spPr>
        <a:xfrm>
          <a:off x="1533498" y="2069650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396" y="45720"/>
              </a:lnTo>
            </a:path>
          </a:pathLst>
        </a:custGeom>
        <a:noFill/>
        <a:ln w="6350" cap="flat" cmpd="sng" algn="ctr">
          <a:solidFill>
            <a:schemeClr val="accent5">
              <a:hueOff val="-2228"/>
              <a:satOff val="7117"/>
              <a:lumOff val="-705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84447" y="2113619"/>
        <a:ext cx="17499" cy="3503"/>
      </dsp:txXfrm>
    </dsp:sp>
    <dsp:sp modelId="{7FA1413E-B293-4540-B0F3-03C25DDCD26E}">
      <dsp:nvSpPr>
        <dsp:cNvPr id="0" name=""/>
        <dsp:cNvSpPr/>
      </dsp:nvSpPr>
      <dsp:spPr>
        <a:xfrm>
          <a:off x="13573" y="1658853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2131"/>
                <a:satOff val="6807"/>
                <a:lumOff val="-6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131"/>
                <a:satOff val="6807"/>
                <a:lumOff val="-6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131"/>
                <a:satOff val="6807"/>
                <a:lumOff val="-6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Calibri" panose="020F0502020204030204"/>
              <a:ea typeface="+mn-ea"/>
              <a:cs typeface="+mn-cs"/>
            </a:rPr>
            <a:t>Kneeboard &amp; Incident Radio Communications Plan ‘27</a:t>
          </a:r>
        </a:p>
      </dsp:txBody>
      <dsp:txXfrm>
        <a:off x="13573" y="1658853"/>
        <a:ext cx="1521725" cy="913035"/>
      </dsp:txXfrm>
    </dsp:sp>
    <dsp:sp modelId="{B7D7CEF8-6642-49D3-A162-6A196C98BA93}">
      <dsp:nvSpPr>
        <dsp:cNvPr id="0" name=""/>
        <dsp:cNvSpPr/>
      </dsp:nvSpPr>
      <dsp:spPr>
        <a:xfrm>
          <a:off x="3405221" y="2069650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396" y="45720"/>
              </a:lnTo>
            </a:path>
          </a:pathLst>
        </a:custGeom>
        <a:noFill/>
        <a:ln w="6350" cap="flat" cmpd="sng" algn="ctr">
          <a:solidFill>
            <a:schemeClr val="accent5">
              <a:hueOff val="-2600"/>
              <a:satOff val="8303"/>
              <a:lumOff val="-823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56169" y="2113619"/>
        <a:ext cx="17499" cy="3503"/>
      </dsp:txXfrm>
    </dsp:sp>
    <dsp:sp modelId="{84377B59-24DA-4CF9-B27D-5C09FF16166B}">
      <dsp:nvSpPr>
        <dsp:cNvPr id="0" name=""/>
        <dsp:cNvSpPr/>
      </dsp:nvSpPr>
      <dsp:spPr>
        <a:xfrm>
          <a:off x="1885295" y="1658853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2487"/>
                <a:satOff val="7942"/>
                <a:lumOff val="-78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87"/>
                <a:satOff val="7942"/>
                <a:lumOff val="-78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87"/>
                <a:satOff val="7942"/>
                <a:lumOff val="-78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/>
              <a:ea typeface="+mn-ea"/>
              <a:cs typeface="+mn-cs"/>
            </a:rPr>
            <a:t>Unit ID Validation</a:t>
          </a:r>
        </a:p>
      </dsp:txBody>
      <dsp:txXfrm>
        <a:off x="1885295" y="1658853"/>
        <a:ext cx="1521725" cy="913035"/>
      </dsp:txXfrm>
    </dsp:sp>
    <dsp:sp modelId="{A4A42947-2C5B-4D17-9EB3-B4518D2F38CB}">
      <dsp:nvSpPr>
        <dsp:cNvPr id="0" name=""/>
        <dsp:cNvSpPr/>
      </dsp:nvSpPr>
      <dsp:spPr>
        <a:xfrm>
          <a:off x="5276943" y="2069650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396" y="45720"/>
              </a:lnTo>
            </a:path>
          </a:pathLst>
        </a:custGeom>
        <a:noFill/>
        <a:ln w="6350" cap="flat" cmpd="sng" algn="ctr">
          <a:solidFill>
            <a:schemeClr val="accent5">
              <a:hueOff val="-2971"/>
              <a:satOff val="9489"/>
              <a:lumOff val="-941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27892" y="2113619"/>
        <a:ext cx="17499" cy="3503"/>
      </dsp:txXfrm>
    </dsp:sp>
    <dsp:sp modelId="{72A534DC-BDFE-4FCE-B467-D9A402CBA5A7}">
      <dsp:nvSpPr>
        <dsp:cNvPr id="0" name=""/>
        <dsp:cNvSpPr/>
      </dsp:nvSpPr>
      <dsp:spPr>
        <a:xfrm>
          <a:off x="3757017" y="1658853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2842"/>
                <a:satOff val="9077"/>
                <a:lumOff val="-90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842"/>
                <a:satOff val="9077"/>
                <a:lumOff val="-90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842"/>
                <a:satOff val="9077"/>
                <a:lumOff val="-90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Calibri" panose="020F0502020204030204"/>
              <a:ea typeface="+mn-ea"/>
              <a:cs typeface="+mn-cs"/>
            </a:rPr>
            <a:t>Dispatch Center ID</a:t>
          </a:r>
        </a:p>
      </dsp:txBody>
      <dsp:txXfrm>
        <a:off x="3757017" y="1658853"/>
        <a:ext cx="1521725" cy="913035"/>
      </dsp:txXfrm>
    </dsp:sp>
    <dsp:sp modelId="{07425B19-0330-473B-848B-97F45B14D0E4}">
      <dsp:nvSpPr>
        <dsp:cNvPr id="0" name=""/>
        <dsp:cNvSpPr/>
      </dsp:nvSpPr>
      <dsp:spPr>
        <a:xfrm>
          <a:off x="7148666" y="2069650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396" y="45720"/>
              </a:lnTo>
            </a:path>
          </a:pathLst>
        </a:custGeom>
        <a:noFill/>
        <a:ln w="6350" cap="flat" cmpd="sng" algn="ctr">
          <a:solidFill>
            <a:schemeClr val="accent5">
              <a:hueOff val="-3342"/>
              <a:satOff val="10675"/>
              <a:lumOff val="-1058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299614" y="2113619"/>
        <a:ext cx="17499" cy="3503"/>
      </dsp:txXfrm>
    </dsp:sp>
    <dsp:sp modelId="{4EF89CD5-C79B-4ACE-9299-28E674680C90}">
      <dsp:nvSpPr>
        <dsp:cNvPr id="0" name=""/>
        <dsp:cNvSpPr/>
      </dsp:nvSpPr>
      <dsp:spPr>
        <a:xfrm>
          <a:off x="5628740" y="1658853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3197"/>
                <a:satOff val="10211"/>
                <a:lumOff val="-101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197"/>
                <a:satOff val="10211"/>
                <a:lumOff val="-101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197"/>
                <a:satOff val="10211"/>
                <a:lumOff val="-101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latin typeface="Calibri" panose="020F0502020204030204"/>
              <a:ea typeface="+mn-ea"/>
              <a:cs typeface="+mn-cs"/>
            </a:rPr>
            <a:t>Ownership Only</a:t>
          </a:r>
          <a:endParaRPr lang="en-US" sz="1300" b="1" kern="1200" dirty="0">
            <a:latin typeface="Calibri" panose="020F0502020204030204"/>
            <a:ea typeface="+mn-ea"/>
            <a:cs typeface="+mn-cs"/>
          </a:endParaRPr>
        </a:p>
      </dsp:txBody>
      <dsp:txXfrm>
        <a:off x="5628740" y="1658853"/>
        <a:ext cx="1521725" cy="913035"/>
      </dsp:txXfrm>
    </dsp:sp>
    <dsp:sp modelId="{9DCC9605-4A00-483C-8240-E16034D01651}">
      <dsp:nvSpPr>
        <dsp:cNvPr id="0" name=""/>
        <dsp:cNvSpPr/>
      </dsp:nvSpPr>
      <dsp:spPr>
        <a:xfrm>
          <a:off x="9020388" y="2069650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396" y="45720"/>
              </a:lnTo>
            </a:path>
          </a:pathLst>
        </a:custGeom>
        <a:noFill/>
        <a:ln w="6350" cap="flat" cmpd="sng" algn="ctr">
          <a:solidFill>
            <a:schemeClr val="accent5">
              <a:hueOff val="-3714"/>
              <a:satOff val="11861"/>
              <a:lumOff val="-1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171337" y="2113619"/>
        <a:ext cx="17499" cy="3503"/>
      </dsp:txXfrm>
    </dsp:sp>
    <dsp:sp modelId="{6AE53AA3-6FD6-487B-BA5A-EEB751C438A7}">
      <dsp:nvSpPr>
        <dsp:cNvPr id="0" name=""/>
        <dsp:cNvSpPr/>
      </dsp:nvSpPr>
      <dsp:spPr>
        <a:xfrm>
          <a:off x="7500462" y="1658853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3552"/>
                <a:satOff val="11346"/>
                <a:lumOff val="-112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552"/>
                <a:satOff val="11346"/>
                <a:lumOff val="-112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552"/>
                <a:satOff val="11346"/>
                <a:lumOff val="-112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Calibri" panose="020F0502020204030204"/>
              <a:ea typeface="+mn-ea"/>
              <a:cs typeface="+mn-cs"/>
            </a:rPr>
            <a:t>Operational Status Available At Incident</a:t>
          </a:r>
        </a:p>
      </dsp:txBody>
      <dsp:txXfrm>
        <a:off x="7500462" y="1658853"/>
        <a:ext cx="1521725" cy="913035"/>
      </dsp:txXfrm>
    </dsp:sp>
    <dsp:sp modelId="{8B9BE2F2-A2C2-4214-8004-229794020DDD}">
      <dsp:nvSpPr>
        <dsp:cNvPr id="0" name=""/>
        <dsp:cNvSpPr/>
      </dsp:nvSpPr>
      <dsp:spPr>
        <a:xfrm>
          <a:off x="774435" y="2570088"/>
          <a:ext cx="9358612" cy="319396"/>
        </a:xfrm>
        <a:custGeom>
          <a:avLst/>
          <a:gdLst/>
          <a:ahLst/>
          <a:cxnLst/>
          <a:rect l="0" t="0" r="0" b="0"/>
          <a:pathLst>
            <a:path>
              <a:moveTo>
                <a:pt x="9358612" y="0"/>
              </a:moveTo>
              <a:lnTo>
                <a:pt x="9358612" y="176798"/>
              </a:lnTo>
              <a:lnTo>
                <a:pt x="0" y="176798"/>
              </a:lnTo>
              <a:lnTo>
                <a:pt x="0" y="319396"/>
              </a:lnTo>
            </a:path>
          </a:pathLst>
        </a:custGeom>
        <a:noFill/>
        <a:ln w="6350" cap="flat" cmpd="sng" algn="ctr">
          <a:solidFill>
            <a:schemeClr val="accent5">
              <a:hueOff val="-4085"/>
              <a:satOff val="13048"/>
              <a:lumOff val="-1294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19613" y="2728035"/>
        <a:ext cx="468257" cy="3503"/>
      </dsp:txXfrm>
    </dsp:sp>
    <dsp:sp modelId="{CFA71F6D-187B-4E24-8FC6-679218F7DB54}">
      <dsp:nvSpPr>
        <dsp:cNvPr id="0" name=""/>
        <dsp:cNvSpPr/>
      </dsp:nvSpPr>
      <dsp:spPr>
        <a:xfrm>
          <a:off x="9372185" y="1658853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3907"/>
                <a:satOff val="12480"/>
                <a:lumOff val="-123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907"/>
                <a:satOff val="12480"/>
                <a:lumOff val="-123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907"/>
                <a:satOff val="12480"/>
                <a:lumOff val="-123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latin typeface="Calibri" panose="020F0502020204030204"/>
              <a:ea typeface="+mn-ea"/>
              <a:cs typeface="+mn-cs"/>
            </a:rPr>
            <a:t>Current Structures Threatened</a:t>
          </a:r>
          <a:endParaRPr lang="en-US" sz="1300" b="1" kern="1200" dirty="0">
            <a:latin typeface="Calibri" panose="020F0502020204030204"/>
            <a:ea typeface="+mn-ea"/>
            <a:cs typeface="+mn-cs"/>
          </a:endParaRPr>
        </a:p>
      </dsp:txBody>
      <dsp:txXfrm>
        <a:off x="9372185" y="1658853"/>
        <a:ext cx="1521725" cy="913035"/>
      </dsp:txXfrm>
    </dsp:sp>
    <dsp:sp modelId="{E78F9BF0-18D6-443C-A035-102B0CC8E5B6}">
      <dsp:nvSpPr>
        <dsp:cNvPr id="0" name=""/>
        <dsp:cNvSpPr/>
      </dsp:nvSpPr>
      <dsp:spPr>
        <a:xfrm>
          <a:off x="1533498" y="3332683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8304" y="45720"/>
              </a:lnTo>
            </a:path>
          </a:pathLst>
        </a:custGeom>
        <a:noFill/>
        <a:ln w="6350" cap="flat" cmpd="sng" algn="ctr">
          <a:solidFill>
            <a:schemeClr val="accent5">
              <a:hueOff val="-4456"/>
              <a:satOff val="14234"/>
              <a:lumOff val="-1411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1684447" y="3376651"/>
        <a:ext cx="0" cy="0"/>
      </dsp:txXfrm>
    </dsp:sp>
    <dsp:sp modelId="{DB2DCD40-7E0A-463B-8606-AAE1AB3226AB}">
      <dsp:nvSpPr>
        <dsp:cNvPr id="0" name=""/>
        <dsp:cNvSpPr/>
      </dsp:nvSpPr>
      <dsp:spPr>
        <a:xfrm>
          <a:off x="13573" y="2921885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4263"/>
                <a:satOff val="13615"/>
                <a:lumOff val="-135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263"/>
                <a:satOff val="13615"/>
                <a:lumOff val="-135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263"/>
                <a:satOff val="13615"/>
                <a:lumOff val="-135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/>
              <a:ea typeface="+mn-ea"/>
              <a:cs typeface="+mn-cs"/>
            </a:rPr>
            <a:t>Prescribed Fire Stages</a:t>
          </a:r>
        </a:p>
      </dsp:txBody>
      <dsp:txXfrm>
        <a:off x="13573" y="2921885"/>
        <a:ext cx="1521725" cy="913035"/>
      </dsp:txXfrm>
    </dsp:sp>
    <dsp:sp modelId="{7389BA0F-2353-4FE4-8C4D-CE117ACF3C06}">
      <dsp:nvSpPr>
        <dsp:cNvPr id="0" name=""/>
        <dsp:cNvSpPr/>
      </dsp:nvSpPr>
      <dsp:spPr>
        <a:xfrm>
          <a:off x="3405221" y="3332683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396" y="45720"/>
              </a:lnTo>
            </a:path>
          </a:pathLst>
        </a:custGeom>
        <a:noFill/>
        <a:ln w="6350" cap="flat" cmpd="sng" algn="ctr">
          <a:solidFill>
            <a:schemeClr val="accent5">
              <a:hueOff val="-4828"/>
              <a:satOff val="15420"/>
              <a:lumOff val="-1529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56169" y="3376651"/>
        <a:ext cx="17499" cy="3503"/>
      </dsp:txXfrm>
    </dsp:sp>
    <dsp:sp modelId="{F1083B7C-5504-482C-8B03-C420AC983B28}">
      <dsp:nvSpPr>
        <dsp:cNvPr id="0" name=""/>
        <dsp:cNvSpPr/>
      </dsp:nvSpPr>
      <dsp:spPr>
        <a:xfrm>
          <a:off x="1885295" y="2921885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4618"/>
                <a:satOff val="14749"/>
                <a:lumOff val="-146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618"/>
                <a:satOff val="14749"/>
                <a:lumOff val="-146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618"/>
                <a:satOff val="14749"/>
                <a:lumOff val="-146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Calibri" panose="020F0502020204030204"/>
              <a:ea typeface="+mn-ea"/>
              <a:cs typeface="+mn-cs"/>
            </a:rPr>
            <a:t>Planned, Active, Patrol/Monitor, Complete</a:t>
          </a:r>
        </a:p>
      </dsp:txBody>
      <dsp:txXfrm>
        <a:off x="1885295" y="2921885"/>
        <a:ext cx="1521725" cy="913035"/>
      </dsp:txXfrm>
    </dsp:sp>
    <dsp:sp modelId="{EBAEDDC4-2154-41AF-A633-BCD9A5DE8969}">
      <dsp:nvSpPr>
        <dsp:cNvPr id="0" name=""/>
        <dsp:cNvSpPr/>
      </dsp:nvSpPr>
      <dsp:spPr>
        <a:xfrm>
          <a:off x="5276943" y="3332683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396" y="45720"/>
              </a:lnTo>
            </a:path>
          </a:pathLst>
        </a:custGeom>
        <a:noFill/>
        <a:ln w="6350" cap="flat" cmpd="sng" algn="ctr">
          <a:solidFill>
            <a:schemeClr val="accent5">
              <a:hueOff val="-5199"/>
              <a:satOff val="16606"/>
              <a:lumOff val="-1647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27892" y="3376651"/>
        <a:ext cx="17499" cy="3503"/>
      </dsp:txXfrm>
    </dsp:sp>
    <dsp:sp modelId="{540D2B31-C196-460D-9937-9E847A7C62B7}">
      <dsp:nvSpPr>
        <dsp:cNvPr id="0" name=""/>
        <dsp:cNvSpPr/>
      </dsp:nvSpPr>
      <dsp:spPr>
        <a:xfrm>
          <a:off x="3757017" y="2921885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4973"/>
                <a:satOff val="15884"/>
                <a:lumOff val="-157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73"/>
                <a:satOff val="15884"/>
                <a:lumOff val="-157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73"/>
                <a:satOff val="15884"/>
                <a:lumOff val="-157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Calibri" panose="020F0502020204030204"/>
              <a:ea typeface="+mn-ea"/>
              <a:cs typeface="+mn-cs"/>
            </a:rPr>
            <a:t>Merged Incident Business Rules</a:t>
          </a:r>
        </a:p>
      </dsp:txBody>
      <dsp:txXfrm>
        <a:off x="3757017" y="2921885"/>
        <a:ext cx="1521725" cy="913035"/>
      </dsp:txXfrm>
    </dsp:sp>
    <dsp:sp modelId="{66AE0A44-B730-450C-8989-DDAA91D983A5}">
      <dsp:nvSpPr>
        <dsp:cNvPr id="0" name=""/>
        <dsp:cNvSpPr/>
      </dsp:nvSpPr>
      <dsp:spPr>
        <a:xfrm>
          <a:off x="7148666" y="3332683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396" y="45720"/>
              </a:lnTo>
            </a:path>
          </a:pathLst>
        </a:custGeom>
        <a:noFill/>
        <a:ln w="6350" cap="flat" cmpd="sng" algn="ctr">
          <a:solidFill>
            <a:schemeClr val="accent5">
              <a:hueOff val="-5571"/>
              <a:satOff val="17792"/>
              <a:lumOff val="-1764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299614" y="3376651"/>
        <a:ext cx="17499" cy="3503"/>
      </dsp:txXfrm>
    </dsp:sp>
    <dsp:sp modelId="{910581F2-4E40-434C-8D80-795B4B182ECE}">
      <dsp:nvSpPr>
        <dsp:cNvPr id="0" name=""/>
        <dsp:cNvSpPr/>
      </dsp:nvSpPr>
      <dsp:spPr>
        <a:xfrm>
          <a:off x="5628740" y="2921885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5328"/>
                <a:satOff val="17018"/>
                <a:lumOff val="-168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328"/>
                <a:satOff val="17018"/>
                <a:lumOff val="-168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328"/>
                <a:satOff val="17018"/>
                <a:lumOff val="-168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Calibri" panose="020F0502020204030204"/>
              <a:ea typeface="+mn-ea"/>
              <a:cs typeface="+mn-cs"/>
            </a:rPr>
            <a:t>Owner Organizations</a:t>
          </a:r>
        </a:p>
      </dsp:txBody>
      <dsp:txXfrm>
        <a:off x="5628740" y="2921885"/>
        <a:ext cx="1521725" cy="913035"/>
      </dsp:txXfrm>
    </dsp:sp>
    <dsp:sp modelId="{BA14BCF2-9B74-43F7-846C-5D0C09F593F5}">
      <dsp:nvSpPr>
        <dsp:cNvPr id="0" name=""/>
        <dsp:cNvSpPr/>
      </dsp:nvSpPr>
      <dsp:spPr>
        <a:xfrm>
          <a:off x="9020388" y="3332683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8304" y="45720"/>
              </a:lnTo>
            </a:path>
          </a:pathLst>
        </a:custGeom>
        <a:noFill/>
        <a:ln w="6350" cap="flat" cmpd="sng" algn="ctr">
          <a:solidFill>
            <a:schemeClr val="accent5">
              <a:hueOff val="-5942"/>
              <a:satOff val="18978"/>
              <a:lumOff val="-1882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9171337" y="3376651"/>
        <a:ext cx="0" cy="0"/>
      </dsp:txXfrm>
    </dsp:sp>
    <dsp:sp modelId="{F4B63BB6-6B9C-477E-8323-82232B158B94}">
      <dsp:nvSpPr>
        <dsp:cNvPr id="0" name=""/>
        <dsp:cNvSpPr/>
      </dsp:nvSpPr>
      <dsp:spPr>
        <a:xfrm>
          <a:off x="7500462" y="2921885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5684"/>
                <a:satOff val="18153"/>
                <a:lumOff val="-180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684"/>
                <a:satOff val="18153"/>
                <a:lumOff val="-180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684"/>
                <a:satOff val="18153"/>
                <a:lumOff val="-180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/>
              <a:ea typeface="+mn-ea"/>
              <a:cs typeface="+mn-cs"/>
            </a:rPr>
            <a:t>NEW SYSTEM         INTEGRATIONS</a:t>
          </a:r>
          <a:r>
            <a:rPr lang="en-US" sz="1200" kern="1200" dirty="0">
              <a:latin typeface="Calibri" panose="020F0502020204030204"/>
              <a:ea typeface="+mn-ea"/>
              <a:cs typeface="+mn-cs"/>
            </a:rPr>
            <a:t>	</a:t>
          </a:r>
        </a:p>
      </dsp:txBody>
      <dsp:txXfrm>
        <a:off x="7500462" y="2921885"/>
        <a:ext cx="1521725" cy="913035"/>
      </dsp:txXfrm>
    </dsp:sp>
    <dsp:sp modelId="{0BD4CCD5-04B6-4E32-ABD2-835310334F43}">
      <dsp:nvSpPr>
        <dsp:cNvPr id="0" name=""/>
        <dsp:cNvSpPr/>
      </dsp:nvSpPr>
      <dsp:spPr>
        <a:xfrm>
          <a:off x="774435" y="3833120"/>
          <a:ext cx="9358612" cy="319396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8304" y="45720"/>
              </a:lnTo>
            </a:path>
          </a:pathLst>
        </a:custGeom>
        <a:noFill/>
        <a:ln w="6350" cap="flat" cmpd="sng" algn="ctr">
          <a:solidFill>
            <a:schemeClr val="accent5">
              <a:hueOff val="-6313"/>
              <a:satOff val="20164"/>
              <a:lumOff val="-2000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5219613" y="3991067"/>
        <a:ext cx="0" cy="0"/>
      </dsp:txXfrm>
    </dsp:sp>
    <dsp:sp modelId="{02D21D43-A857-46A9-A0AB-20E7AE1845DD}">
      <dsp:nvSpPr>
        <dsp:cNvPr id="0" name=""/>
        <dsp:cNvSpPr/>
      </dsp:nvSpPr>
      <dsp:spPr>
        <a:xfrm>
          <a:off x="9372185" y="2921885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6039"/>
                <a:satOff val="19288"/>
                <a:lumOff val="-191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39"/>
                <a:satOff val="19288"/>
                <a:lumOff val="-191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39"/>
                <a:satOff val="19288"/>
                <a:lumOff val="-191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Calibri" panose="020F0502020204030204"/>
              <a:ea typeface="+mn-ea"/>
              <a:cs typeface="+mn-cs"/>
            </a:rPr>
            <a:t>ViPR/IIPA/HEMS</a:t>
          </a:r>
        </a:p>
      </dsp:txBody>
      <dsp:txXfrm>
        <a:off x="9372185" y="2921885"/>
        <a:ext cx="1521725" cy="913035"/>
      </dsp:txXfrm>
    </dsp:sp>
    <dsp:sp modelId="{C48F504F-CA9E-4EF5-BBB8-75A05F8F9421}">
      <dsp:nvSpPr>
        <dsp:cNvPr id="0" name=""/>
        <dsp:cNvSpPr/>
      </dsp:nvSpPr>
      <dsp:spPr>
        <a:xfrm>
          <a:off x="1533498" y="4595715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396" y="45720"/>
              </a:lnTo>
            </a:path>
          </a:pathLst>
        </a:custGeom>
        <a:noFill/>
        <a:ln w="6350" cap="flat" cmpd="sng" algn="ctr">
          <a:solidFill>
            <a:schemeClr val="accent5">
              <a:hueOff val="-6685"/>
              <a:satOff val="21350"/>
              <a:lumOff val="-2117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84447" y="4639683"/>
        <a:ext cx="17499" cy="3503"/>
      </dsp:txXfrm>
    </dsp:sp>
    <dsp:sp modelId="{AE85DE28-C534-44B9-BD21-3C0CFF8C2A80}">
      <dsp:nvSpPr>
        <dsp:cNvPr id="0" name=""/>
        <dsp:cNvSpPr/>
      </dsp:nvSpPr>
      <dsp:spPr>
        <a:xfrm>
          <a:off x="13573" y="4184917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6394"/>
                <a:satOff val="20422"/>
                <a:lumOff val="-20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394"/>
                <a:satOff val="20422"/>
                <a:lumOff val="-20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394"/>
                <a:satOff val="20422"/>
                <a:lumOff val="-20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latin typeface="Calibri" panose="020F0502020204030204"/>
              <a:ea typeface="+mn-ea"/>
              <a:cs typeface="+mn-cs"/>
            </a:rPr>
            <a:t>Orange County</a:t>
          </a:r>
          <a:endParaRPr lang="en-US" sz="1300" b="1" kern="1200" dirty="0">
            <a:latin typeface="Calibri" panose="020F0502020204030204"/>
            <a:ea typeface="+mn-ea"/>
            <a:cs typeface="+mn-cs"/>
          </a:endParaRPr>
        </a:p>
      </dsp:txBody>
      <dsp:txXfrm>
        <a:off x="13573" y="4184917"/>
        <a:ext cx="1521725" cy="913035"/>
      </dsp:txXfrm>
    </dsp:sp>
    <dsp:sp modelId="{2705A1B8-1B24-4844-A83B-B26ED6504EE4}">
      <dsp:nvSpPr>
        <dsp:cNvPr id="0" name=""/>
        <dsp:cNvSpPr/>
      </dsp:nvSpPr>
      <dsp:spPr>
        <a:xfrm>
          <a:off x="3405221" y="4595715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8304" y="45720"/>
              </a:lnTo>
            </a:path>
          </a:pathLst>
        </a:custGeom>
        <a:noFill/>
        <a:ln w="6350" cap="flat" cmpd="sng" algn="ctr">
          <a:solidFill>
            <a:schemeClr val="accent5">
              <a:hueOff val="-7056"/>
              <a:satOff val="22537"/>
              <a:lumOff val="-2235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3556169" y="4639683"/>
        <a:ext cx="0" cy="0"/>
      </dsp:txXfrm>
    </dsp:sp>
    <dsp:sp modelId="{D3D243DB-0DBD-4D43-AAB4-047A2CC7F0ED}">
      <dsp:nvSpPr>
        <dsp:cNvPr id="0" name=""/>
        <dsp:cNvSpPr/>
      </dsp:nvSpPr>
      <dsp:spPr>
        <a:xfrm>
          <a:off x="1885295" y="4184917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6749"/>
                <a:satOff val="21557"/>
                <a:lumOff val="-213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49"/>
                <a:satOff val="21557"/>
                <a:lumOff val="-213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49"/>
                <a:satOff val="21557"/>
                <a:lumOff val="-213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/>
              <a:ea typeface="+mn-ea"/>
              <a:cs typeface="+mn-cs"/>
            </a:rPr>
            <a:t>Wildland Fire Learning Portal</a:t>
          </a:r>
        </a:p>
      </dsp:txBody>
      <dsp:txXfrm>
        <a:off x="1885295" y="4184917"/>
        <a:ext cx="1521725" cy="913035"/>
      </dsp:txXfrm>
    </dsp:sp>
    <dsp:sp modelId="{5213306A-F324-47CB-9BB3-547B950E49F6}">
      <dsp:nvSpPr>
        <dsp:cNvPr id="0" name=""/>
        <dsp:cNvSpPr/>
      </dsp:nvSpPr>
      <dsp:spPr>
        <a:xfrm>
          <a:off x="5276943" y="4595715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8304" y="45720"/>
              </a:lnTo>
            </a:path>
          </a:pathLst>
        </a:custGeom>
        <a:noFill/>
        <a:ln w="6350" cap="flat" cmpd="sng" algn="ctr">
          <a:solidFill>
            <a:schemeClr val="accent5">
              <a:hueOff val="-7427"/>
              <a:satOff val="23723"/>
              <a:lumOff val="-2352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5427892" y="4639683"/>
        <a:ext cx="0" cy="0"/>
      </dsp:txXfrm>
    </dsp:sp>
    <dsp:sp modelId="{6D4A91E2-F14F-49D2-A078-D0C4FA00C7D7}">
      <dsp:nvSpPr>
        <dsp:cNvPr id="0" name=""/>
        <dsp:cNvSpPr/>
      </dsp:nvSpPr>
      <dsp:spPr>
        <a:xfrm>
          <a:off x="3757017" y="4184917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7104"/>
                <a:satOff val="22691"/>
                <a:lumOff val="-225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104"/>
                <a:satOff val="22691"/>
                <a:lumOff val="-225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104"/>
                <a:satOff val="22691"/>
                <a:lumOff val="-225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/>
              <a:ea typeface="+mn-ea"/>
              <a:cs typeface="+mn-cs"/>
            </a:rPr>
            <a:t>Resource Location</a:t>
          </a:r>
        </a:p>
      </dsp:txBody>
      <dsp:txXfrm>
        <a:off x="3757017" y="4184917"/>
        <a:ext cx="1521725" cy="913035"/>
      </dsp:txXfrm>
    </dsp:sp>
    <dsp:sp modelId="{3B6A65CC-1E2C-4B81-A94B-E0A6221FC63F}">
      <dsp:nvSpPr>
        <dsp:cNvPr id="0" name=""/>
        <dsp:cNvSpPr/>
      </dsp:nvSpPr>
      <dsp:spPr>
        <a:xfrm>
          <a:off x="7148666" y="4595715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396" y="45720"/>
              </a:lnTo>
            </a:path>
          </a:pathLst>
        </a:custGeom>
        <a:noFill/>
        <a:ln w="6350" cap="flat" cmpd="sng" algn="ctr">
          <a:solidFill>
            <a:schemeClr val="accent5">
              <a:hueOff val="-7799"/>
              <a:satOff val="24909"/>
              <a:lumOff val="-2470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299614" y="4639683"/>
        <a:ext cx="17499" cy="3503"/>
      </dsp:txXfrm>
    </dsp:sp>
    <dsp:sp modelId="{3B3B59A0-FFB4-4180-AB6B-D2D343A55FCC}">
      <dsp:nvSpPr>
        <dsp:cNvPr id="0" name=""/>
        <dsp:cNvSpPr/>
      </dsp:nvSpPr>
      <dsp:spPr>
        <a:xfrm>
          <a:off x="5628740" y="4184917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7460"/>
                <a:satOff val="23826"/>
                <a:lumOff val="-236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460"/>
                <a:satOff val="23826"/>
                <a:lumOff val="-236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460"/>
                <a:satOff val="23826"/>
                <a:lumOff val="-236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Calibri" panose="020F0502020204030204"/>
              <a:ea typeface="+mn-ea"/>
              <a:cs typeface="+mn-cs"/>
            </a:rPr>
            <a:t>DART</a:t>
          </a:r>
          <a:endParaRPr lang="en-US" sz="1600" b="1" kern="1200" dirty="0">
            <a:latin typeface="Calibri" panose="020F0502020204030204"/>
            <a:ea typeface="+mn-ea"/>
            <a:cs typeface="+mn-cs"/>
          </a:endParaRPr>
        </a:p>
      </dsp:txBody>
      <dsp:txXfrm>
        <a:off x="5628740" y="4184917"/>
        <a:ext cx="1521725" cy="913035"/>
      </dsp:txXfrm>
    </dsp:sp>
    <dsp:sp modelId="{0E1637DC-E0ED-4006-8CD7-479896DF3DE9}">
      <dsp:nvSpPr>
        <dsp:cNvPr id="0" name=""/>
        <dsp:cNvSpPr/>
      </dsp:nvSpPr>
      <dsp:spPr>
        <a:xfrm>
          <a:off x="9020388" y="4595715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8304" y="45720"/>
              </a:lnTo>
            </a:path>
          </a:pathLst>
        </a:custGeom>
        <a:noFill/>
        <a:ln w="6350" cap="flat" cmpd="sng" algn="ctr">
          <a:solidFill>
            <a:schemeClr val="accent5">
              <a:hueOff val="-8170"/>
              <a:satOff val="26095"/>
              <a:lumOff val="-2588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9171337" y="4639683"/>
        <a:ext cx="0" cy="0"/>
      </dsp:txXfrm>
    </dsp:sp>
    <dsp:sp modelId="{A8E4A481-171B-4BEA-8BE4-F96D2F727A8C}">
      <dsp:nvSpPr>
        <dsp:cNvPr id="0" name=""/>
        <dsp:cNvSpPr/>
      </dsp:nvSpPr>
      <dsp:spPr>
        <a:xfrm>
          <a:off x="7500462" y="4184917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7815"/>
                <a:satOff val="24960"/>
                <a:lumOff val="-247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815"/>
                <a:satOff val="24960"/>
                <a:lumOff val="-247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815"/>
                <a:satOff val="24960"/>
                <a:lumOff val="-247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/>
              <a:ea typeface="+mn-ea"/>
              <a:cs typeface="+mn-cs"/>
            </a:rPr>
            <a:t>Observer Enhancements Additional Dashboards</a:t>
          </a:r>
        </a:p>
      </dsp:txBody>
      <dsp:txXfrm>
        <a:off x="7500462" y="4184917"/>
        <a:ext cx="1521725" cy="913035"/>
      </dsp:txXfrm>
    </dsp:sp>
    <dsp:sp modelId="{0C7E1769-EF0F-4E62-B7A2-FC0232A576D4}">
      <dsp:nvSpPr>
        <dsp:cNvPr id="0" name=""/>
        <dsp:cNvSpPr/>
      </dsp:nvSpPr>
      <dsp:spPr>
        <a:xfrm>
          <a:off x="9372185" y="4184917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8170"/>
                <a:satOff val="26095"/>
                <a:lumOff val="-258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70"/>
                <a:satOff val="26095"/>
                <a:lumOff val="-258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70"/>
                <a:satOff val="26095"/>
                <a:lumOff val="-258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/>
              <a:ea typeface="+mn-ea"/>
              <a:cs typeface="+mn-cs"/>
            </a:rPr>
            <a:t>DCAT (prototype</a:t>
          </a:r>
          <a:r>
            <a:rPr lang="en-US" sz="1300" b="1" kern="1200" dirty="0">
              <a:latin typeface="Calibri" panose="020F0502020204030204"/>
              <a:ea typeface="+mn-ea"/>
              <a:cs typeface="+mn-cs"/>
            </a:rPr>
            <a:t>)</a:t>
          </a:r>
        </a:p>
      </dsp:txBody>
      <dsp:txXfrm>
        <a:off x="9372185" y="4184917"/>
        <a:ext cx="1521725" cy="913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D92B9-33B2-4496-8CBB-4267D1FEAFDF}">
      <dsp:nvSpPr>
        <dsp:cNvPr id="0" name=""/>
        <dsp:cNvSpPr/>
      </dsp:nvSpPr>
      <dsp:spPr>
        <a:xfrm>
          <a:off x="1533498" y="806618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8304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1684447" y="850586"/>
        <a:ext cx="0" cy="0"/>
      </dsp:txXfrm>
    </dsp:sp>
    <dsp:sp modelId="{AACF2898-0F61-459E-8644-4483B6B17E93}">
      <dsp:nvSpPr>
        <dsp:cNvPr id="0" name=""/>
        <dsp:cNvSpPr/>
      </dsp:nvSpPr>
      <dsp:spPr>
        <a:xfrm>
          <a:off x="13573" y="395820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/>
              <a:ea typeface="+mn-ea"/>
              <a:cs typeface="+mn-cs"/>
            </a:rPr>
            <a:t>Frequencies</a:t>
          </a:r>
        </a:p>
      </dsp:txBody>
      <dsp:txXfrm>
        <a:off x="13573" y="395820"/>
        <a:ext cx="1521725" cy="913035"/>
      </dsp:txXfrm>
    </dsp:sp>
    <dsp:sp modelId="{5CA2F876-A4CF-4D29-9B75-AF13C27F81B3}">
      <dsp:nvSpPr>
        <dsp:cNvPr id="0" name=""/>
        <dsp:cNvSpPr/>
      </dsp:nvSpPr>
      <dsp:spPr>
        <a:xfrm>
          <a:off x="3405221" y="806618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396" y="45720"/>
              </a:lnTo>
            </a:path>
          </a:pathLst>
        </a:custGeom>
        <a:noFill/>
        <a:ln w="6350" cap="flat" cmpd="sng" algn="ctr">
          <a:solidFill>
            <a:schemeClr val="accent5">
              <a:hueOff val="-371"/>
              <a:satOff val="1186"/>
              <a:lumOff val="-117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56169" y="850586"/>
        <a:ext cx="17499" cy="3503"/>
      </dsp:txXfrm>
    </dsp:sp>
    <dsp:sp modelId="{688E7D1B-39B2-4F05-9AF7-3CF9CE38E7B0}">
      <dsp:nvSpPr>
        <dsp:cNvPr id="0" name=""/>
        <dsp:cNvSpPr/>
      </dsp:nvSpPr>
      <dsp:spPr>
        <a:xfrm>
          <a:off x="1885295" y="395820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355"/>
                <a:satOff val="1135"/>
                <a:lumOff val="-11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55"/>
                <a:satOff val="1135"/>
                <a:lumOff val="-11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55"/>
                <a:satOff val="1135"/>
                <a:lumOff val="-11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Calibri" panose="020F0502020204030204"/>
              <a:ea typeface="+mn-ea"/>
              <a:cs typeface="+mn-cs"/>
            </a:rPr>
            <a:t>EDG connection for Frequencies	</a:t>
          </a:r>
        </a:p>
      </dsp:txBody>
      <dsp:txXfrm>
        <a:off x="1885295" y="395820"/>
        <a:ext cx="1521725" cy="913035"/>
      </dsp:txXfrm>
    </dsp:sp>
    <dsp:sp modelId="{6DF2BD0F-9C57-4D30-9971-AC2F44514A73}">
      <dsp:nvSpPr>
        <dsp:cNvPr id="0" name=""/>
        <dsp:cNvSpPr/>
      </dsp:nvSpPr>
      <dsp:spPr>
        <a:xfrm>
          <a:off x="5276943" y="806618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396" y="45720"/>
              </a:lnTo>
            </a:path>
          </a:pathLst>
        </a:custGeom>
        <a:noFill/>
        <a:ln w="6350" cap="flat" cmpd="sng" algn="ctr">
          <a:solidFill>
            <a:schemeClr val="accent5">
              <a:hueOff val="-743"/>
              <a:satOff val="2372"/>
              <a:lumOff val="-235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27892" y="850586"/>
        <a:ext cx="17499" cy="3503"/>
      </dsp:txXfrm>
    </dsp:sp>
    <dsp:sp modelId="{21A21F19-4BC5-4A61-97F2-5B1C48B83F95}">
      <dsp:nvSpPr>
        <dsp:cNvPr id="0" name=""/>
        <dsp:cNvSpPr/>
      </dsp:nvSpPr>
      <dsp:spPr>
        <a:xfrm>
          <a:off x="3757017" y="395820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710"/>
                <a:satOff val="2269"/>
                <a:lumOff val="-22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10"/>
                <a:satOff val="2269"/>
                <a:lumOff val="-22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10"/>
                <a:satOff val="2269"/>
                <a:lumOff val="-22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Calibri" panose="020F0502020204030204"/>
              <a:ea typeface="+mn-ea"/>
              <a:cs typeface="+mn-cs"/>
            </a:rPr>
            <a:t>March 4th</a:t>
          </a:r>
        </a:p>
      </dsp:txBody>
      <dsp:txXfrm>
        <a:off x="3757017" y="395820"/>
        <a:ext cx="1521725" cy="913035"/>
      </dsp:txXfrm>
    </dsp:sp>
    <dsp:sp modelId="{63AA08E1-1228-45E1-BFDC-0C0BE623565E}">
      <dsp:nvSpPr>
        <dsp:cNvPr id="0" name=""/>
        <dsp:cNvSpPr/>
      </dsp:nvSpPr>
      <dsp:spPr>
        <a:xfrm>
          <a:off x="7148666" y="806618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396" y="45720"/>
              </a:lnTo>
            </a:path>
          </a:pathLst>
        </a:custGeom>
        <a:noFill/>
        <a:ln w="6350" cap="flat" cmpd="sng" algn="ctr">
          <a:solidFill>
            <a:schemeClr val="accent5">
              <a:hueOff val="-1114"/>
              <a:satOff val="3558"/>
              <a:lumOff val="-352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299614" y="850586"/>
        <a:ext cx="17499" cy="3503"/>
      </dsp:txXfrm>
    </dsp:sp>
    <dsp:sp modelId="{A0B38D52-3D74-442A-8EBB-C4DA1A3DDEB8}">
      <dsp:nvSpPr>
        <dsp:cNvPr id="0" name=""/>
        <dsp:cNvSpPr/>
      </dsp:nvSpPr>
      <dsp:spPr>
        <a:xfrm>
          <a:off x="5628740" y="395820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1066"/>
                <a:satOff val="3404"/>
                <a:lumOff val="-33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66"/>
                <a:satOff val="3404"/>
                <a:lumOff val="-33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66"/>
                <a:satOff val="3404"/>
                <a:lumOff val="-33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Calibri" panose="020F0502020204030204"/>
              <a:ea typeface="+mn-ea"/>
              <a:cs typeface="+mn-cs"/>
            </a:rPr>
            <a:t>Frequency Catalog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Calibri" panose="020F0502020204030204"/>
              <a:ea typeface="+mn-ea"/>
              <a:cs typeface="+mn-cs"/>
            </a:rPr>
            <a:t>Ordering Process</a:t>
          </a:r>
        </a:p>
      </dsp:txBody>
      <dsp:txXfrm>
        <a:off x="5628740" y="395820"/>
        <a:ext cx="1521725" cy="913035"/>
      </dsp:txXfrm>
    </dsp:sp>
    <dsp:sp modelId="{42E5B321-6A7B-44E0-A182-A293CE3600B6}">
      <dsp:nvSpPr>
        <dsp:cNvPr id="0" name=""/>
        <dsp:cNvSpPr/>
      </dsp:nvSpPr>
      <dsp:spPr>
        <a:xfrm>
          <a:off x="9020388" y="806618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396" y="45720"/>
              </a:lnTo>
            </a:path>
          </a:pathLst>
        </a:custGeom>
        <a:noFill/>
        <a:ln w="6350" cap="flat" cmpd="sng" algn="ctr">
          <a:solidFill>
            <a:schemeClr val="accent5">
              <a:hueOff val="-1485"/>
              <a:satOff val="4745"/>
              <a:lumOff val="-470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171337" y="850586"/>
        <a:ext cx="17499" cy="3503"/>
      </dsp:txXfrm>
    </dsp:sp>
    <dsp:sp modelId="{A69A3E21-379D-400F-8AD1-A6F221FF7669}">
      <dsp:nvSpPr>
        <dsp:cNvPr id="0" name=""/>
        <dsp:cNvSpPr/>
      </dsp:nvSpPr>
      <dsp:spPr>
        <a:xfrm>
          <a:off x="7500462" y="395820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1421"/>
                <a:satOff val="4538"/>
                <a:lumOff val="-45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21"/>
                <a:satOff val="4538"/>
                <a:lumOff val="-45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21"/>
                <a:satOff val="4538"/>
                <a:lumOff val="-45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Calibri" panose="020F0502020204030204"/>
              <a:ea typeface="+mn-ea"/>
              <a:cs typeface="+mn-cs"/>
            </a:rPr>
            <a:t>Current </a:t>
          </a:r>
          <a:r>
            <a:rPr lang="en-US" sz="1300" b="1" kern="1200">
              <a:latin typeface="Calibri" panose="020F0502020204030204"/>
              <a:ea typeface="+mn-ea"/>
              <a:cs typeface="+mn-cs"/>
            </a:rPr>
            <a:t>Frequency Inventory</a:t>
          </a:r>
          <a:endParaRPr lang="en-US" sz="1300" b="1" kern="1200" dirty="0">
            <a:latin typeface="Calibri" panose="020F0502020204030204"/>
            <a:ea typeface="+mn-ea"/>
            <a:cs typeface="+mn-cs"/>
          </a:endParaRPr>
        </a:p>
      </dsp:txBody>
      <dsp:txXfrm>
        <a:off x="7500462" y="395820"/>
        <a:ext cx="1521725" cy="913035"/>
      </dsp:txXfrm>
    </dsp:sp>
    <dsp:sp modelId="{345C16E6-B2BD-42F6-84F7-97BBE7D6C48E}">
      <dsp:nvSpPr>
        <dsp:cNvPr id="0" name=""/>
        <dsp:cNvSpPr/>
      </dsp:nvSpPr>
      <dsp:spPr>
        <a:xfrm>
          <a:off x="774435" y="1307056"/>
          <a:ext cx="9358612" cy="319396"/>
        </a:xfrm>
        <a:custGeom>
          <a:avLst/>
          <a:gdLst/>
          <a:ahLst/>
          <a:cxnLst/>
          <a:rect l="0" t="0" r="0" b="0"/>
          <a:pathLst>
            <a:path>
              <a:moveTo>
                <a:pt x="9358612" y="0"/>
              </a:moveTo>
              <a:lnTo>
                <a:pt x="9358612" y="176798"/>
              </a:lnTo>
              <a:lnTo>
                <a:pt x="0" y="176798"/>
              </a:lnTo>
              <a:lnTo>
                <a:pt x="0" y="319396"/>
              </a:lnTo>
            </a:path>
          </a:pathLst>
        </a:custGeom>
        <a:noFill/>
        <a:ln w="6350" cap="flat" cmpd="sng" algn="ctr">
          <a:solidFill>
            <a:schemeClr val="accent5">
              <a:hueOff val="-1857"/>
              <a:satOff val="5931"/>
              <a:lumOff val="-588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19613" y="1465003"/>
        <a:ext cx="468257" cy="3503"/>
      </dsp:txXfrm>
    </dsp:sp>
    <dsp:sp modelId="{03157C0F-B70B-4080-BD63-3D213191D236}">
      <dsp:nvSpPr>
        <dsp:cNvPr id="0" name=""/>
        <dsp:cNvSpPr/>
      </dsp:nvSpPr>
      <dsp:spPr>
        <a:xfrm>
          <a:off x="9372185" y="395820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1776"/>
                <a:satOff val="5673"/>
                <a:lumOff val="-56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776"/>
                <a:satOff val="5673"/>
                <a:lumOff val="-56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776"/>
                <a:satOff val="5673"/>
                <a:lumOff val="-56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Calibri" panose="020F0502020204030204"/>
              <a:ea typeface="+mn-ea"/>
              <a:cs typeface="+mn-cs"/>
            </a:rPr>
            <a:t>Maintenance</a:t>
          </a:r>
        </a:p>
      </dsp:txBody>
      <dsp:txXfrm>
        <a:off x="9372185" y="395820"/>
        <a:ext cx="1521725" cy="913035"/>
      </dsp:txXfrm>
    </dsp:sp>
    <dsp:sp modelId="{426A6B4A-4B38-4C20-B6BC-EA6F87ABC2E1}">
      <dsp:nvSpPr>
        <dsp:cNvPr id="0" name=""/>
        <dsp:cNvSpPr/>
      </dsp:nvSpPr>
      <dsp:spPr>
        <a:xfrm>
          <a:off x="1533498" y="2069650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396" y="45720"/>
              </a:lnTo>
            </a:path>
          </a:pathLst>
        </a:custGeom>
        <a:noFill/>
        <a:ln w="6350" cap="flat" cmpd="sng" algn="ctr">
          <a:solidFill>
            <a:schemeClr val="accent5">
              <a:hueOff val="-2228"/>
              <a:satOff val="7117"/>
              <a:lumOff val="-705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84447" y="2113619"/>
        <a:ext cx="17499" cy="3503"/>
      </dsp:txXfrm>
    </dsp:sp>
    <dsp:sp modelId="{7FA1413E-B293-4540-B0F3-03C25DDCD26E}">
      <dsp:nvSpPr>
        <dsp:cNvPr id="0" name=""/>
        <dsp:cNvSpPr/>
      </dsp:nvSpPr>
      <dsp:spPr>
        <a:xfrm>
          <a:off x="13573" y="1658853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2131"/>
                <a:satOff val="6807"/>
                <a:lumOff val="-6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131"/>
                <a:satOff val="6807"/>
                <a:lumOff val="-6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131"/>
                <a:satOff val="6807"/>
                <a:lumOff val="-6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Calibri" panose="020F0502020204030204"/>
              <a:ea typeface="+mn-ea"/>
              <a:cs typeface="+mn-cs"/>
            </a:rPr>
            <a:t>Kneeboard &amp; Incident Radio Communications Plan ‘27</a:t>
          </a:r>
        </a:p>
      </dsp:txBody>
      <dsp:txXfrm>
        <a:off x="13573" y="1658853"/>
        <a:ext cx="1521725" cy="913035"/>
      </dsp:txXfrm>
    </dsp:sp>
    <dsp:sp modelId="{B7D7CEF8-6642-49D3-A162-6A196C98BA93}">
      <dsp:nvSpPr>
        <dsp:cNvPr id="0" name=""/>
        <dsp:cNvSpPr/>
      </dsp:nvSpPr>
      <dsp:spPr>
        <a:xfrm>
          <a:off x="3405221" y="2069650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396" y="45720"/>
              </a:lnTo>
            </a:path>
          </a:pathLst>
        </a:custGeom>
        <a:noFill/>
        <a:ln w="6350" cap="flat" cmpd="sng" algn="ctr">
          <a:solidFill>
            <a:schemeClr val="accent5">
              <a:hueOff val="-2600"/>
              <a:satOff val="8303"/>
              <a:lumOff val="-823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56169" y="2113619"/>
        <a:ext cx="17499" cy="3503"/>
      </dsp:txXfrm>
    </dsp:sp>
    <dsp:sp modelId="{84377B59-24DA-4CF9-B27D-5C09FF16166B}">
      <dsp:nvSpPr>
        <dsp:cNvPr id="0" name=""/>
        <dsp:cNvSpPr/>
      </dsp:nvSpPr>
      <dsp:spPr>
        <a:xfrm>
          <a:off x="1885295" y="1658853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2487"/>
                <a:satOff val="7942"/>
                <a:lumOff val="-78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87"/>
                <a:satOff val="7942"/>
                <a:lumOff val="-78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87"/>
                <a:satOff val="7942"/>
                <a:lumOff val="-78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/>
              <a:ea typeface="+mn-ea"/>
              <a:cs typeface="+mn-cs"/>
            </a:rPr>
            <a:t>Unit ID Validation</a:t>
          </a:r>
        </a:p>
      </dsp:txBody>
      <dsp:txXfrm>
        <a:off x="1885295" y="1658853"/>
        <a:ext cx="1521725" cy="913035"/>
      </dsp:txXfrm>
    </dsp:sp>
    <dsp:sp modelId="{A4A42947-2C5B-4D17-9EB3-B4518D2F38CB}">
      <dsp:nvSpPr>
        <dsp:cNvPr id="0" name=""/>
        <dsp:cNvSpPr/>
      </dsp:nvSpPr>
      <dsp:spPr>
        <a:xfrm>
          <a:off x="5276943" y="2069650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396" y="45720"/>
              </a:lnTo>
            </a:path>
          </a:pathLst>
        </a:custGeom>
        <a:noFill/>
        <a:ln w="6350" cap="flat" cmpd="sng" algn="ctr">
          <a:solidFill>
            <a:schemeClr val="accent5">
              <a:hueOff val="-2971"/>
              <a:satOff val="9489"/>
              <a:lumOff val="-941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27892" y="2113619"/>
        <a:ext cx="17499" cy="3503"/>
      </dsp:txXfrm>
    </dsp:sp>
    <dsp:sp modelId="{72A534DC-BDFE-4FCE-B467-D9A402CBA5A7}">
      <dsp:nvSpPr>
        <dsp:cNvPr id="0" name=""/>
        <dsp:cNvSpPr/>
      </dsp:nvSpPr>
      <dsp:spPr>
        <a:xfrm>
          <a:off x="3757017" y="1658853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2842"/>
                <a:satOff val="9077"/>
                <a:lumOff val="-90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842"/>
                <a:satOff val="9077"/>
                <a:lumOff val="-90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842"/>
                <a:satOff val="9077"/>
                <a:lumOff val="-90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Calibri" panose="020F0502020204030204"/>
              <a:ea typeface="+mn-ea"/>
              <a:cs typeface="+mn-cs"/>
            </a:rPr>
            <a:t>Dispatch Center ID</a:t>
          </a:r>
        </a:p>
      </dsp:txBody>
      <dsp:txXfrm>
        <a:off x="3757017" y="1658853"/>
        <a:ext cx="1521725" cy="913035"/>
      </dsp:txXfrm>
    </dsp:sp>
    <dsp:sp modelId="{07425B19-0330-473B-848B-97F45B14D0E4}">
      <dsp:nvSpPr>
        <dsp:cNvPr id="0" name=""/>
        <dsp:cNvSpPr/>
      </dsp:nvSpPr>
      <dsp:spPr>
        <a:xfrm>
          <a:off x="7148666" y="2069650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396" y="45720"/>
              </a:lnTo>
            </a:path>
          </a:pathLst>
        </a:custGeom>
        <a:noFill/>
        <a:ln w="6350" cap="flat" cmpd="sng" algn="ctr">
          <a:solidFill>
            <a:schemeClr val="accent5">
              <a:hueOff val="-3342"/>
              <a:satOff val="10675"/>
              <a:lumOff val="-1058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299614" y="2113619"/>
        <a:ext cx="17499" cy="3503"/>
      </dsp:txXfrm>
    </dsp:sp>
    <dsp:sp modelId="{4EF89CD5-C79B-4ACE-9299-28E674680C90}">
      <dsp:nvSpPr>
        <dsp:cNvPr id="0" name=""/>
        <dsp:cNvSpPr/>
      </dsp:nvSpPr>
      <dsp:spPr>
        <a:xfrm>
          <a:off x="5628740" y="1658853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3197"/>
                <a:satOff val="10211"/>
                <a:lumOff val="-101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197"/>
                <a:satOff val="10211"/>
                <a:lumOff val="-101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197"/>
                <a:satOff val="10211"/>
                <a:lumOff val="-101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latin typeface="Calibri" panose="020F0502020204030204"/>
              <a:ea typeface="+mn-ea"/>
              <a:cs typeface="+mn-cs"/>
            </a:rPr>
            <a:t>Ownership Only</a:t>
          </a:r>
          <a:endParaRPr lang="en-US" sz="1300" b="1" kern="1200" dirty="0">
            <a:latin typeface="Calibri" panose="020F0502020204030204"/>
            <a:ea typeface="+mn-ea"/>
            <a:cs typeface="+mn-cs"/>
          </a:endParaRPr>
        </a:p>
      </dsp:txBody>
      <dsp:txXfrm>
        <a:off x="5628740" y="1658853"/>
        <a:ext cx="1521725" cy="913035"/>
      </dsp:txXfrm>
    </dsp:sp>
    <dsp:sp modelId="{9DCC9605-4A00-483C-8240-E16034D01651}">
      <dsp:nvSpPr>
        <dsp:cNvPr id="0" name=""/>
        <dsp:cNvSpPr/>
      </dsp:nvSpPr>
      <dsp:spPr>
        <a:xfrm>
          <a:off x="9020388" y="2069650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396" y="45720"/>
              </a:lnTo>
            </a:path>
          </a:pathLst>
        </a:custGeom>
        <a:noFill/>
        <a:ln w="6350" cap="flat" cmpd="sng" algn="ctr">
          <a:solidFill>
            <a:schemeClr val="accent5">
              <a:hueOff val="-3714"/>
              <a:satOff val="11861"/>
              <a:lumOff val="-1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171337" y="2113619"/>
        <a:ext cx="17499" cy="3503"/>
      </dsp:txXfrm>
    </dsp:sp>
    <dsp:sp modelId="{6AE53AA3-6FD6-487B-BA5A-EEB751C438A7}">
      <dsp:nvSpPr>
        <dsp:cNvPr id="0" name=""/>
        <dsp:cNvSpPr/>
      </dsp:nvSpPr>
      <dsp:spPr>
        <a:xfrm>
          <a:off x="7500462" y="1658853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3552"/>
                <a:satOff val="11346"/>
                <a:lumOff val="-112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552"/>
                <a:satOff val="11346"/>
                <a:lumOff val="-112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552"/>
                <a:satOff val="11346"/>
                <a:lumOff val="-112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Calibri" panose="020F0502020204030204"/>
              <a:ea typeface="+mn-ea"/>
              <a:cs typeface="+mn-cs"/>
            </a:rPr>
            <a:t>Operational Status Available At Incident</a:t>
          </a:r>
        </a:p>
      </dsp:txBody>
      <dsp:txXfrm>
        <a:off x="7500462" y="1658853"/>
        <a:ext cx="1521725" cy="913035"/>
      </dsp:txXfrm>
    </dsp:sp>
    <dsp:sp modelId="{8B9BE2F2-A2C2-4214-8004-229794020DDD}">
      <dsp:nvSpPr>
        <dsp:cNvPr id="0" name=""/>
        <dsp:cNvSpPr/>
      </dsp:nvSpPr>
      <dsp:spPr>
        <a:xfrm>
          <a:off x="774435" y="2570088"/>
          <a:ext cx="9358612" cy="319396"/>
        </a:xfrm>
        <a:custGeom>
          <a:avLst/>
          <a:gdLst/>
          <a:ahLst/>
          <a:cxnLst/>
          <a:rect l="0" t="0" r="0" b="0"/>
          <a:pathLst>
            <a:path>
              <a:moveTo>
                <a:pt x="9358612" y="0"/>
              </a:moveTo>
              <a:lnTo>
                <a:pt x="9358612" y="176798"/>
              </a:lnTo>
              <a:lnTo>
                <a:pt x="0" y="176798"/>
              </a:lnTo>
              <a:lnTo>
                <a:pt x="0" y="319396"/>
              </a:lnTo>
            </a:path>
          </a:pathLst>
        </a:custGeom>
        <a:noFill/>
        <a:ln w="6350" cap="flat" cmpd="sng" algn="ctr">
          <a:solidFill>
            <a:schemeClr val="accent5">
              <a:hueOff val="-4085"/>
              <a:satOff val="13048"/>
              <a:lumOff val="-1294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19613" y="2728035"/>
        <a:ext cx="468257" cy="3503"/>
      </dsp:txXfrm>
    </dsp:sp>
    <dsp:sp modelId="{CFA71F6D-187B-4E24-8FC6-679218F7DB54}">
      <dsp:nvSpPr>
        <dsp:cNvPr id="0" name=""/>
        <dsp:cNvSpPr/>
      </dsp:nvSpPr>
      <dsp:spPr>
        <a:xfrm>
          <a:off x="9372185" y="1658853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3907"/>
                <a:satOff val="12480"/>
                <a:lumOff val="-123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907"/>
                <a:satOff val="12480"/>
                <a:lumOff val="-123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907"/>
                <a:satOff val="12480"/>
                <a:lumOff val="-123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latin typeface="Calibri" panose="020F0502020204030204"/>
              <a:ea typeface="+mn-ea"/>
              <a:cs typeface="+mn-cs"/>
            </a:rPr>
            <a:t>Current Structures Threatened</a:t>
          </a:r>
          <a:endParaRPr lang="en-US" sz="1300" b="1" kern="1200" dirty="0">
            <a:latin typeface="Calibri" panose="020F0502020204030204"/>
            <a:ea typeface="+mn-ea"/>
            <a:cs typeface="+mn-cs"/>
          </a:endParaRPr>
        </a:p>
      </dsp:txBody>
      <dsp:txXfrm>
        <a:off x="9372185" y="1658853"/>
        <a:ext cx="1521725" cy="913035"/>
      </dsp:txXfrm>
    </dsp:sp>
    <dsp:sp modelId="{E78F9BF0-18D6-443C-A035-102B0CC8E5B6}">
      <dsp:nvSpPr>
        <dsp:cNvPr id="0" name=""/>
        <dsp:cNvSpPr/>
      </dsp:nvSpPr>
      <dsp:spPr>
        <a:xfrm>
          <a:off x="1533498" y="3332683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8304" y="45720"/>
              </a:lnTo>
            </a:path>
          </a:pathLst>
        </a:custGeom>
        <a:noFill/>
        <a:ln w="6350" cap="flat" cmpd="sng" algn="ctr">
          <a:solidFill>
            <a:schemeClr val="accent5">
              <a:hueOff val="-4456"/>
              <a:satOff val="14234"/>
              <a:lumOff val="-1411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1684447" y="3376651"/>
        <a:ext cx="0" cy="0"/>
      </dsp:txXfrm>
    </dsp:sp>
    <dsp:sp modelId="{DB2DCD40-7E0A-463B-8606-AAE1AB3226AB}">
      <dsp:nvSpPr>
        <dsp:cNvPr id="0" name=""/>
        <dsp:cNvSpPr/>
      </dsp:nvSpPr>
      <dsp:spPr>
        <a:xfrm>
          <a:off x="13573" y="2921885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4263"/>
                <a:satOff val="13615"/>
                <a:lumOff val="-135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263"/>
                <a:satOff val="13615"/>
                <a:lumOff val="-135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263"/>
                <a:satOff val="13615"/>
                <a:lumOff val="-135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/>
              <a:ea typeface="+mn-ea"/>
              <a:cs typeface="+mn-cs"/>
            </a:rPr>
            <a:t>Prescribed Fire Stages</a:t>
          </a:r>
        </a:p>
      </dsp:txBody>
      <dsp:txXfrm>
        <a:off x="13573" y="2921885"/>
        <a:ext cx="1521725" cy="913035"/>
      </dsp:txXfrm>
    </dsp:sp>
    <dsp:sp modelId="{7389BA0F-2353-4FE4-8C4D-CE117ACF3C06}">
      <dsp:nvSpPr>
        <dsp:cNvPr id="0" name=""/>
        <dsp:cNvSpPr/>
      </dsp:nvSpPr>
      <dsp:spPr>
        <a:xfrm>
          <a:off x="3405221" y="3332683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396" y="45720"/>
              </a:lnTo>
            </a:path>
          </a:pathLst>
        </a:custGeom>
        <a:noFill/>
        <a:ln w="6350" cap="flat" cmpd="sng" algn="ctr">
          <a:solidFill>
            <a:schemeClr val="accent5">
              <a:hueOff val="-4828"/>
              <a:satOff val="15420"/>
              <a:lumOff val="-1529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56169" y="3376651"/>
        <a:ext cx="17499" cy="3503"/>
      </dsp:txXfrm>
    </dsp:sp>
    <dsp:sp modelId="{F1083B7C-5504-482C-8B03-C420AC983B28}">
      <dsp:nvSpPr>
        <dsp:cNvPr id="0" name=""/>
        <dsp:cNvSpPr/>
      </dsp:nvSpPr>
      <dsp:spPr>
        <a:xfrm>
          <a:off x="1885295" y="2921885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4618"/>
                <a:satOff val="14749"/>
                <a:lumOff val="-146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618"/>
                <a:satOff val="14749"/>
                <a:lumOff val="-146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618"/>
                <a:satOff val="14749"/>
                <a:lumOff val="-146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Calibri" panose="020F0502020204030204"/>
              <a:ea typeface="+mn-ea"/>
              <a:cs typeface="+mn-cs"/>
            </a:rPr>
            <a:t>Planned, Active, Patrol/Monitor, Complete</a:t>
          </a:r>
        </a:p>
      </dsp:txBody>
      <dsp:txXfrm>
        <a:off x="1885295" y="2921885"/>
        <a:ext cx="1521725" cy="913035"/>
      </dsp:txXfrm>
    </dsp:sp>
    <dsp:sp modelId="{EBAEDDC4-2154-41AF-A633-BCD9A5DE8969}">
      <dsp:nvSpPr>
        <dsp:cNvPr id="0" name=""/>
        <dsp:cNvSpPr/>
      </dsp:nvSpPr>
      <dsp:spPr>
        <a:xfrm>
          <a:off x="5276943" y="3332683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396" y="45720"/>
              </a:lnTo>
            </a:path>
          </a:pathLst>
        </a:custGeom>
        <a:noFill/>
        <a:ln w="6350" cap="flat" cmpd="sng" algn="ctr">
          <a:solidFill>
            <a:schemeClr val="accent5">
              <a:hueOff val="-5199"/>
              <a:satOff val="16606"/>
              <a:lumOff val="-1647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27892" y="3376651"/>
        <a:ext cx="17499" cy="3503"/>
      </dsp:txXfrm>
    </dsp:sp>
    <dsp:sp modelId="{540D2B31-C196-460D-9937-9E847A7C62B7}">
      <dsp:nvSpPr>
        <dsp:cNvPr id="0" name=""/>
        <dsp:cNvSpPr/>
      </dsp:nvSpPr>
      <dsp:spPr>
        <a:xfrm>
          <a:off x="3757017" y="2921885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4973"/>
                <a:satOff val="15884"/>
                <a:lumOff val="-157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73"/>
                <a:satOff val="15884"/>
                <a:lumOff val="-157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73"/>
                <a:satOff val="15884"/>
                <a:lumOff val="-157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Calibri" panose="020F0502020204030204"/>
              <a:ea typeface="+mn-ea"/>
              <a:cs typeface="+mn-cs"/>
            </a:rPr>
            <a:t>Merged Incident Business Rules</a:t>
          </a:r>
        </a:p>
      </dsp:txBody>
      <dsp:txXfrm>
        <a:off x="3757017" y="2921885"/>
        <a:ext cx="1521725" cy="913035"/>
      </dsp:txXfrm>
    </dsp:sp>
    <dsp:sp modelId="{66AE0A44-B730-450C-8989-DDAA91D983A5}">
      <dsp:nvSpPr>
        <dsp:cNvPr id="0" name=""/>
        <dsp:cNvSpPr/>
      </dsp:nvSpPr>
      <dsp:spPr>
        <a:xfrm>
          <a:off x="7148666" y="3332683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396" y="45720"/>
              </a:lnTo>
            </a:path>
          </a:pathLst>
        </a:custGeom>
        <a:noFill/>
        <a:ln w="6350" cap="flat" cmpd="sng" algn="ctr">
          <a:solidFill>
            <a:schemeClr val="accent5">
              <a:hueOff val="-5571"/>
              <a:satOff val="17792"/>
              <a:lumOff val="-1764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299614" y="3376651"/>
        <a:ext cx="17499" cy="3503"/>
      </dsp:txXfrm>
    </dsp:sp>
    <dsp:sp modelId="{910581F2-4E40-434C-8D80-795B4B182ECE}">
      <dsp:nvSpPr>
        <dsp:cNvPr id="0" name=""/>
        <dsp:cNvSpPr/>
      </dsp:nvSpPr>
      <dsp:spPr>
        <a:xfrm>
          <a:off x="5628740" y="2921885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5328"/>
                <a:satOff val="17018"/>
                <a:lumOff val="-168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328"/>
                <a:satOff val="17018"/>
                <a:lumOff val="-168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328"/>
                <a:satOff val="17018"/>
                <a:lumOff val="-168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Calibri" panose="020F0502020204030204"/>
              <a:ea typeface="+mn-ea"/>
              <a:cs typeface="+mn-cs"/>
            </a:rPr>
            <a:t>Owner Organizations</a:t>
          </a:r>
        </a:p>
      </dsp:txBody>
      <dsp:txXfrm>
        <a:off x="5628740" y="2921885"/>
        <a:ext cx="1521725" cy="913035"/>
      </dsp:txXfrm>
    </dsp:sp>
    <dsp:sp modelId="{BA14BCF2-9B74-43F7-846C-5D0C09F593F5}">
      <dsp:nvSpPr>
        <dsp:cNvPr id="0" name=""/>
        <dsp:cNvSpPr/>
      </dsp:nvSpPr>
      <dsp:spPr>
        <a:xfrm>
          <a:off x="9020388" y="3332683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8304" y="45720"/>
              </a:lnTo>
            </a:path>
          </a:pathLst>
        </a:custGeom>
        <a:noFill/>
        <a:ln w="6350" cap="flat" cmpd="sng" algn="ctr">
          <a:solidFill>
            <a:schemeClr val="accent5">
              <a:hueOff val="-5942"/>
              <a:satOff val="18978"/>
              <a:lumOff val="-1882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9171337" y="3376651"/>
        <a:ext cx="0" cy="0"/>
      </dsp:txXfrm>
    </dsp:sp>
    <dsp:sp modelId="{F4B63BB6-6B9C-477E-8323-82232B158B94}">
      <dsp:nvSpPr>
        <dsp:cNvPr id="0" name=""/>
        <dsp:cNvSpPr/>
      </dsp:nvSpPr>
      <dsp:spPr>
        <a:xfrm>
          <a:off x="7500462" y="2921885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5684"/>
                <a:satOff val="18153"/>
                <a:lumOff val="-180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684"/>
                <a:satOff val="18153"/>
                <a:lumOff val="-180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684"/>
                <a:satOff val="18153"/>
                <a:lumOff val="-180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/>
              <a:ea typeface="+mn-ea"/>
              <a:cs typeface="+mn-cs"/>
            </a:rPr>
            <a:t>NEW SYSTEM         INTEGRATIONS</a:t>
          </a:r>
          <a:r>
            <a:rPr lang="en-US" sz="1200" kern="1200" dirty="0">
              <a:latin typeface="Calibri" panose="020F0502020204030204"/>
              <a:ea typeface="+mn-ea"/>
              <a:cs typeface="+mn-cs"/>
            </a:rPr>
            <a:t>	</a:t>
          </a:r>
        </a:p>
      </dsp:txBody>
      <dsp:txXfrm>
        <a:off x="7500462" y="2921885"/>
        <a:ext cx="1521725" cy="913035"/>
      </dsp:txXfrm>
    </dsp:sp>
    <dsp:sp modelId="{0BD4CCD5-04B6-4E32-ABD2-835310334F43}">
      <dsp:nvSpPr>
        <dsp:cNvPr id="0" name=""/>
        <dsp:cNvSpPr/>
      </dsp:nvSpPr>
      <dsp:spPr>
        <a:xfrm>
          <a:off x="774435" y="3833120"/>
          <a:ext cx="9358612" cy="319396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8304" y="45720"/>
              </a:lnTo>
            </a:path>
          </a:pathLst>
        </a:custGeom>
        <a:noFill/>
        <a:ln w="6350" cap="flat" cmpd="sng" algn="ctr">
          <a:solidFill>
            <a:schemeClr val="accent5">
              <a:hueOff val="-6313"/>
              <a:satOff val="20164"/>
              <a:lumOff val="-2000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5219613" y="3991067"/>
        <a:ext cx="0" cy="0"/>
      </dsp:txXfrm>
    </dsp:sp>
    <dsp:sp modelId="{02D21D43-A857-46A9-A0AB-20E7AE1845DD}">
      <dsp:nvSpPr>
        <dsp:cNvPr id="0" name=""/>
        <dsp:cNvSpPr/>
      </dsp:nvSpPr>
      <dsp:spPr>
        <a:xfrm>
          <a:off x="9372185" y="2921885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6039"/>
                <a:satOff val="19288"/>
                <a:lumOff val="-191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39"/>
                <a:satOff val="19288"/>
                <a:lumOff val="-191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39"/>
                <a:satOff val="19288"/>
                <a:lumOff val="-191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Calibri" panose="020F0502020204030204"/>
              <a:ea typeface="+mn-ea"/>
              <a:cs typeface="+mn-cs"/>
            </a:rPr>
            <a:t>ViPR/IIPA/HEMS</a:t>
          </a:r>
        </a:p>
      </dsp:txBody>
      <dsp:txXfrm>
        <a:off x="9372185" y="2921885"/>
        <a:ext cx="1521725" cy="913035"/>
      </dsp:txXfrm>
    </dsp:sp>
    <dsp:sp modelId="{C48F504F-CA9E-4EF5-BBB8-75A05F8F9421}">
      <dsp:nvSpPr>
        <dsp:cNvPr id="0" name=""/>
        <dsp:cNvSpPr/>
      </dsp:nvSpPr>
      <dsp:spPr>
        <a:xfrm>
          <a:off x="1533498" y="4595715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396" y="45720"/>
              </a:lnTo>
            </a:path>
          </a:pathLst>
        </a:custGeom>
        <a:noFill/>
        <a:ln w="6350" cap="flat" cmpd="sng" algn="ctr">
          <a:solidFill>
            <a:schemeClr val="accent5">
              <a:hueOff val="-6685"/>
              <a:satOff val="21350"/>
              <a:lumOff val="-2117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84447" y="4639683"/>
        <a:ext cx="17499" cy="3503"/>
      </dsp:txXfrm>
    </dsp:sp>
    <dsp:sp modelId="{AE85DE28-C534-44B9-BD21-3C0CFF8C2A80}">
      <dsp:nvSpPr>
        <dsp:cNvPr id="0" name=""/>
        <dsp:cNvSpPr/>
      </dsp:nvSpPr>
      <dsp:spPr>
        <a:xfrm>
          <a:off x="13573" y="4184917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6394"/>
                <a:satOff val="20422"/>
                <a:lumOff val="-20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394"/>
                <a:satOff val="20422"/>
                <a:lumOff val="-20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394"/>
                <a:satOff val="20422"/>
                <a:lumOff val="-20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latin typeface="Calibri" panose="020F0502020204030204"/>
              <a:ea typeface="+mn-ea"/>
              <a:cs typeface="+mn-cs"/>
            </a:rPr>
            <a:t>Orange County</a:t>
          </a:r>
          <a:endParaRPr lang="en-US" sz="1300" b="1" kern="1200" dirty="0">
            <a:latin typeface="Calibri" panose="020F0502020204030204"/>
            <a:ea typeface="+mn-ea"/>
            <a:cs typeface="+mn-cs"/>
          </a:endParaRPr>
        </a:p>
      </dsp:txBody>
      <dsp:txXfrm>
        <a:off x="13573" y="4184917"/>
        <a:ext cx="1521725" cy="913035"/>
      </dsp:txXfrm>
    </dsp:sp>
    <dsp:sp modelId="{2705A1B8-1B24-4844-A83B-B26ED6504EE4}">
      <dsp:nvSpPr>
        <dsp:cNvPr id="0" name=""/>
        <dsp:cNvSpPr/>
      </dsp:nvSpPr>
      <dsp:spPr>
        <a:xfrm>
          <a:off x="3405221" y="4595715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8304" y="45720"/>
              </a:lnTo>
            </a:path>
          </a:pathLst>
        </a:custGeom>
        <a:noFill/>
        <a:ln w="6350" cap="flat" cmpd="sng" algn="ctr">
          <a:solidFill>
            <a:schemeClr val="accent5">
              <a:hueOff val="-7056"/>
              <a:satOff val="22537"/>
              <a:lumOff val="-2235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3556169" y="4639683"/>
        <a:ext cx="0" cy="0"/>
      </dsp:txXfrm>
    </dsp:sp>
    <dsp:sp modelId="{D3D243DB-0DBD-4D43-AAB4-047A2CC7F0ED}">
      <dsp:nvSpPr>
        <dsp:cNvPr id="0" name=""/>
        <dsp:cNvSpPr/>
      </dsp:nvSpPr>
      <dsp:spPr>
        <a:xfrm>
          <a:off x="1885295" y="4184917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6749"/>
                <a:satOff val="21557"/>
                <a:lumOff val="-213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49"/>
                <a:satOff val="21557"/>
                <a:lumOff val="-213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49"/>
                <a:satOff val="21557"/>
                <a:lumOff val="-213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/>
              <a:ea typeface="+mn-ea"/>
              <a:cs typeface="+mn-cs"/>
            </a:rPr>
            <a:t>Wildland Fire Learning Portal</a:t>
          </a:r>
        </a:p>
      </dsp:txBody>
      <dsp:txXfrm>
        <a:off x="1885295" y="4184917"/>
        <a:ext cx="1521725" cy="913035"/>
      </dsp:txXfrm>
    </dsp:sp>
    <dsp:sp modelId="{5213306A-F324-47CB-9BB3-547B950E49F6}">
      <dsp:nvSpPr>
        <dsp:cNvPr id="0" name=""/>
        <dsp:cNvSpPr/>
      </dsp:nvSpPr>
      <dsp:spPr>
        <a:xfrm>
          <a:off x="5276943" y="4595715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8304" y="45720"/>
              </a:lnTo>
            </a:path>
          </a:pathLst>
        </a:custGeom>
        <a:noFill/>
        <a:ln w="6350" cap="flat" cmpd="sng" algn="ctr">
          <a:solidFill>
            <a:schemeClr val="accent5">
              <a:hueOff val="-7427"/>
              <a:satOff val="23723"/>
              <a:lumOff val="-2352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5427892" y="4639683"/>
        <a:ext cx="0" cy="0"/>
      </dsp:txXfrm>
    </dsp:sp>
    <dsp:sp modelId="{6D4A91E2-F14F-49D2-A078-D0C4FA00C7D7}">
      <dsp:nvSpPr>
        <dsp:cNvPr id="0" name=""/>
        <dsp:cNvSpPr/>
      </dsp:nvSpPr>
      <dsp:spPr>
        <a:xfrm>
          <a:off x="3757017" y="4184917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7104"/>
                <a:satOff val="22691"/>
                <a:lumOff val="-225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104"/>
                <a:satOff val="22691"/>
                <a:lumOff val="-225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104"/>
                <a:satOff val="22691"/>
                <a:lumOff val="-225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/>
              <a:ea typeface="+mn-ea"/>
              <a:cs typeface="+mn-cs"/>
            </a:rPr>
            <a:t>Resource Location</a:t>
          </a:r>
        </a:p>
      </dsp:txBody>
      <dsp:txXfrm>
        <a:off x="3757017" y="4184917"/>
        <a:ext cx="1521725" cy="913035"/>
      </dsp:txXfrm>
    </dsp:sp>
    <dsp:sp modelId="{3B6A65CC-1E2C-4B81-A94B-E0A6221FC63F}">
      <dsp:nvSpPr>
        <dsp:cNvPr id="0" name=""/>
        <dsp:cNvSpPr/>
      </dsp:nvSpPr>
      <dsp:spPr>
        <a:xfrm>
          <a:off x="7148666" y="4595715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396" y="45720"/>
              </a:lnTo>
            </a:path>
          </a:pathLst>
        </a:custGeom>
        <a:noFill/>
        <a:ln w="6350" cap="flat" cmpd="sng" algn="ctr">
          <a:solidFill>
            <a:schemeClr val="accent5">
              <a:hueOff val="-7799"/>
              <a:satOff val="24909"/>
              <a:lumOff val="-2470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299614" y="4639683"/>
        <a:ext cx="17499" cy="3503"/>
      </dsp:txXfrm>
    </dsp:sp>
    <dsp:sp modelId="{3B3B59A0-FFB4-4180-AB6B-D2D343A55FCC}">
      <dsp:nvSpPr>
        <dsp:cNvPr id="0" name=""/>
        <dsp:cNvSpPr/>
      </dsp:nvSpPr>
      <dsp:spPr>
        <a:xfrm>
          <a:off x="5628740" y="4184917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7460"/>
                <a:satOff val="23826"/>
                <a:lumOff val="-236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460"/>
                <a:satOff val="23826"/>
                <a:lumOff val="-236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460"/>
                <a:satOff val="23826"/>
                <a:lumOff val="-236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Calibri" panose="020F0502020204030204"/>
              <a:ea typeface="+mn-ea"/>
              <a:cs typeface="+mn-cs"/>
            </a:rPr>
            <a:t>DART</a:t>
          </a:r>
          <a:endParaRPr lang="en-US" sz="1600" b="1" kern="1200" dirty="0">
            <a:latin typeface="Calibri" panose="020F0502020204030204"/>
            <a:ea typeface="+mn-ea"/>
            <a:cs typeface="+mn-cs"/>
          </a:endParaRPr>
        </a:p>
      </dsp:txBody>
      <dsp:txXfrm>
        <a:off x="5628740" y="4184917"/>
        <a:ext cx="1521725" cy="913035"/>
      </dsp:txXfrm>
    </dsp:sp>
    <dsp:sp modelId="{0E1637DC-E0ED-4006-8CD7-479896DF3DE9}">
      <dsp:nvSpPr>
        <dsp:cNvPr id="0" name=""/>
        <dsp:cNvSpPr/>
      </dsp:nvSpPr>
      <dsp:spPr>
        <a:xfrm>
          <a:off x="9020388" y="4595715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8304" y="45720"/>
              </a:lnTo>
            </a:path>
          </a:pathLst>
        </a:custGeom>
        <a:noFill/>
        <a:ln w="6350" cap="flat" cmpd="sng" algn="ctr">
          <a:solidFill>
            <a:schemeClr val="accent5">
              <a:hueOff val="-8170"/>
              <a:satOff val="26095"/>
              <a:lumOff val="-2588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9171337" y="4639683"/>
        <a:ext cx="0" cy="0"/>
      </dsp:txXfrm>
    </dsp:sp>
    <dsp:sp modelId="{A8E4A481-171B-4BEA-8BE4-F96D2F727A8C}">
      <dsp:nvSpPr>
        <dsp:cNvPr id="0" name=""/>
        <dsp:cNvSpPr/>
      </dsp:nvSpPr>
      <dsp:spPr>
        <a:xfrm>
          <a:off x="7500462" y="4184917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7815"/>
                <a:satOff val="24960"/>
                <a:lumOff val="-247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815"/>
                <a:satOff val="24960"/>
                <a:lumOff val="-247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815"/>
                <a:satOff val="24960"/>
                <a:lumOff val="-247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/>
              <a:ea typeface="+mn-ea"/>
              <a:cs typeface="+mn-cs"/>
            </a:rPr>
            <a:t>Observer Enhancements Additional Dashboards</a:t>
          </a:r>
        </a:p>
      </dsp:txBody>
      <dsp:txXfrm>
        <a:off x="7500462" y="4184917"/>
        <a:ext cx="1521725" cy="913035"/>
      </dsp:txXfrm>
    </dsp:sp>
    <dsp:sp modelId="{0C7E1769-EF0F-4E62-B7A2-FC0232A576D4}">
      <dsp:nvSpPr>
        <dsp:cNvPr id="0" name=""/>
        <dsp:cNvSpPr/>
      </dsp:nvSpPr>
      <dsp:spPr>
        <a:xfrm>
          <a:off x="9372185" y="4184917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8170"/>
                <a:satOff val="26095"/>
                <a:lumOff val="-258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70"/>
                <a:satOff val="26095"/>
                <a:lumOff val="-258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70"/>
                <a:satOff val="26095"/>
                <a:lumOff val="-258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/>
              <a:ea typeface="+mn-ea"/>
              <a:cs typeface="+mn-cs"/>
            </a:rPr>
            <a:t>DCAT (prototype</a:t>
          </a:r>
          <a:r>
            <a:rPr lang="en-US" sz="1300" b="1" kern="1200" dirty="0">
              <a:latin typeface="Calibri" panose="020F0502020204030204"/>
              <a:ea typeface="+mn-ea"/>
              <a:cs typeface="+mn-cs"/>
            </a:rPr>
            <a:t>)</a:t>
          </a:r>
        </a:p>
      </dsp:txBody>
      <dsp:txXfrm>
        <a:off x="9372185" y="4184917"/>
        <a:ext cx="1521725" cy="9130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D92B9-33B2-4496-8CBB-4267D1FEAFDF}">
      <dsp:nvSpPr>
        <dsp:cNvPr id="0" name=""/>
        <dsp:cNvSpPr/>
      </dsp:nvSpPr>
      <dsp:spPr>
        <a:xfrm>
          <a:off x="1533498" y="806618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8304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1684447" y="850586"/>
        <a:ext cx="0" cy="0"/>
      </dsp:txXfrm>
    </dsp:sp>
    <dsp:sp modelId="{AACF2898-0F61-459E-8644-4483B6B17E93}">
      <dsp:nvSpPr>
        <dsp:cNvPr id="0" name=""/>
        <dsp:cNvSpPr/>
      </dsp:nvSpPr>
      <dsp:spPr>
        <a:xfrm>
          <a:off x="13573" y="395820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/>
              <a:ea typeface="+mn-ea"/>
              <a:cs typeface="+mn-cs"/>
            </a:rPr>
            <a:t>Frequencies</a:t>
          </a:r>
        </a:p>
      </dsp:txBody>
      <dsp:txXfrm>
        <a:off x="13573" y="395820"/>
        <a:ext cx="1521725" cy="913035"/>
      </dsp:txXfrm>
    </dsp:sp>
    <dsp:sp modelId="{63AA08E1-1228-45E1-BFDC-0C0BE623565E}">
      <dsp:nvSpPr>
        <dsp:cNvPr id="0" name=""/>
        <dsp:cNvSpPr/>
      </dsp:nvSpPr>
      <dsp:spPr>
        <a:xfrm>
          <a:off x="3405221" y="806618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396" y="45720"/>
              </a:lnTo>
            </a:path>
          </a:pathLst>
        </a:custGeom>
        <a:noFill/>
        <a:ln w="6350" cap="flat" cmpd="sng" algn="ctr">
          <a:solidFill>
            <a:schemeClr val="accent5">
              <a:hueOff val="-409"/>
              <a:satOff val="1305"/>
              <a:lumOff val="-129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56169" y="850586"/>
        <a:ext cx="17499" cy="3503"/>
      </dsp:txXfrm>
    </dsp:sp>
    <dsp:sp modelId="{A0B38D52-3D74-442A-8EBB-C4DA1A3DDEB8}">
      <dsp:nvSpPr>
        <dsp:cNvPr id="0" name=""/>
        <dsp:cNvSpPr/>
      </dsp:nvSpPr>
      <dsp:spPr>
        <a:xfrm>
          <a:off x="1885295" y="395820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389"/>
                <a:satOff val="1243"/>
                <a:lumOff val="-12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89"/>
                <a:satOff val="1243"/>
                <a:lumOff val="-12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89"/>
                <a:satOff val="1243"/>
                <a:lumOff val="-12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/>
              <a:ea typeface="+mn-ea"/>
              <a:cs typeface="+mn-cs"/>
            </a:rPr>
            <a:t>Kneeboard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/>
              <a:ea typeface="+mn-ea"/>
              <a:cs typeface="+mn-cs"/>
            </a:rPr>
            <a:t>PMS 250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/>
              <a:ea typeface="+mn-ea"/>
              <a:cs typeface="+mn-cs"/>
            </a:rPr>
            <a:t>CA FC-106</a:t>
          </a:r>
        </a:p>
      </dsp:txBody>
      <dsp:txXfrm>
        <a:off x="1885295" y="395820"/>
        <a:ext cx="1521725" cy="913035"/>
      </dsp:txXfrm>
    </dsp:sp>
    <dsp:sp modelId="{22C086AB-F906-44B1-9F8B-839AEAFB9567}">
      <dsp:nvSpPr>
        <dsp:cNvPr id="0" name=""/>
        <dsp:cNvSpPr/>
      </dsp:nvSpPr>
      <dsp:spPr>
        <a:xfrm>
          <a:off x="5276943" y="806618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396" y="45720"/>
              </a:lnTo>
            </a:path>
          </a:pathLst>
        </a:custGeom>
        <a:noFill/>
        <a:ln w="6350" cap="flat" cmpd="sng" algn="ctr">
          <a:solidFill>
            <a:schemeClr val="accent5">
              <a:hueOff val="-817"/>
              <a:satOff val="2610"/>
              <a:lumOff val="-258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27892" y="850586"/>
        <a:ext cx="17499" cy="3503"/>
      </dsp:txXfrm>
    </dsp:sp>
    <dsp:sp modelId="{8CBFD10B-0365-4E71-9986-AF4B916112FB}">
      <dsp:nvSpPr>
        <dsp:cNvPr id="0" name=""/>
        <dsp:cNvSpPr/>
      </dsp:nvSpPr>
      <dsp:spPr>
        <a:xfrm>
          <a:off x="3757017" y="395820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778"/>
                <a:satOff val="2485"/>
                <a:lumOff val="-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78"/>
                <a:satOff val="2485"/>
                <a:lumOff val="-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78"/>
                <a:satOff val="2485"/>
                <a:lumOff val="-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/>
              <a:ea typeface="+mn-ea"/>
              <a:cs typeface="+mn-cs"/>
            </a:rPr>
            <a:t>Communication Plans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/>
              <a:ea typeface="+mn-ea"/>
              <a:cs typeface="+mn-cs"/>
            </a:rPr>
            <a:t>ICS 205</a:t>
          </a:r>
        </a:p>
      </dsp:txBody>
      <dsp:txXfrm>
        <a:off x="3757017" y="395820"/>
        <a:ext cx="1521725" cy="913035"/>
      </dsp:txXfrm>
    </dsp:sp>
    <dsp:sp modelId="{04552A1F-DD18-43AB-A82F-0EB3A59001E4}">
      <dsp:nvSpPr>
        <dsp:cNvPr id="0" name=""/>
        <dsp:cNvSpPr/>
      </dsp:nvSpPr>
      <dsp:spPr>
        <a:xfrm>
          <a:off x="7148666" y="806618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396" y="45720"/>
              </a:lnTo>
            </a:path>
          </a:pathLst>
        </a:custGeom>
        <a:noFill/>
        <a:ln w="6350" cap="flat" cmpd="sng" algn="ctr">
          <a:solidFill>
            <a:schemeClr val="accent5">
              <a:hueOff val="-1226"/>
              <a:satOff val="3914"/>
              <a:lumOff val="-388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299614" y="850586"/>
        <a:ext cx="17499" cy="3503"/>
      </dsp:txXfrm>
    </dsp:sp>
    <dsp:sp modelId="{A110F2DE-BC46-4501-BC64-BC3397643D0F}">
      <dsp:nvSpPr>
        <dsp:cNvPr id="0" name=""/>
        <dsp:cNvSpPr/>
      </dsp:nvSpPr>
      <dsp:spPr>
        <a:xfrm>
          <a:off x="5628740" y="395820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1167"/>
                <a:satOff val="3728"/>
                <a:lumOff val="-36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67"/>
                <a:satOff val="3728"/>
                <a:lumOff val="-36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67"/>
                <a:satOff val="3728"/>
                <a:lumOff val="-36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Calibri" panose="020F0502020204030204"/>
              <a:ea typeface="+mn-ea"/>
              <a:cs typeface="+mn-cs"/>
            </a:rPr>
            <a:t>INCIDENTS</a:t>
          </a:r>
          <a:endParaRPr lang="en-US" sz="1400" b="1" kern="1200" dirty="0">
            <a:latin typeface="Calibri" panose="020F0502020204030204"/>
            <a:ea typeface="+mn-ea"/>
            <a:cs typeface="+mn-cs"/>
          </a:endParaRPr>
        </a:p>
      </dsp:txBody>
      <dsp:txXfrm>
        <a:off x="5628740" y="395820"/>
        <a:ext cx="1521725" cy="913035"/>
      </dsp:txXfrm>
    </dsp:sp>
    <dsp:sp modelId="{8E8D9343-4FE2-4B0B-BDD7-F6ED4ED23BF7}">
      <dsp:nvSpPr>
        <dsp:cNvPr id="0" name=""/>
        <dsp:cNvSpPr/>
      </dsp:nvSpPr>
      <dsp:spPr>
        <a:xfrm>
          <a:off x="9020388" y="806618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396" y="45720"/>
              </a:lnTo>
            </a:path>
          </a:pathLst>
        </a:custGeom>
        <a:noFill/>
        <a:ln w="6350" cap="flat" cmpd="sng" algn="ctr">
          <a:solidFill>
            <a:schemeClr val="accent5">
              <a:hueOff val="-1634"/>
              <a:satOff val="5219"/>
              <a:lumOff val="-517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171337" y="850586"/>
        <a:ext cx="17499" cy="3503"/>
      </dsp:txXfrm>
    </dsp:sp>
    <dsp:sp modelId="{0A9566C2-6D22-4E4B-ACA8-56BA9F9FDBFB}">
      <dsp:nvSpPr>
        <dsp:cNvPr id="0" name=""/>
        <dsp:cNvSpPr/>
      </dsp:nvSpPr>
      <dsp:spPr>
        <a:xfrm>
          <a:off x="7500462" y="395820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1556"/>
                <a:satOff val="4970"/>
                <a:lumOff val="-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556"/>
                <a:satOff val="4970"/>
                <a:lumOff val="-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556"/>
                <a:satOff val="4970"/>
                <a:lumOff val="-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/>
              <a:ea typeface="+mn-ea"/>
              <a:cs typeface="+mn-cs"/>
            </a:rPr>
            <a:t>Update Dispatch Center ID</a:t>
          </a:r>
        </a:p>
      </dsp:txBody>
      <dsp:txXfrm>
        <a:off x="7500462" y="395820"/>
        <a:ext cx="1521725" cy="913035"/>
      </dsp:txXfrm>
    </dsp:sp>
    <dsp:sp modelId="{B0CD6FB0-410C-4700-8A48-0B8F1E2566DF}">
      <dsp:nvSpPr>
        <dsp:cNvPr id="0" name=""/>
        <dsp:cNvSpPr/>
      </dsp:nvSpPr>
      <dsp:spPr>
        <a:xfrm>
          <a:off x="774435" y="1307056"/>
          <a:ext cx="9358612" cy="319396"/>
        </a:xfrm>
        <a:custGeom>
          <a:avLst/>
          <a:gdLst/>
          <a:ahLst/>
          <a:cxnLst/>
          <a:rect l="0" t="0" r="0" b="0"/>
          <a:pathLst>
            <a:path>
              <a:moveTo>
                <a:pt x="9358612" y="0"/>
              </a:moveTo>
              <a:lnTo>
                <a:pt x="9358612" y="176798"/>
              </a:lnTo>
              <a:lnTo>
                <a:pt x="0" y="176798"/>
              </a:lnTo>
              <a:lnTo>
                <a:pt x="0" y="319396"/>
              </a:lnTo>
            </a:path>
          </a:pathLst>
        </a:custGeom>
        <a:noFill/>
        <a:ln w="6350" cap="flat" cmpd="sng" algn="ctr">
          <a:solidFill>
            <a:schemeClr val="accent5">
              <a:hueOff val="-2043"/>
              <a:satOff val="6524"/>
              <a:lumOff val="-647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19613" y="1465003"/>
        <a:ext cx="468257" cy="3503"/>
      </dsp:txXfrm>
    </dsp:sp>
    <dsp:sp modelId="{E8276C70-B7C7-4960-8AC9-089D47363969}">
      <dsp:nvSpPr>
        <dsp:cNvPr id="0" name=""/>
        <dsp:cNvSpPr/>
      </dsp:nvSpPr>
      <dsp:spPr>
        <a:xfrm>
          <a:off x="9372185" y="395820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1945"/>
                <a:satOff val="6213"/>
                <a:lumOff val="-61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945"/>
                <a:satOff val="6213"/>
                <a:lumOff val="-61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945"/>
                <a:satOff val="6213"/>
                <a:lumOff val="-61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Calibri" panose="020F0502020204030204"/>
              <a:ea typeface="+mn-ea"/>
              <a:cs typeface="+mn-cs"/>
            </a:rPr>
            <a:t>Incident Type Endorsements</a:t>
          </a:r>
          <a:endParaRPr lang="en-US" sz="1400" b="1" kern="1200" dirty="0">
            <a:latin typeface="Calibri" panose="020F0502020204030204"/>
            <a:ea typeface="+mn-ea"/>
            <a:cs typeface="+mn-cs"/>
          </a:endParaRPr>
        </a:p>
      </dsp:txBody>
      <dsp:txXfrm>
        <a:off x="9372185" y="395820"/>
        <a:ext cx="1521725" cy="913035"/>
      </dsp:txXfrm>
    </dsp:sp>
    <dsp:sp modelId="{DACAE813-BA19-4B67-96A9-71653D48E306}">
      <dsp:nvSpPr>
        <dsp:cNvPr id="0" name=""/>
        <dsp:cNvSpPr/>
      </dsp:nvSpPr>
      <dsp:spPr>
        <a:xfrm>
          <a:off x="1533498" y="2069650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396" y="45720"/>
              </a:lnTo>
            </a:path>
          </a:pathLst>
        </a:custGeom>
        <a:noFill/>
        <a:ln w="6350" cap="flat" cmpd="sng" algn="ctr">
          <a:solidFill>
            <a:schemeClr val="accent5">
              <a:hueOff val="-2451"/>
              <a:satOff val="7829"/>
              <a:lumOff val="-7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84447" y="2113619"/>
        <a:ext cx="17499" cy="3503"/>
      </dsp:txXfrm>
    </dsp:sp>
    <dsp:sp modelId="{ABA6788F-1312-4601-A44E-875B7FE1B43B}">
      <dsp:nvSpPr>
        <dsp:cNvPr id="0" name=""/>
        <dsp:cNvSpPr/>
      </dsp:nvSpPr>
      <dsp:spPr>
        <a:xfrm>
          <a:off x="13573" y="1658853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2334"/>
                <a:satOff val="7456"/>
                <a:lumOff val="-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334"/>
                <a:satOff val="7456"/>
                <a:lumOff val="-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334"/>
                <a:satOff val="7456"/>
                <a:lumOff val="-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Calibri" panose="020F0502020204030204"/>
              <a:ea typeface="+mn-ea"/>
              <a:cs typeface="+mn-cs"/>
            </a:rPr>
            <a:t>RESOURCE STATUS</a:t>
          </a:r>
          <a:endParaRPr lang="en-US" sz="1400" b="1" kern="1200" dirty="0">
            <a:latin typeface="Calibri" panose="020F0502020204030204"/>
            <a:ea typeface="+mn-ea"/>
            <a:cs typeface="+mn-cs"/>
          </a:endParaRPr>
        </a:p>
      </dsp:txBody>
      <dsp:txXfrm>
        <a:off x="13573" y="1658853"/>
        <a:ext cx="1521725" cy="913035"/>
      </dsp:txXfrm>
    </dsp:sp>
    <dsp:sp modelId="{4E032158-60B1-4F08-962A-EE37F1952831}">
      <dsp:nvSpPr>
        <dsp:cNvPr id="0" name=""/>
        <dsp:cNvSpPr/>
      </dsp:nvSpPr>
      <dsp:spPr>
        <a:xfrm>
          <a:off x="3405221" y="2069650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396" y="45720"/>
              </a:lnTo>
            </a:path>
          </a:pathLst>
        </a:custGeom>
        <a:noFill/>
        <a:ln w="6350" cap="flat" cmpd="sng" algn="ctr">
          <a:solidFill>
            <a:schemeClr val="accent5">
              <a:hueOff val="-2860"/>
              <a:satOff val="9133"/>
              <a:lumOff val="-905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56169" y="2113619"/>
        <a:ext cx="17499" cy="3503"/>
      </dsp:txXfrm>
    </dsp:sp>
    <dsp:sp modelId="{4FB07E07-F64C-461E-945C-D86AA14D9CA7}">
      <dsp:nvSpPr>
        <dsp:cNvPr id="0" name=""/>
        <dsp:cNvSpPr/>
      </dsp:nvSpPr>
      <dsp:spPr>
        <a:xfrm>
          <a:off x="1885295" y="1658853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2723"/>
                <a:satOff val="8698"/>
                <a:lumOff val="-86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23"/>
                <a:satOff val="8698"/>
                <a:lumOff val="-86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23"/>
                <a:satOff val="8698"/>
                <a:lumOff val="-86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Calibri" panose="020F0502020204030204"/>
              <a:ea typeface="+mn-ea"/>
              <a:cs typeface="+mn-cs"/>
            </a:rPr>
            <a:t>At Prepo Available</a:t>
          </a:r>
          <a:endParaRPr lang="en-US" sz="1400" b="1" kern="1200" dirty="0">
            <a:latin typeface="Calibri" panose="020F0502020204030204"/>
            <a:ea typeface="+mn-ea"/>
            <a:cs typeface="+mn-cs"/>
          </a:endParaRPr>
        </a:p>
      </dsp:txBody>
      <dsp:txXfrm>
        <a:off x="1885295" y="1658853"/>
        <a:ext cx="1521725" cy="913035"/>
      </dsp:txXfrm>
    </dsp:sp>
    <dsp:sp modelId="{11DA3E31-7823-42E7-B502-179BEAEF8A26}">
      <dsp:nvSpPr>
        <dsp:cNvPr id="0" name=""/>
        <dsp:cNvSpPr/>
      </dsp:nvSpPr>
      <dsp:spPr>
        <a:xfrm>
          <a:off x="5276943" y="2069650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396" y="45720"/>
              </a:lnTo>
            </a:path>
          </a:pathLst>
        </a:custGeom>
        <a:noFill/>
        <a:ln w="6350" cap="flat" cmpd="sng" algn="ctr">
          <a:solidFill>
            <a:schemeClr val="accent5">
              <a:hueOff val="-3268"/>
              <a:satOff val="10438"/>
              <a:lumOff val="-1035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27892" y="2113619"/>
        <a:ext cx="17499" cy="3503"/>
      </dsp:txXfrm>
    </dsp:sp>
    <dsp:sp modelId="{7CFDB773-F778-4DA5-9CDD-2312B11E5D40}">
      <dsp:nvSpPr>
        <dsp:cNvPr id="0" name=""/>
        <dsp:cNvSpPr/>
      </dsp:nvSpPr>
      <dsp:spPr>
        <a:xfrm>
          <a:off x="3757017" y="1658853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3112"/>
                <a:satOff val="9941"/>
                <a:lumOff val="-98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112"/>
                <a:satOff val="9941"/>
                <a:lumOff val="-98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112"/>
                <a:satOff val="9941"/>
                <a:lumOff val="-98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Calibri" panose="020F0502020204030204"/>
              <a:ea typeface="+mn-ea"/>
              <a:cs typeface="+mn-cs"/>
            </a:rPr>
            <a:t>At Prepo Committed</a:t>
          </a:r>
          <a:endParaRPr lang="en-US" sz="1400" b="1" kern="1200" dirty="0">
            <a:latin typeface="Calibri" panose="020F0502020204030204"/>
            <a:ea typeface="+mn-ea"/>
            <a:cs typeface="+mn-cs"/>
          </a:endParaRPr>
        </a:p>
      </dsp:txBody>
      <dsp:txXfrm>
        <a:off x="3757017" y="1658853"/>
        <a:ext cx="1521725" cy="913035"/>
      </dsp:txXfrm>
    </dsp:sp>
    <dsp:sp modelId="{B7D7CEF8-6642-49D3-A162-6A196C98BA93}">
      <dsp:nvSpPr>
        <dsp:cNvPr id="0" name=""/>
        <dsp:cNvSpPr/>
      </dsp:nvSpPr>
      <dsp:spPr>
        <a:xfrm>
          <a:off x="7148666" y="2069650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396" y="45720"/>
              </a:lnTo>
            </a:path>
          </a:pathLst>
        </a:custGeom>
        <a:noFill/>
        <a:ln w="6350" cap="flat" cmpd="sng" algn="ctr">
          <a:solidFill>
            <a:schemeClr val="accent5">
              <a:hueOff val="-3677"/>
              <a:satOff val="11743"/>
              <a:lumOff val="-1164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299614" y="2113619"/>
        <a:ext cx="17499" cy="3503"/>
      </dsp:txXfrm>
    </dsp:sp>
    <dsp:sp modelId="{84377B59-24DA-4CF9-B27D-5C09FF16166B}">
      <dsp:nvSpPr>
        <dsp:cNvPr id="0" name=""/>
        <dsp:cNvSpPr/>
      </dsp:nvSpPr>
      <dsp:spPr>
        <a:xfrm>
          <a:off x="5628740" y="1658853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3501"/>
                <a:satOff val="11184"/>
                <a:lumOff val="-110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501"/>
                <a:satOff val="11184"/>
                <a:lumOff val="-110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501"/>
                <a:satOff val="11184"/>
                <a:lumOff val="-110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/>
              <a:ea typeface="+mn-ea"/>
              <a:cs typeface="+mn-cs"/>
            </a:rPr>
            <a:t>UNIT ID VALIDATION</a:t>
          </a:r>
        </a:p>
      </dsp:txBody>
      <dsp:txXfrm>
        <a:off x="5628740" y="1658853"/>
        <a:ext cx="1521725" cy="913035"/>
      </dsp:txXfrm>
    </dsp:sp>
    <dsp:sp modelId="{A4A42947-2C5B-4D17-9EB3-B4518D2F38CB}">
      <dsp:nvSpPr>
        <dsp:cNvPr id="0" name=""/>
        <dsp:cNvSpPr/>
      </dsp:nvSpPr>
      <dsp:spPr>
        <a:xfrm>
          <a:off x="9020388" y="2069650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396" y="45720"/>
              </a:lnTo>
            </a:path>
          </a:pathLst>
        </a:custGeom>
        <a:noFill/>
        <a:ln w="6350" cap="flat" cmpd="sng" algn="ctr">
          <a:solidFill>
            <a:schemeClr val="accent5">
              <a:hueOff val="-4085"/>
              <a:satOff val="13048"/>
              <a:lumOff val="-1294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171337" y="2113619"/>
        <a:ext cx="17499" cy="3503"/>
      </dsp:txXfrm>
    </dsp:sp>
    <dsp:sp modelId="{72A534DC-BDFE-4FCE-B467-D9A402CBA5A7}">
      <dsp:nvSpPr>
        <dsp:cNvPr id="0" name=""/>
        <dsp:cNvSpPr/>
      </dsp:nvSpPr>
      <dsp:spPr>
        <a:xfrm>
          <a:off x="7500462" y="1658853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3891"/>
                <a:satOff val="12426"/>
                <a:lumOff val="-123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891"/>
                <a:satOff val="12426"/>
                <a:lumOff val="-123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891"/>
                <a:satOff val="12426"/>
                <a:lumOff val="-123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/>
              <a:ea typeface="+mn-ea"/>
              <a:cs typeface="+mn-cs"/>
            </a:rPr>
            <a:t>Resource Provider Only</a:t>
          </a:r>
        </a:p>
      </dsp:txBody>
      <dsp:txXfrm>
        <a:off x="7500462" y="1658853"/>
        <a:ext cx="1521725" cy="913035"/>
      </dsp:txXfrm>
    </dsp:sp>
    <dsp:sp modelId="{4F3B66BE-A1B5-4A73-B3DC-A7759B82F1CD}">
      <dsp:nvSpPr>
        <dsp:cNvPr id="0" name=""/>
        <dsp:cNvSpPr/>
      </dsp:nvSpPr>
      <dsp:spPr>
        <a:xfrm>
          <a:off x="774435" y="2570088"/>
          <a:ext cx="9358612" cy="319396"/>
        </a:xfrm>
        <a:custGeom>
          <a:avLst/>
          <a:gdLst/>
          <a:ahLst/>
          <a:cxnLst/>
          <a:rect l="0" t="0" r="0" b="0"/>
          <a:pathLst>
            <a:path>
              <a:moveTo>
                <a:pt x="9358612" y="0"/>
              </a:moveTo>
              <a:lnTo>
                <a:pt x="9358612" y="176798"/>
              </a:lnTo>
              <a:lnTo>
                <a:pt x="0" y="176798"/>
              </a:lnTo>
              <a:lnTo>
                <a:pt x="0" y="319396"/>
              </a:lnTo>
            </a:path>
          </a:pathLst>
        </a:custGeom>
        <a:noFill/>
        <a:ln w="6350" cap="flat" cmpd="sng" algn="ctr">
          <a:solidFill>
            <a:schemeClr val="accent5">
              <a:hueOff val="-4494"/>
              <a:satOff val="14352"/>
              <a:lumOff val="-1423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19613" y="2728035"/>
        <a:ext cx="468257" cy="3503"/>
      </dsp:txXfrm>
    </dsp:sp>
    <dsp:sp modelId="{07BFA9B4-A75C-4361-9F7C-B6E2EF1E0A08}">
      <dsp:nvSpPr>
        <dsp:cNvPr id="0" name=""/>
        <dsp:cNvSpPr/>
      </dsp:nvSpPr>
      <dsp:spPr>
        <a:xfrm>
          <a:off x="9372185" y="1658853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4280"/>
                <a:satOff val="13669"/>
                <a:lumOff val="-135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280"/>
                <a:satOff val="13669"/>
                <a:lumOff val="-135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280"/>
                <a:satOff val="13669"/>
                <a:lumOff val="-135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/>
              <a:ea typeface="+mn-ea"/>
              <a:cs typeface="+mn-cs"/>
            </a:rPr>
            <a:t>Dispatch Center</a:t>
          </a:r>
        </a:p>
      </dsp:txBody>
      <dsp:txXfrm>
        <a:off x="9372185" y="1658853"/>
        <a:ext cx="1521725" cy="913035"/>
      </dsp:txXfrm>
    </dsp:sp>
    <dsp:sp modelId="{1956ABCC-CB0F-4B08-ABD4-29CBFBC92468}">
      <dsp:nvSpPr>
        <dsp:cNvPr id="0" name=""/>
        <dsp:cNvSpPr/>
      </dsp:nvSpPr>
      <dsp:spPr>
        <a:xfrm>
          <a:off x="1533498" y="3332683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396" y="45720"/>
              </a:lnTo>
            </a:path>
          </a:pathLst>
        </a:custGeom>
        <a:noFill/>
        <a:ln w="6350" cap="flat" cmpd="sng" algn="ctr">
          <a:solidFill>
            <a:schemeClr val="accent5">
              <a:hueOff val="-4902"/>
              <a:satOff val="15657"/>
              <a:lumOff val="-1552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84447" y="3376651"/>
        <a:ext cx="17499" cy="3503"/>
      </dsp:txXfrm>
    </dsp:sp>
    <dsp:sp modelId="{B71D6CE2-3130-4917-BA28-F7C1160F1DDB}">
      <dsp:nvSpPr>
        <dsp:cNvPr id="0" name=""/>
        <dsp:cNvSpPr/>
      </dsp:nvSpPr>
      <dsp:spPr>
        <a:xfrm>
          <a:off x="13573" y="2921885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4669"/>
                <a:satOff val="14911"/>
                <a:lumOff val="-147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669"/>
                <a:satOff val="14911"/>
                <a:lumOff val="-147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669"/>
                <a:satOff val="14911"/>
                <a:lumOff val="-147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/>
              <a:ea typeface="+mn-ea"/>
              <a:cs typeface="+mn-cs"/>
            </a:rPr>
            <a:t>Incident Host Protection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Calibri" panose="020F0502020204030204"/>
              <a:ea typeface="+mn-ea"/>
              <a:cs typeface="+mn-cs"/>
            </a:rPr>
            <a:t>Jurisdiction</a:t>
          </a:r>
          <a:endParaRPr lang="en-US" sz="1400" b="1" kern="1200" dirty="0">
            <a:latin typeface="Calibri" panose="020F0502020204030204"/>
            <a:ea typeface="+mn-ea"/>
            <a:cs typeface="+mn-cs"/>
          </a:endParaRPr>
        </a:p>
      </dsp:txBody>
      <dsp:txXfrm>
        <a:off x="13573" y="2921885"/>
        <a:ext cx="1521725" cy="913035"/>
      </dsp:txXfrm>
    </dsp:sp>
    <dsp:sp modelId="{BA14BCF2-9B74-43F7-846C-5D0C09F593F5}">
      <dsp:nvSpPr>
        <dsp:cNvPr id="0" name=""/>
        <dsp:cNvSpPr/>
      </dsp:nvSpPr>
      <dsp:spPr>
        <a:xfrm>
          <a:off x="3405221" y="3332683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8304" y="45720"/>
              </a:lnTo>
            </a:path>
          </a:pathLst>
        </a:custGeom>
        <a:noFill/>
        <a:ln w="6350" cap="flat" cmpd="sng" algn="ctr">
          <a:solidFill>
            <a:schemeClr val="accent5">
              <a:hueOff val="-5311"/>
              <a:satOff val="16962"/>
              <a:lumOff val="-1682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3556169" y="3376651"/>
        <a:ext cx="0" cy="0"/>
      </dsp:txXfrm>
    </dsp:sp>
    <dsp:sp modelId="{F4B63BB6-6B9C-477E-8323-82232B158B94}">
      <dsp:nvSpPr>
        <dsp:cNvPr id="0" name=""/>
        <dsp:cNvSpPr/>
      </dsp:nvSpPr>
      <dsp:spPr>
        <a:xfrm>
          <a:off x="1885295" y="2921885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5058"/>
                <a:satOff val="16154"/>
                <a:lumOff val="-160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58"/>
                <a:satOff val="16154"/>
                <a:lumOff val="-160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58"/>
                <a:satOff val="16154"/>
                <a:lumOff val="-160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/>
              <a:ea typeface="+mn-ea"/>
              <a:cs typeface="+mn-cs"/>
            </a:rPr>
            <a:t>NEW SYSTEM         INTEGRATIONS</a:t>
          </a:r>
          <a:r>
            <a:rPr lang="en-US" sz="1200" kern="1200" dirty="0">
              <a:latin typeface="Calibri" panose="020F0502020204030204"/>
              <a:ea typeface="+mn-ea"/>
              <a:cs typeface="+mn-cs"/>
            </a:rPr>
            <a:t>	</a:t>
          </a:r>
        </a:p>
      </dsp:txBody>
      <dsp:txXfrm>
        <a:off x="1885295" y="2921885"/>
        <a:ext cx="1521725" cy="913035"/>
      </dsp:txXfrm>
    </dsp:sp>
    <dsp:sp modelId="{0BD4CCD5-04B6-4E32-ABD2-835310334F43}">
      <dsp:nvSpPr>
        <dsp:cNvPr id="0" name=""/>
        <dsp:cNvSpPr/>
      </dsp:nvSpPr>
      <dsp:spPr>
        <a:xfrm>
          <a:off x="5276943" y="3332683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8304" y="45720"/>
              </a:lnTo>
            </a:path>
          </a:pathLst>
        </a:custGeom>
        <a:noFill/>
        <a:ln w="6350" cap="flat" cmpd="sng" algn="ctr">
          <a:solidFill>
            <a:schemeClr val="accent5">
              <a:hueOff val="-5719"/>
              <a:satOff val="18267"/>
              <a:lumOff val="-1811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5427892" y="3376651"/>
        <a:ext cx="0" cy="0"/>
      </dsp:txXfrm>
    </dsp:sp>
    <dsp:sp modelId="{02D21D43-A857-46A9-A0AB-20E7AE1845DD}">
      <dsp:nvSpPr>
        <dsp:cNvPr id="0" name=""/>
        <dsp:cNvSpPr/>
      </dsp:nvSpPr>
      <dsp:spPr>
        <a:xfrm>
          <a:off x="3757017" y="2921885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5447"/>
                <a:satOff val="17397"/>
                <a:lumOff val="-17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47"/>
                <a:satOff val="17397"/>
                <a:lumOff val="-17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47"/>
                <a:satOff val="17397"/>
                <a:lumOff val="-17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/>
              <a:ea typeface="+mn-ea"/>
              <a:cs typeface="+mn-cs"/>
            </a:rPr>
            <a:t>NERIS</a:t>
          </a:r>
        </a:p>
      </dsp:txBody>
      <dsp:txXfrm>
        <a:off x="3757017" y="2921885"/>
        <a:ext cx="1521725" cy="913035"/>
      </dsp:txXfrm>
    </dsp:sp>
    <dsp:sp modelId="{8ADA156E-F5A9-4BE0-A2F2-26E8A79291CD}">
      <dsp:nvSpPr>
        <dsp:cNvPr id="0" name=""/>
        <dsp:cNvSpPr/>
      </dsp:nvSpPr>
      <dsp:spPr>
        <a:xfrm>
          <a:off x="7148666" y="3332683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396" y="45720"/>
              </a:lnTo>
            </a:path>
          </a:pathLst>
        </a:custGeom>
        <a:noFill/>
        <a:ln w="6350" cap="flat" cmpd="sng" algn="ctr">
          <a:solidFill>
            <a:schemeClr val="accent5">
              <a:hueOff val="-6128"/>
              <a:satOff val="19571"/>
              <a:lumOff val="-1941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299614" y="3376651"/>
        <a:ext cx="17499" cy="3503"/>
      </dsp:txXfrm>
    </dsp:sp>
    <dsp:sp modelId="{C7429D39-45ED-4077-AD20-C7280F8E4DBE}">
      <dsp:nvSpPr>
        <dsp:cNvPr id="0" name=""/>
        <dsp:cNvSpPr/>
      </dsp:nvSpPr>
      <dsp:spPr>
        <a:xfrm>
          <a:off x="5628740" y="2921885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5836"/>
                <a:satOff val="18639"/>
                <a:lumOff val="-184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836"/>
                <a:satOff val="18639"/>
                <a:lumOff val="-184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836"/>
                <a:satOff val="18639"/>
                <a:lumOff val="-184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/>
              <a:ea typeface="+mn-ea"/>
              <a:cs typeface="+mn-cs"/>
            </a:rPr>
            <a:t>ViPR/IIPA/HEMS</a:t>
          </a:r>
        </a:p>
      </dsp:txBody>
      <dsp:txXfrm>
        <a:off x="5628740" y="2921885"/>
        <a:ext cx="1521725" cy="913035"/>
      </dsp:txXfrm>
    </dsp:sp>
    <dsp:sp modelId="{C48F504F-CA9E-4EF5-BBB8-75A05F8F9421}">
      <dsp:nvSpPr>
        <dsp:cNvPr id="0" name=""/>
        <dsp:cNvSpPr/>
      </dsp:nvSpPr>
      <dsp:spPr>
        <a:xfrm>
          <a:off x="9020388" y="3332683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396" y="45720"/>
              </a:lnTo>
            </a:path>
          </a:pathLst>
        </a:custGeom>
        <a:noFill/>
        <a:ln w="6350" cap="flat" cmpd="sng" algn="ctr">
          <a:solidFill>
            <a:schemeClr val="accent5">
              <a:hueOff val="-6536"/>
              <a:satOff val="20876"/>
              <a:lumOff val="-2070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171337" y="3376651"/>
        <a:ext cx="17499" cy="3503"/>
      </dsp:txXfrm>
    </dsp:sp>
    <dsp:sp modelId="{AE85DE28-C534-44B9-BD21-3C0CFF8C2A80}">
      <dsp:nvSpPr>
        <dsp:cNvPr id="0" name=""/>
        <dsp:cNvSpPr/>
      </dsp:nvSpPr>
      <dsp:spPr>
        <a:xfrm>
          <a:off x="7500462" y="2921885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6225"/>
                <a:satOff val="19882"/>
                <a:lumOff val="-1972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225"/>
                <a:satOff val="19882"/>
                <a:lumOff val="-1972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225"/>
                <a:satOff val="19882"/>
                <a:lumOff val="-1972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/>
              <a:ea typeface="+mn-ea"/>
              <a:cs typeface="+mn-cs"/>
            </a:rPr>
            <a:t>Santa Barbara County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/>
              <a:ea typeface="+mn-ea"/>
              <a:cs typeface="+mn-cs"/>
            </a:rPr>
            <a:t>Marin County</a:t>
          </a:r>
        </a:p>
      </dsp:txBody>
      <dsp:txXfrm>
        <a:off x="7500462" y="2921885"/>
        <a:ext cx="1521725" cy="913035"/>
      </dsp:txXfrm>
    </dsp:sp>
    <dsp:sp modelId="{2705A1B8-1B24-4844-A83B-B26ED6504EE4}">
      <dsp:nvSpPr>
        <dsp:cNvPr id="0" name=""/>
        <dsp:cNvSpPr/>
      </dsp:nvSpPr>
      <dsp:spPr>
        <a:xfrm>
          <a:off x="774435" y="3833120"/>
          <a:ext cx="9358612" cy="319396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8304" y="45720"/>
              </a:lnTo>
            </a:path>
          </a:pathLst>
        </a:custGeom>
        <a:noFill/>
        <a:ln w="6350" cap="flat" cmpd="sng" algn="ctr">
          <a:solidFill>
            <a:schemeClr val="accent5">
              <a:hueOff val="-6945"/>
              <a:satOff val="22181"/>
              <a:lumOff val="-2200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5219613" y="3991067"/>
        <a:ext cx="0" cy="0"/>
      </dsp:txXfrm>
    </dsp:sp>
    <dsp:sp modelId="{D3D243DB-0DBD-4D43-AAB4-047A2CC7F0ED}">
      <dsp:nvSpPr>
        <dsp:cNvPr id="0" name=""/>
        <dsp:cNvSpPr/>
      </dsp:nvSpPr>
      <dsp:spPr>
        <a:xfrm>
          <a:off x="9372185" y="2921885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6614"/>
                <a:satOff val="21125"/>
                <a:lumOff val="-209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614"/>
                <a:satOff val="21125"/>
                <a:lumOff val="-209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614"/>
                <a:satOff val="21125"/>
                <a:lumOff val="-209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/>
              <a:ea typeface="+mn-ea"/>
              <a:cs typeface="+mn-cs"/>
            </a:rPr>
            <a:t>FBMS</a:t>
          </a:r>
        </a:p>
      </dsp:txBody>
      <dsp:txXfrm>
        <a:off x="9372185" y="2921885"/>
        <a:ext cx="1521725" cy="913035"/>
      </dsp:txXfrm>
    </dsp:sp>
    <dsp:sp modelId="{5213306A-F324-47CB-9BB3-547B950E49F6}">
      <dsp:nvSpPr>
        <dsp:cNvPr id="0" name=""/>
        <dsp:cNvSpPr/>
      </dsp:nvSpPr>
      <dsp:spPr>
        <a:xfrm>
          <a:off x="1533498" y="4595715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8304" y="45720"/>
              </a:lnTo>
            </a:path>
          </a:pathLst>
        </a:custGeom>
        <a:noFill/>
        <a:ln w="6350" cap="flat" cmpd="sng" algn="ctr">
          <a:solidFill>
            <a:schemeClr val="accent5">
              <a:hueOff val="-7353"/>
              <a:satOff val="23486"/>
              <a:lumOff val="-2329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1684447" y="4639683"/>
        <a:ext cx="0" cy="0"/>
      </dsp:txXfrm>
    </dsp:sp>
    <dsp:sp modelId="{6D4A91E2-F14F-49D2-A078-D0C4FA00C7D7}">
      <dsp:nvSpPr>
        <dsp:cNvPr id="0" name=""/>
        <dsp:cNvSpPr/>
      </dsp:nvSpPr>
      <dsp:spPr>
        <a:xfrm>
          <a:off x="13573" y="4184917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7003"/>
                <a:satOff val="22367"/>
                <a:lumOff val="-221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003"/>
                <a:satOff val="22367"/>
                <a:lumOff val="-221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003"/>
                <a:satOff val="22367"/>
                <a:lumOff val="-221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/>
              <a:ea typeface="+mn-ea"/>
              <a:cs typeface="+mn-cs"/>
            </a:rPr>
            <a:t>Resource Location</a:t>
          </a:r>
        </a:p>
      </dsp:txBody>
      <dsp:txXfrm>
        <a:off x="13573" y="4184917"/>
        <a:ext cx="1521725" cy="913035"/>
      </dsp:txXfrm>
    </dsp:sp>
    <dsp:sp modelId="{E553CFF8-696C-4278-A212-FD02F6E313E2}">
      <dsp:nvSpPr>
        <dsp:cNvPr id="0" name=""/>
        <dsp:cNvSpPr/>
      </dsp:nvSpPr>
      <dsp:spPr>
        <a:xfrm>
          <a:off x="3405221" y="4595715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8304" y="45720"/>
              </a:lnTo>
            </a:path>
          </a:pathLst>
        </a:custGeom>
        <a:noFill/>
        <a:ln w="6350" cap="flat" cmpd="sng" algn="ctr">
          <a:solidFill>
            <a:schemeClr val="accent5">
              <a:hueOff val="-7762"/>
              <a:satOff val="24790"/>
              <a:lumOff val="-2458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3556169" y="4639683"/>
        <a:ext cx="17499" cy="3503"/>
      </dsp:txXfrm>
    </dsp:sp>
    <dsp:sp modelId="{A8E4A481-171B-4BEA-8BE4-F96D2F727A8C}">
      <dsp:nvSpPr>
        <dsp:cNvPr id="0" name=""/>
        <dsp:cNvSpPr/>
      </dsp:nvSpPr>
      <dsp:spPr>
        <a:xfrm>
          <a:off x="1885295" y="4184917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7392"/>
                <a:satOff val="23610"/>
                <a:lumOff val="-234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92"/>
                <a:satOff val="23610"/>
                <a:lumOff val="-234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92"/>
                <a:satOff val="23610"/>
                <a:lumOff val="-234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/>
              <a:ea typeface="+mn-ea"/>
              <a:cs typeface="+mn-cs"/>
            </a:rPr>
            <a:t>Interior Fuels &amp; Postfire Reporting System (IFPRS)</a:t>
          </a:r>
        </a:p>
      </dsp:txBody>
      <dsp:txXfrm>
        <a:off x="1885295" y="4184917"/>
        <a:ext cx="1521725" cy="913035"/>
      </dsp:txXfrm>
    </dsp:sp>
    <dsp:sp modelId="{89C3F30E-A825-4283-A2BC-A46ABA36BA92}">
      <dsp:nvSpPr>
        <dsp:cNvPr id="0" name=""/>
        <dsp:cNvSpPr/>
      </dsp:nvSpPr>
      <dsp:spPr>
        <a:xfrm>
          <a:off x="5276943" y="4595715"/>
          <a:ext cx="31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396" y="45720"/>
              </a:lnTo>
            </a:path>
          </a:pathLst>
        </a:custGeom>
        <a:noFill/>
        <a:ln w="6350" cap="flat" cmpd="sng" algn="ctr">
          <a:solidFill>
            <a:schemeClr val="accent5">
              <a:hueOff val="-8170"/>
              <a:satOff val="26095"/>
              <a:lumOff val="-2588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27892" y="4639683"/>
        <a:ext cx="17499" cy="3503"/>
      </dsp:txXfrm>
    </dsp:sp>
    <dsp:sp modelId="{8B03FB28-E4AB-4180-9A71-6AA439DD10AA}">
      <dsp:nvSpPr>
        <dsp:cNvPr id="0" name=""/>
        <dsp:cNvSpPr/>
      </dsp:nvSpPr>
      <dsp:spPr>
        <a:xfrm>
          <a:off x="3757017" y="4184917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7781"/>
                <a:satOff val="24852"/>
                <a:lumOff val="-246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781"/>
                <a:satOff val="24852"/>
                <a:lumOff val="-246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781"/>
                <a:satOff val="24852"/>
                <a:lumOff val="-246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300" b="1" kern="1200" dirty="0"/>
            <a:t>FET &amp; JEMS (Fire Engineering Training) Integration (Learning)</a:t>
          </a:r>
        </a:p>
      </dsp:txBody>
      <dsp:txXfrm>
        <a:off x="3757017" y="4184917"/>
        <a:ext cx="1521725" cy="913035"/>
      </dsp:txXfrm>
    </dsp:sp>
    <dsp:sp modelId="{DF08555F-2413-4842-8228-FFF34E760ACF}">
      <dsp:nvSpPr>
        <dsp:cNvPr id="0" name=""/>
        <dsp:cNvSpPr/>
      </dsp:nvSpPr>
      <dsp:spPr>
        <a:xfrm>
          <a:off x="5628740" y="4184917"/>
          <a:ext cx="1521725" cy="913035"/>
        </a:xfrm>
        <a:prstGeom prst="rect">
          <a:avLst/>
        </a:prstGeom>
        <a:gradFill rotWithShape="0">
          <a:gsLst>
            <a:gs pos="0">
              <a:schemeClr val="accent5">
                <a:hueOff val="-8170"/>
                <a:satOff val="26095"/>
                <a:lumOff val="-258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70"/>
                <a:satOff val="26095"/>
                <a:lumOff val="-258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70"/>
                <a:satOff val="26095"/>
                <a:lumOff val="-258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66" tIns="78270" rIns="74566" bIns="7827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/>
              <a:ea typeface="+mn-ea"/>
              <a:cs typeface="+mn-cs"/>
            </a:rPr>
            <a:t>Observer Enhancements</a:t>
          </a:r>
        </a:p>
      </dsp:txBody>
      <dsp:txXfrm>
        <a:off x="5628740" y="4184917"/>
        <a:ext cx="1521725" cy="913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2391C-C626-43D9-9E40-A2F1A3A2E64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1783E-A0E6-4754-8CCA-108EE1322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27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Rule of thumb 2 or more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74CC88-14DC-4A8F-8387-34E495DBD1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419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1783E-A0E6-4754-8CCA-108EE1322E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0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EEB602-95FC-483A-B12D-216A7AD7EA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182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DEB27-BC31-CED2-3153-1DFF680AE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8A5D04-6B19-9F26-70EE-F6BB02F21A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01164E-93F2-F9DA-2CFA-EE3EDBD7E1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49594-549C-9BD7-C505-A916376430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663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DAD84-E85D-7BD7-06F2-F69E709C3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37F18C-56E2-FBD1-55AD-050298EDCA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FDD268-B920-BB23-F77F-E9949924F7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30CF2-0FC8-726B-3FE8-E2DAB39C00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1783E-A0E6-4754-8CCA-108EE1322E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45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1783E-A0E6-4754-8CCA-108EE1322E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12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tabLst>
                <a:tab pos="5937250" algn="r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1783E-A0E6-4754-8CCA-108EE1322E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22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2D6A8-5CD0-47B1-B2BE-C1485169AC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467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02B80-63F3-20A9-DE63-AE44F08E6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9C3CDA-0DA4-1950-1F6A-C119855558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E53312-4352-5346-DF26-F53DADD9C3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01ECD-70A9-22D0-1D8F-9B45DFDBEF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1783E-A0E6-4754-8CCA-108EE1322E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63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Im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33">
            <a:extLst>
              <a:ext uri="{FF2B5EF4-FFF2-40B4-BE49-F238E27FC236}">
                <a16:creationId xmlns:a16="http://schemas.microsoft.com/office/drawing/2014/main" id="{4D81E37E-7366-D88D-83B8-BBA577CA4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7686" y="1064464"/>
            <a:ext cx="1570617" cy="17968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  <p:pic>
        <p:nvPicPr>
          <p:cNvPr id="12" name="Shape 31">
            <a:extLst>
              <a:ext uri="{FF2B5EF4-FFF2-40B4-BE49-F238E27FC236}">
                <a16:creationId xmlns:a16="http://schemas.microsoft.com/office/drawing/2014/main" id="{A2E096B7-3B4F-355B-58E5-41784AC8B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55" b="2555"/>
          <a:stretch>
            <a:fillRect/>
          </a:stretch>
        </p:blipFill>
        <p:spPr>
          <a:xfrm>
            <a:off x="6284315" y="3984454"/>
            <a:ext cx="1570617" cy="17968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EC2501B-DEA6-190E-3633-E32F635B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292" y="731520"/>
            <a:ext cx="5029200" cy="32918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24" name="Straight Connector 2">
            <a:extLst>
              <a:ext uri="{FF2B5EF4-FFF2-40B4-BE49-F238E27FC236}">
                <a16:creationId xmlns:a16="http://schemas.microsoft.com/office/drawing/2014/main" id="{F1FCCFDB-D985-4322-AC87-F69214893708}"/>
              </a:ext>
            </a:extLst>
          </p:cNvPr>
          <p:cNvCxnSpPr/>
          <p:nvPr/>
        </p:nvCxnSpPr>
        <p:spPr>
          <a:xfrm>
            <a:off x="1168533" y="4172084"/>
            <a:ext cx="0" cy="760288"/>
          </a:xfrm>
          <a:prstGeom prst="line">
            <a:avLst/>
          </a:prstGeom>
          <a:noFill/>
          <a:ln w="19050" cap="flat" cmpd="sng" algn="ctr">
            <a:solidFill>
              <a:srgbClr val="D84400"/>
            </a:solidFill>
            <a:prstDash val="solid"/>
            <a:miter lim="800000"/>
          </a:ln>
          <a:effectLst/>
        </p:spPr>
      </p:cxnSp>
      <p:sp>
        <p:nvSpPr>
          <p:cNvPr id="27" name="Content placeholder 47" descr="Click icon to add picture">
            <a:extLst>
              <a:ext uri="{FF2B5EF4-FFF2-40B4-BE49-F238E27FC236}">
                <a16:creationId xmlns:a16="http://schemas.microsoft.com/office/drawing/2014/main" id="{EA8265B5-83C5-4AE9-88AB-3F2443B57F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60894" y="4172084"/>
            <a:ext cx="491259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/>
              <a:t>Click to edit Master text styles</a:t>
            </a:r>
          </a:p>
        </p:txBody>
      </p:sp>
      <p:sp>
        <p:nvSpPr>
          <p:cNvPr id="47" name="Content placeholder 47">
            <a:extLst>
              <a:ext uri="{FF2B5EF4-FFF2-40B4-BE49-F238E27FC236}">
                <a16:creationId xmlns:a16="http://schemas.microsoft.com/office/drawing/2014/main" id="{0FFAAB58-ABE4-41AC-B94E-432936CE030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742557" y="821836"/>
            <a:ext cx="4405503" cy="5066346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noProof="0" dirty="0"/>
              <a:t>Click icon to add picture≈≈</a:t>
            </a:r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9ECA281C-F2CB-AE9D-DCD6-F94D3FEE2E67}"/>
              </a:ext>
            </a:extLst>
          </p:cNvPr>
          <p:cNvSpPr/>
          <p:nvPr/>
        </p:nvSpPr>
        <p:spPr>
          <a:xfrm>
            <a:off x="7441324" y="5568778"/>
            <a:ext cx="829927" cy="949454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256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5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86721E85-C7DE-A05F-D33D-97CAF161E33A}"/>
              </a:ext>
            </a:extLst>
          </p:cNvPr>
          <p:cNvSpPr/>
          <p:nvPr/>
        </p:nvSpPr>
        <p:spPr>
          <a:xfrm>
            <a:off x="0" y="2860787"/>
            <a:ext cx="2004570" cy="3676532"/>
          </a:xfrm>
          <a:custGeom>
            <a:avLst/>
            <a:gdLst>
              <a:gd name="connsiteX0" fmla="*/ 417538 w 2004570"/>
              <a:gd name="connsiteY0" fmla="*/ 0 h 3676532"/>
              <a:gd name="connsiteX1" fmla="*/ 2004570 w 2004570"/>
              <a:gd name="connsiteY1" fmla="*/ 925683 h 3676532"/>
              <a:gd name="connsiteX2" fmla="*/ 2004570 w 2004570"/>
              <a:gd name="connsiteY2" fmla="*/ 2763949 h 3676532"/>
              <a:gd name="connsiteX3" fmla="*/ 413202 w 2004570"/>
              <a:gd name="connsiteY3" fmla="*/ 3676532 h 3676532"/>
              <a:gd name="connsiteX4" fmla="*/ 0 w 2004570"/>
              <a:gd name="connsiteY4" fmla="*/ 3439338 h 3676532"/>
              <a:gd name="connsiteX5" fmla="*/ 0 w 2004570"/>
              <a:gd name="connsiteY5" fmla="*/ 241075 h 367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4570" h="3676532">
                <a:moveTo>
                  <a:pt x="417538" y="0"/>
                </a:moveTo>
                <a:lnTo>
                  <a:pt x="2004570" y="925683"/>
                </a:lnTo>
                <a:lnTo>
                  <a:pt x="2004570" y="2763949"/>
                </a:lnTo>
                <a:lnTo>
                  <a:pt x="413202" y="3676532"/>
                </a:lnTo>
                <a:lnTo>
                  <a:pt x="0" y="3439338"/>
                </a:lnTo>
                <a:lnTo>
                  <a:pt x="0" y="2410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BA5A58B-9440-7DAB-E7D7-3143B049FBAC}"/>
              </a:ext>
            </a:extLst>
          </p:cNvPr>
          <p:cNvSpPr/>
          <p:nvPr/>
        </p:nvSpPr>
        <p:spPr>
          <a:xfrm flipH="1">
            <a:off x="657773" y="5253270"/>
            <a:ext cx="1710765" cy="1621875"/>
          </a:xfrm>
          <a:custGeom>
            <a:avLst/>
            <a:gdLst>
              <a:gd name="connsiteX0" fmla="*/ 852873 w 1710765"/>
              <a:gd name="connsiteY0" fmla="*/ 0 h 1593273"/>
              <a:gd name="connsiteX1" fmla="*/ 0 w 1710765"/>
              <a:gd name="connsiteY1" fmla="*/ 494134 h 1593273"/>
              <a:gd name="connsiteX2" fmla="*/ 0 w 1710765"/>
              <a:gd name="connsiteY2" fmla="*/ 1475410 h 1593273"/>
              <a:gd name="connsiteX3" fmla="*/ 206916 w 1710765"/>
              <a:gd name="connsiteY3" fmla="*/ 1593273 h 1593273"/>
              <a:gd name="connsiteX4" fmla="*/ 1502835 w 1710765"/>
              <a:gd name="connsiteY4" fmla="*/ 1593273 h 1593273"/>
              <a:gd name="connsiteX5" fmla="*/ 1709418 w 1710765"/>
              <a:gd name="connsiteY5" fmla="*/ 1475480 h 1593273"/>
              <a:gd name="connsiteX6" fmla="*/ 1710407 w 1710765"/>
              <a:gd name="connsiteY6" fmla="*/ 491803 h 159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0765" h="1593273">
                <a:moveTo>
                  <a:pt x="852873" y="0"/>
                </a:moveTo>
                <a:lnTo>
                  <a:pt x="0" y="494134"/>
                </a:lnTo>
                <a:lnTo>
                  <a:pt x="0" y="1475410"/>
                </a:lnTo>
                <a:lnTo>
                  <a:pt x="206916" y="1593273"/>
                </a:lnTo>
                <a:lnTo>
                  <a:pt x="1502835" y="1593273"/>
                </a:lnTo>
                <a:lnTo>
                  <a:pt x="1709418" y="1475480"/>
                </a:lnTo>
                <a:cubicBezTo>
                  <a:pt x="1707864" y="1146834"/>
                  <a:pt x="1711961" y="820449"/>
                  <a:pt x="1710407" y="491803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4">
            <a:extLst>
              <a:ext uri="{FF2B5EF4-FFF2-40B4-BE49-F238E27FC236}">
                <a16:creationId xmlns:a16="http://schemas.microsoft.com/office/drawing/2014/main" id="{A23F9759-CF52-CE45-5E22-9678534685A7}"/>
              </a:ext>
            </a:extLst>
          </p:cNvPr>
          <p:cNvSpPr/>
          <p:nvPr/>
        </p:nvSpPr>
        <p:spPr>
          <a:xfrm flipH="1">
            <a:off x="2275432" y="4699053"/>
            <a:ext cx="668814" cy="784693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84FCC1-368D-680C-31AA-597C3AAF4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576" y="1499616"/>
            <a:ext cx="7955280" cy="1335024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FF81D2-C0B4-3B82-8DF6-D10CC07C441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465576" y="3108960"/>
            <a:ext cx="4572000" cy="3108960"/>
          </a:xfrm>
        </p:spPr>
        <p:txBody>
          <a:bodyPr/>
          <a:lstStyle>
            <a:lvl1pPr marL="512064" indent="-512064">
              <a:buFont typeface="+mj-lt"/>
              <a:buAutoNum type="arabicPeriod"/>
              <a:defRPr sz="1800"/>
            </a:lvl1pPr>
            <a:lvl2pPr marL="1097280" indent="-512064">
              <a:buFont typeface="+mj-lt"/>
              <a:buAutoNum type="alphaLcPeriod"/>
              <a:defRPr sz="1800"/>
            </a:lvl2pPr>
            <a:lvl3pPr marL="1645920" indent="-512064">
              <a:buFont typeface="+mj-lt"/>
              <a:buAutoNum type="romanLcPeriod"/>
              <a:defRPr sz="1800"/>
            </a:lvl3pPr>
            <a:lvl4pPr marL="2194560" indent="-512064">
              <a:buFont typeface="+mj-lt"/>
              <a:buAutoNum type="arabicParenR"/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90F721-56C7-251D-948D-117696095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0" y="3108960"/>
            <a:ext cx="3017520" cy="310896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94E8A0-C02C-2322-50C1-50080A793F84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>
          <a:xfrm>
            <a:off x="3465576" y="621792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6A453-65E1-B688-A3F9-EA0AA347DDEA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>
            <a:noAutofit/>
          </a:bodyPr>
          <a:lstStyle/>
          <a:p>
            <a:fld id="{FA0E5EFD-BABC-4B1A-8179-B088CE33BB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reeform: Shape 12">
            <a:extLst>
              <a:ext uri="{FF2B5EF4-FFF2-40B4-BE49-F238E27FC236}">
                <a16:creationId xmlns:a16="http://schemas.microsoft.com/office/drawing/2014/main" id="{0750FD92-E143-4402-D455-30DC417CBDBE}"/>
              </a:ext>
            </a:extLst>
          </p:cNvPr>
          <p:cNvSpPr/>
          <p:nvPr/>
        </p:nvSpPr>
        <p:spPr>
          <a:xfrm>
            <a:off x="1198465" y="958947"/>
            <a:ext cx="1544735" cy="174369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6B13E9E2-D67B-E75B-D60D-CE3782A4FC67}"/>
              </a:ext>
            </a:extLst>
          </p:cNvPr>
          <p:cNvSpPr/>
          <p:nvPr/>
        </p:nvSpPr>
        <p:spPr>
          <a:xfrm>
            <a:off x="326738" y="0"/>
            <a:ext cx="1544359" cy="1254845"/>
          </a:xfrm>
          <a:custGeom>
            <a:avLst/>
            <a:gdLst>
              <a:gd name="connsiteX0" fmla="*/ 0 w 1544359"/>
              <a:gd name="connsiteY0" fmla="*/ 0 h 1254845"/>
              <a:gd name="connsiteX1" fmla="*/ 1544359 w 1544359"/>
              <a:gd name="connsiteY1" fmla="*/ 0 h 1254845"/>
              <a:gd name="connsiteX2" fmla="*/ 1543519 w 1544359"/>
              <a:gd name="connsiteY2" fmla="*/ 822090 h 1254845"/>
              <a:gd name="connsiteX3" fmla="*/ 772206 w 1544359"/>
              <a:gd name="connsiteY3" fmla="*/ 1254845 h 1254845"/>
              <a:gd name="connsiteX4" fmla="*/ 0 w 1544359"/>
              <a:gd name="connsiteY4" fmla="*/ 822027 h 125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4359" h="1254845">
                <a:moveTo>
                  <a:pt x="0" y="0"/>
                </a:moveTo>
                <a:lnTo>
                  <a:pt x="1544359" y="0"/>
                </a:lnTo>
                <a:lnTo>
                  <a:pt x="1543519" y="822090"/>
                </a:lnTo>
                <a:lnTo>
                  <a:pt x="772206" y="1254845"/>
                </a:lnTo>
                <a:lnTo>
                  <a:pt x="0" y="82202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869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>
            <a:extLst>
              <a:ext uri="{FF2B5EF4-FFF2-40B4-BE49-F238E27FC236}">
                <a16:creationId xmlns:a16="http://schemas.microsoft.com/office/drawing/2014/main" id="{39B50CEE-D9F9-B5CD-C274-BEAA5EAB37E3}"/>
              </a:ext>
            </a:extLst>
          </p:cNvPr>
          <p:cNvSpPr/>
          <p:nvPr/>
        </p:nvSpPr>
        <p:spPr>
          <a:xfrm>
            <a:off x="410352" y="12435"/>
            <a:ext cx="1455521" cy="1019127"/>
          </a:xfrm>
          <a:custGeom>
            <a:avLst/>
            <a:gdLst>
              <a:gd name="connsiteX0" fmla="*/ 219223 w 1455521"/>
              <a:gd name="connsiteY0" fmla="*/ 0 h 1019127"/>
              <a:gd name="connsiteX1" fmla="*/ 1236298 w 1455521"/>
              <a:gd name="connsiteY1" fmla="*/ 0 h 1019127"/>
              <a:gd name="connsiteX2" fmla="*/ 1455521 w 1455521"/>
              <a:gd name="connsiteY2" fmla="*/ 385779 h 1019127"/>
              <a:gd name="connsiteX3" fmla="*/ 1095615 w 1455521"/>
              <a:gd name="connsiteY3" fmla="*/ 1019127 h 1019127"/>
              <a:gd name="connsiteX4" fmla="*/ 359906 w 1455521"/>
              <a:gd name="connsiteY4" fmla="*/ 1019127 h 1019127"/>
              <a:gd name="connsiteX5" fmla="*/ 0 w 1455521"/>
              <a:gd name="connsiteY5" fmla="*/ 385779 h 101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1019127">
                <a:moveTo>
                  <a:pt x="219223" y="0"/>
                </a:moveTo>
                <a:lnTo>
                  <a:pt x="1236298" y="0"/>
                </a:lnTo>
                <a:lnTo>
                  <a:pt x="1455521" y="385779"/>
                </a:lnTo>
                <a:lnTo>
                  <a:pt x="1095615" y="1019127"/>
                </a:lnTo>
                <a:lnTo>
                  <a:pt x="359906" y="1019127"/>
                </a:lnTo>
                <a:lnTo>
                  <a:pt x="0" y="38577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Hexagon 15">
            <a:extLst>
              <a:ext uri="{FF2B5EF4-FFF2-40B4-BE49-F238E27FC236}">
                <a16:creationId xmlns:a16="http://schemas.microsoft.com/office/drawing/2014/main" id="{93831F6E-A0DA-46E5-AF13-ED5D9ABF108D}"/>
              </a:ext>
            </a:extLst>
          </p:cNvPr>
          <p:cNvSpPr/>
          <p:nvPr/>
        </p:nvSpPr>
        <p:spPr>
          <a:xfrm>
            <a:off x="1579486" y="450004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Hexagon 17">
            <a:extLst>
              <a:ext uri="{FF2B5EF4-FFF2-40B4-BE49-F238E27FC236}">
                <a16:creationId xmlns:a16="http://schemas.microsoft.com/office/drawing/2014/main" id="{18B06ECC-5FA7-4ACA-86BF-694240D0C05B}"/>
              </a:ext>
            </a:extLst>
          </p:cNvPr>
          <p:cNvSpPr/>
          <p:nvPr/>
        </p:nvSpPr>
        <p:spPr>
          <a:xfrm>
            <a:off x="412218" y="113647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Hexagon 19">
            <a:extLst>
              <a:ext uri="{FF2B5EF4-FFF2-40B4-BE49-F238E27FC236}">
                <a16:creationId xmlns:a16="http://schemas.microsoft.com/office/drawing/2014/main" id="{089AA305-8FFC-46A5-B806-D5D78320D0CD}"/>
              </a:ext>
            </a:extLst>
          </p:cNvPr>
          <p:cNvSpPr/>
          <p:nvPr/>
        </p:nvSpPr>
        <p:spPr>
          <a:xfrm>
            <a:off x="1580070" y="1812437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Hexagon 21">
            <a:extLst>
              <a:ext uri="{FF2B5EF4-FFF2-40B4-BE49-F238E27FC236}">
                <a16:creationId xmlns:a16="http://schemas.microsoft.com/office/drawing/2014/main" id="{DB2D65ED-32BC-44B2-92F3-E16717051CA1}"/>
              </a:ext>
            </a:extLst>
          </p:cNvPr>
          <p:cNvSpPr/>
          <p:nvPr/>
        </p:nvSpPr>
        <p:spPr>
          <a:xfrm>
            <a:off x="3953772" y="4582171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6100186E-95B0-AB29-6F1D-DBFBAA566DB2}"/>
              </a:ext>
            </a:extLst>
          </p:cNvPr>
          <p:cNvSpPr/>
          <p:nvPr/>
        </p:nvSpPr>
        <p:spPr>
          <a:xfrm>
            <a:off x="3955762" y="5952136"/>
            <a:ext cx="1455521" cy="932559"/>
          </a:xfrm>
          <a:custGeom>
            <a:avLst/>
            <a:gdLst>
              <a:gd name="connsiteX0" fmla="*/ 359906 w 1455521"/>
              <a:gd name="connsiteY0" fmla="*/ 0 h 932559"/>
              <a:gd name="connsiteX1" fmla="*/ 1095615 w 1455521"/>
              <a:gd name="connsiteY1" fmla="*/ 0 h 932559"/>
              <a:gd name="connsiteX2" fmla="*/ 1455521 w 1455521"/>
              <a:gd name="connsiteY2" fmla="*/ 633348 h 932559"/>
              <a:gd name="connsiteX3" fmla="*/ 1285492 w 1455521"/>
              <a:gd name="connsiteY3" fmla="*/ 932559 h 932559"/>
              <a:gd name="connsiteX4" fmla="*/ 170030 w 1455521"/>
              <a:gd name="connsiteY4" fmla="*/ 932559 h 932559"/>
              <a:gd name="connsiteX5" fmla="*/ 0 w 1455521"/>
              <a:gd name="connsiteY5" fmla="*/ 633348 h 93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32559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285492" y="932559"/>
                </a:lnTo>
                <a:lnTo>
                  <a:pt x="170030" y="932559"/>
                </a:lnTo>
                <a:lnTo>
                  <a:pt x="0" y="63334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Hexagon 27">
            <a:extLst>
              <a:ext uri="{FF2B5EF4-FFF2-40B4-BE49-F238E27FC236}">
                <a16:creationId xmlns:a16="http://schemas.microsoft.com/office/drawing/2014/main" id="{5275D449-7441-440B-8584-96D25256F24D}"/>
              </a:ext>
            </a:extLst>
          </p:cNvPr>
          <p:cNvSpPr/>
          <p:nvPr/>
        </p:nvSpPr>
        <p:spPr>
          <a:xfrm>
            <a:off x="2783996" y="524544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Hexagon 21">
            <a:extLst>
              <a:ext uri="{FF2B5EF4-FFF2-40B4-BE49-F238E27FC236}">
                <a16:creationId xmlns:a16="http://schemas.microsoft.com/office/drawing/2014/main" id="{AA088CB3-68C2-8BF7-640B-511D7AD708D4}"/>
              </a:ext>
            </a:extLst>
          </p:cNvPr>
          <p:cNvSpPr/>
          <p:nvPr/>
        </p:nvSpPr>
        <p:spPr>
          <a:xfrm>
            <a:off x="2757266" y="2493385"/>
            <a:ext cx="1467568" cy="1305975"/>
          </a:xfrm>
          <a:prstGeom prst="hexagon">
            <a:avLst>
              <a:gd name="adj" fmla="val 28413"/>
              <a:gd name="vf" fmla="val 115470"/>
            </a:avLst>
          </a:prstGeom>
          <a:noFill/>
          <a:ln w="19050">
            <a:solidFill>
              <a:srgbClr val="D84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Hexagon 28">
            <a:extLst>
              <a:ext uri="{FF2B5EF4-FFF2-40B4-BE49-F238E27FC236}">
                <a16:creationId xmlns:a16="http://schemas.microsoft.com/office/drawing/2014/main" id="{94CFCD79-F5CD-4175-96DE-1AC2E1999DB6}"/>
              </a:ext>
            </a:extLst>
          </p:cNvPr>
          <p:cNvSpPr/>
          <p:nvPr/>
        </p:nvSpPr>
        <p:spPr>
          <a:xfrm>
            <a:off x="2767144" y="388062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C8667104-E096-23C3-4C2C-5277C2AF5C57}"/>
              </a:ext>
            </a:extLst>
          </p:cNvPr>
          <p:cNvSpPr/>
          <p:nvPr/>
        </p:nvSpPr>
        <p:spPr>
          <a:xfrm>
            <a:off x="3702" y="448131"/>
            <a:ext cx="678871" cy="1266696"/>
          </a:xfrm>
          <a:custGeom>
            <a:avLst/>
            <a:gdLst>
              <a:gd name="connsiteX0" fmla="*/ 0 w 678871"/>
              <a:gd name="connsiteY0" fmla="*/ 0 h 1266696"/>
              <a:gd name="connsiteX1" fmla="*/ 318965 w 678871"/>
              <a:gd name="connsiteY1" fmla="*/ 0 h 1266696"/>
              <a:gd name="connsiteX2" fmla="*/ 678871 w 678871"/>
              <a:gd name="connsiteY2" fmla="*/ 633348 h 1266696"/>
              <a:gd name="connsiteX3" fmla="*/ 318965 w 678871"/>
              <a:gd name="connsiteY3" fmla="*/ 1266696 h 1266696"/>
              <a:gd name="connsiteX4" fmla="*/ 0 w 678871"/>
              <a:gd name="connsiteY4" fmla="*/ 1266696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871" h="1266696">
                <a:moveTo>
                  <a:pt x="0" y="0"/>
                </a:moveTo>
                <a:lnTo>
                  <a:pt x="318965" y="0"/>
                </a:lnTo>
                <a:lnTo>
                  <a:pt x="678871" y="633348"/>
                </a:lnTo>
                <a:lnTo>
                  <a:pt x="318965" y="1266696"/>
                </a:lnTo>
                <a:lnTo>
                  <a:pt x="0" y="1266696"/>
                </a:lnTo>
                <a:close/>
              </a:path>
            </a:pathLst>
          </a:cu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Hexagon 31">
            <a:extLst>
              <a:ext uri="{FF2B5EF4-FFF2-40B4-BE49-F238E27FC236}">
                <a16:creationId xmlns:a16="http://schemas.microsoft.com/office/drawing/2014/main" id="{61BB4AB0-7C5C-4697-A25B-0AFD8754AB52}"/>
              </a:ext>
            </a:extLst>
          </p:cNvPr>
          <p:cNvSpPr/>
          <p:nvPr/>
        </p:nvSpPr>
        <p:spPr>
          <a:xfrm>
            <a:off x="1580353" y="318279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Hexagon 28">
            <a:extLst>
              <a:ext uri="{FF2B5EF4-FFF2-40B4-BE49-F238E27FC236}">
                <a16:creationId xmlns:a16="http://schemas.microsoft.com/office/drawing/2014/main" id="{E4EF439B-1CC3-CA39-B62A-E54F83ED70D2}"/>
              </a:ext>
            </a:extLst>
          </p:cNvPr>
          <p:cNvSpPr/>
          <p:nvPr/>
        </p:nvSpPr>
        <p:spPr>
          <a:xfrm>
            <a:off x="396269" y="2511644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2363FF00-E570-D743-258E-E9FEF4F02A08}"/>
              </a:ext>
            </a:extLst>
          </p:cNvPr>
          <p:cNvSpPr/>
          <p:nvPr/>
        </p:nvSpPr>
        <p:spPr>
          <a:xfrm>
            <a:off x="6334981" y="5962237"/>
            <a:ext cx="1455521" cy="901561"/>
          </a:xfrm>
          <a:custGeom>
            <a:avLst/>
            <a:gdLst>
              <a:gd name="connsiteX0" fmla="*/ 359906 w 1455521"/>
              <a:gd name="connsiteY0" fmla="*/ 0 h 901561"/>
              <a:gd name="connsiteX1" fmla="*/ 1095615 w 1455521"/>
              <a:gd name="connsiteY1" fmla="*/ 0 h 901561"/>
              <a:gd name="connsiteX2" fmla="*/ 1455521 w 1455521"/>
              <a:gd name="connsiteY2" fmla="*/ 633348 h 901561"/>
              <a:gd name="connsiteX3" fmla="*/ 1303107 w 1455521"/>
              <a:gd name="connsiteY3" fmla="*/ 901561 h 901561"/>
              <a:gd name="connsiteX4" fmla="*/ 152415 w 1455521"/>
              <a:gd name="connsiteY4" fmla="*/ 901561 h 901561"/>
              <a:gd name="connsiteX5" fmla="*/ 0 w 1455521"/>
              <a:gd name="connsiteY5" fmla="*/ 633348 h 90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01561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303107" y="901561"/>
                </a:lnTo>
                <a:lnTo>
                  <a:pt x="152415" y="901561"/>
                </a:lnTo>
                <a:lnTo>
                  <a:pt x="0" y="633348"/>
                </a:lnTo>
                <a:close/>
              </a:path>
            </a:pathLst>
          </a:custGeom>
          <a:noFill/>
          <a:ln w="19050">
            <a:solidFill>
              <a:srgbClr val="984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Hexagon 21">
            <a:extLst>
              <a:ext uri="{FF2B5EF4-FFF2-40B4-BE49-F238E27FC236}">
                <a16:creationId xmlns:a16="http://schemas.microsoft.com/office/drawing/2014/main" id="{A38FF139-88E9-67A9-6010-4EDFB851076B}"/>
              </a:ext>
            </a:extLst>
          </p:cNvPr>
          <p:cNvSpPr/>
          <p:nvPr/>
        </p:nvSpPr>
        <p:spPr>
          <a:xfrm>
            <a:off x="5150156" y="5261378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Hexagon 21">
            <a:extLst>
              <a:ext uri="{FF2B5EF4-FFF2-40B4-BE49-F238E27FC236}">
                <a16:creationId xmlns:a16="http://schemas.microsoft.com/office/drawing/2014/main" id="{99956147-4454-5EA6-FC9C-94C08EE35F28}"/>
              </a:ext>
            </a:extLst>
          </p:cNvPr>
          <p:cNvSpPr/>
          <p:nvPr/>
        </p:nvSpPr>
        <p:spPr>
          <a:xfrm>
            <a:off x="3948599" y="3206642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722C9EB-D452-B3DF-5219-160F48DE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0" y="731520"/>
            <a:ext cx="5394960" cy="2103120"/>
          </a:xfrm>
        </p:spPr>
        <p:txBody>
          <a:bodyPr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Content Placeholder 47" descr="Click icon to add picture">
            <a:extLst>
              <a:ext uri="{FF2B5EF4-FFF2-40B4-BE49-F238E27FC236}">
                <a16:creationId xmlns:a16="http://schemas.microsoft.com/office/drawing/2014/main" id="{B7E46D91-6194-E279-CAE3-425E21FD4A8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035040" y="3108960"/>
            <a:ext cx="5394960" cy="187979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E3C8467A-0A34-2A65-92FE-F12F6A3D84A6}"/>
              </a:ext>
            </a:extLst>
          </p:cNvPr>
          <p:cNvSpPr/>
          <p:nvPr/>
        </p:nvSpPr>
        <p:spPr>
          <a:xfrm>
            <a:off x="-6538" y="1815084"/>
            <a:ext cx="697438" cy="1266696"/>
          </a:xfrm>
          <a:custGeom>
            <a:avLst/>
            <a:gdLst>
              <a:gd name="connsiteX0" fmla="*/ 0 w 732607"/>
              <a:gd name="connsiteY0" fmla="*/ 0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0" fmla="*/ 43961 w 732607"/>
              <a:gd name="connsiteY0" fmla="*/ 8793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5" fmla="*/ 43961 w 732607"/>
              <a:gd name="connsiteY5" fmla="*/ 8793 h 1266696"/>
              <a:gd name="connsiteX0" fmla="*/ 8792 w 697438"/>
              <a:gd name="connsiteY0" fmla="*/ 8793 h 1266696"/>
              <a:gd name="connsiteX1" fmla="*/ 337532 w 697438"/>
              <a:gd name="connsiteY1" fmla="*/ 0 h 1266696"/>
              <a:gd name="connsiteX2" fmla="*/ 697438 w 697438"/>
              <a:gd name="connsiteY2" fmla="*/ 633348 h 1266696"/>
              <a:gd name="connsiteX3" fmla="*/ 337532 w 697438"/>
              <a:gd name="connsiteY3" fmla="*/ 1266696 h 1266696"/>
              <a:gd name="connsiteX4" fmla="*/ 0 w 697438"/>
              <a:gd name="connsiteY4" fmla="*/ 1266696 h 1266696"/>
              <a:gd name="connsiteX5" fmla="*/ 8792 w 697438"/>
              <a:gd name="connsiteY5" fmla="*/ 8793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438" h="1266696">
                <a:moveTo>
                  <a:pt x="8792" y="8793"/>
                </a:moveTo>
                <a:lnTo>
                  <a:pt x="337532" y="0"/>
                </a:lnTo>
                <a:lnTo>
                  <a:pt x="697438" y="633348"/>
                </a:lnTo>
                <a:lnTo>
                  <a:pt x="337532" y="1266696"/>
                </a:lnTo>
                <a:lnTo>
                  <a:pt x="0" y="1266696"/>
                </a:lnTo>
                <a:cubicBezTo>
                  <a:pt x="0" y="844464"/>
                  <a:pt x="8792" y="431025"/>
                  <a:pt x="8792" y="8793"/>
                </a:cubicBezTo>
                <a:close/>
              </a:path>
            </a:pathLst>
          </a:custGeom>
          <a:noFill/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077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CBD9-DEEB-450B-97E4-45AA34A23B7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5EFD-BABC-4B1A-8179-B088CE33B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04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A8D8870-8337-4ABD-9EA6-3D5AAB7E4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C3B2DB-2CCA-4BD4-8D63-98257049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25689"/>
            <a:ext cx="12192000" cy="5201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6628" y="1034477"/>
            <a:ext cx="9380431" cy="2614551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792E4C-AD3B-4E88-8540-E757597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32632F-9ED1-4328-BBE3-B4E01415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124D3C-01E3-4B96-BDF0-54851D173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5851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7A64FF-37A7-4837-8033-CBEA22697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89604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94ADB5-E70F-B672-CBEB-D8194AEA79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6177" y="3649028"/>
            <a:ext cx="9380431" cy="2164715"/>
          </a:xfrm>
        </p:spPr>
        <p:txBody>
          <a:bodyPr anchor="t"/>
          <a:lstStyle>
            <a:lvl1pPr marL="0" indent="0">
              <a:lnSpc>
                <a:spcPct val="125000"/>
              </a:lnSpc>
              <a:buNone/>
              <a:defRPr lang="en-US" sz="2400" b="0" kern="1200" spc="1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400" b="0" kern="1200" spc="1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400" b="0" kern="1200" spc="1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400" b="0" kern="1200" spc="1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400" b="0" kern="1200" spc="15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94256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CBD9-DEEB-450B-97E4-45AA34A23B7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5EFD-BABC-4B1A-8179-B088CE33B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96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CBD9-DEEB-450B-97E4-45AA34A23B7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5EFD-BABC-4B1A-8179-B088CE33B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37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F5F5DFA-1BC3-4062-9356-6145C9F7C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B5D461-AEC0-477F-A77A-6227F95A8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75813" y="0"/>
            <a:ext cx="4016188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A041D-DE47-45FA-AC78-CC7FD0257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614254-52EF-4F58-99B1-CDA7C3922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134" y="1095508"/>
            <a:ext cx="82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D3B3ABA-0408-41EA-935D-D4F4586A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178" y="1361923"/>
            <a:ext cx="6623040" cy="1421898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EA5BF-04A6-2B17-0703-8419C4DB97F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87399" y="2916772"/>
            <a:ext cx="6622819" cy="2852639"/>
          </a:xfrm>
        </p:spPr>
        <p:txBody>
          <a:bodyPr anchor="t"/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2000" b="0"/>
            </a:lvl1pPr>
            <a:lvl2pPr>
              <a:lnSpc>
                <a:spcPct val="125000"/>
              </a:lnSpc>
              <a:spcAft>
                <a:spcPts val="600"/>
              </a:spcAft>
              <a:defRPr/>
            </a:lvl2pPr>
            <a:lvl3pPr>
              <a:lnSpc>
                <a:spcPct val="125000"/>
              </a:lnSpc>
              <a:spcAft>
                <a:spcPts val="600"/>
              </a:spcAft>
              <a:defRPr/>
            </a:lvl3pPr>
            <a:lvl4pPr>
              <a:lnSpc>
                <a:spcPct val="125000"/>
              </a:lnSpc>
              <a:spcAft>
                <a:spcPts val="600"/>
              </a:spcAft>
              <a:defRPr/>
            </a:lvl4pPr>
            <a:lvl5pPr>
              <a:lnSpc>
                <a:spcPct val="125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37301C-2B9B-4119-9002-BD6DB2AB8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144405"/>
            <a:ext cx="8150087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12738D-D0ED-4899-A01C-42439B5B3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06532" y="6167615"/>
            <a:ext cx="398241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ED261D-45B9-40C1-8341-8B8B796E8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182CF530-D736-4104-8678-850EEDF9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178" y="6309360"/>
            <a:ext cx="662304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Date Placeholder 5">
            <a:extLst>
              <a:ext uri="{FF2B5EF4-FFF2-40B4-BE49-F238E27FC236}">
                <a16:creationId xmlns:a16="http://schemas.microsoft.com/office/drawing/2014/main" id="{8DEDB7CE-711E-4E43-9450-4C7BECE2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537" y="6309360"/>
            <a:ext cx="1885598" cy="457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9/8/20XX</a:t>
            </a:r>
          </a:p>
        </p:txBody>
      </p:sp>
      <p:sp>
        <p:nvSpPr>
          <p:cNvPr id="20" name="Slide Number Placeholder 9">
            <a:extLst>
              <a:ext uri="{FF2B5EF4-FFF2-40B4-BE49-F238E27FC236}">
                <a16:creationId xmlns:a16="http://schemas.microsoft.com/office/drawing/2014/main" id="{F5D9588C-9E6B-42F6-8B42-D1838862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23953F-BF80-48E0-8282-62907D6C2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42523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79D74E-6357-D3E7-30C0-09B4B82BA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03482" y="1095507"/>
            <a:ext cx="3997653" cy="5016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865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A8D8870-8337-4ABD-9EA6-3D5AAB7E4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C3B2DB-2CCA-4BD4-8D63-98257049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25689"/>
            <a:ext cx="12192000" cy="5201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6628" y="1034477"/>
            <a:ext cx="9380431" cy="2614551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792E4C-AD3B-4E88-8540-E757597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32632F-9ED1-4328-BBE3-B4E01415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124D3C-01E3-4B96-BDF0-54851D173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5851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7A64FF-37A7-4837-8033-CBEA22697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89604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94ADB5-E70F-B672-CBEB-D8194AEA79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6177" y="3649028"/>
            <a:ext cx="9380431" cy="2164715"/>
          </a:xfrm>
        </p:spPr>
        <p:txBody>
          <a:bodyPr anchor="t"/>
          <a:lstStyle>
            <a:lvl1pPr marL="0" indent="0">
              <a:lnSpc>
                <a:spcPct val="125000"/>
              </a:lnSpc>
              <a:buNone/>
              <a:defRPr lang="en-US" sz="2400" b="0" kern="1200" spc="1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400" b="0" kern="1200" spc="1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400" b="0" kern="1200" spc="1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400" b="0" kern="1200" spc="1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400" b="0" kern="1200" spc="15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284283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2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30FB3D5A-25E2-453F-A78E-0A20BDCE8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796342-0E80-4F8E-9563-9F5EDFC0D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9B2F5D-C3BA-453E-8F4D-97074F48C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2D50E3-A27A-4AF6-928B-286E7BDB4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2" y="4873752"/>
            <a:ext cx="10013709" cy="1033272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778233C-CCEC-FC64-A709-616569B37D2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542563" y="502269"/>
            <a:ext cx="4753581" cy="3718557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 marL="283464">
              <a:lnSpc>
                <a:spcPct val="125000"/>
              </a:lnSpc>
              <a:spcAft>
                <a:spcPts val="600"/>
              </a:spcAft>
              <a:defRPr sz="1800"/>
            </a:lvl2pPr>
            <a:lvl3pPr marL="566928">
              <a:lnSpc>
                <a:spcPct val="125000"/>
              </a:lnSpc>
              <a:spcAft>
                <a:spcPts val="600"/>
              </a:spcAft>
              <a:defRPr sz="1800"/>
            </a:lvl3pPr>
            <a:lvl4pPr marL="850392">
              <a:lnSpc>
                <a:spcPct val="125000"/>
              </a:lnSpc>
              <a:spcAft>
                <a:spcPts val="600"/>
              </a:spcAft>
              <a:defRPr sz="1800"/>
            </a:lvl4pPr>
            <a:lvl5pPr marL="1133856"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7FEFA15-354D-6389-9102-922A664A73A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966630" y="502269"/>
            <a:ext cx="4753581" cy="3718557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 marL="283464">
              <a:lnSpc>
                <a:spcPct val="125000"/>
              </a:lnSpc>
              <a:spcAft>
                <a:spcPts val="600"/>
              </a:spcAft>
              <a:defRPr sz="1800"/>
            </a:lvl2pPr>
            <a:lvl3pPr marL="566928">
              <a:lnSpc>
                <a:spcPct val="125000"/>
              </a:lnSpc>
              <a:spcAft>
                <a:spcPts val="600"/>
              </a:spcAft>
              <a:defRPr sz="1800"/>
            </a:lvl3pPr>
            <a:lvl4pPr marL="850392">
              <a:lnSpc>
                <a:spcPct val="125000"/>
              </a:lnSpc>
              <a:spcAft>
                <a:spcPts val="600"/>
              </a:spcAft>
              <a:defRPr sz="1800"/>
            </a:lvl4pPr>
            <a:lvl5pPr marL="1133856"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74FDF0-F4BE-433D-86EE-9E1832D43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DFCD07-1301-45ED-B326-449ECFADE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5DA270-E83F-4CC8-9DA6-27CA3AEC0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2" y="6309360"/>
            <a:ext cx="4946592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7804587-2E59-4D83-B86E-83ADAE4F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8168" y="6309360"/>
            <a:ext cx="2148840" cy="4572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339F117-3072-4F0C-8D1D-E5DC918C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868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DF88512-9E62-4695-B350-39488566A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CD596D-95F4-4C5C-A0E7-86D747FE7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553E9F-DCBF-4BEE-A261-5AA97361A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9B0EB0-AEBA-44ED-BC77-4188C74861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1" y="962423"/>
            <a:ext cx="10013710" cy="1216152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74D0E84D-2B51-9F8D-82CE-C086143DC605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630363" y="2757951"/>
            <a:ext cx="9918700" cy="3387579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78DD10-67BC-4E87-A788-A45C6093F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769F5-486B-4B48-A543-2C70359DF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DB9557B-D9D3-4FA9-2D64-D2F91957D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2" y="6309360"/>
            <a:ext cx="4946592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BC3F5B3-7690-C0DA-4084-5EFE50E8C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9E56FFE-09D7-3078-C9E8-DFE8CF68AA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8168" y="6309360"/>
            <a:ext cx="2148840" cy="4572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9/8/20XX</a:t>
            </a:r>
          </a:p>
        </p:txBody>
      </p:sp>
    </p:spTree>
    <p:extLst>
      <p:ext uri="{BB962C8B-B14F-4D97-AF65-F5344CB8AC3E}">
        <p14:creationId xmlns:p14="http://schemas.microsoft.com/office/powerpoint/2010/main" val="3605983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5518B595-5A04-0768-52B1-73F11E475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429000"/>
            <a:ext cx="4206240" cy="2377440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3CCCCFD-E0FE-BDB7-CF9D-FCA345E6BA55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5394325" y="3429000"/>
            <a:ext cx="3475038" cy="2378075"/>
          </a:xfrm>
        </p:spPr>
        <p:txBody>
          <a:bodyPr anchor="ctr"/>
          <a:lstStyle>
            <a:lvl1pPr marL="347472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reeform: Shape 4">
            <a:extLst>
              <a:ext uri="{FF2B5EF4-FFF2-40B4-BE49-F238E27FC236}">
                <a16:creationId xmlns:a16="http://schemas.microsoft.com/office/drawing/2014/main" id="{AE722AFD-22D7-4BD8-B055-3867C3800E16}"/>
              </a:ext>
            </a:extLst>
          </p:cNvPr>
          <p:cNvSpPr/>
          <p:nvPr/>
        </p:nvSpPr>
        <p:spPr>
          <a:xfrm>
            <a:off x="6282845" y="525294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D0355E4-3980-42A9-9376-74163520D39D}"/>
              </a:ext>
            </a:extLst>
          </p:cNvPr>
          <p:cNvSpPr/>
          <p:nvPr/>
        </p:nvSpPr>
        <p:spPr>
          <a:xfrm>
            <a:off x="8375472" y="496110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D430ED-A815-4274-966C-8192C4230569}"/>
              </a:ext>
            </a:extLst>
          </p:cNvPr>
          <p:cNvSpPr/>
          <p:nvPr/>
        </p:nvSpPr>
        <p:spPr>
          <a:xfrm>
            <a:off x="9403474" y="231031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0B88ADED-0863-78D3-7710-E131932E965F}"/>
              </a:ext>
            </a:extLst>
          </p:cNvPr>
          <p:cNvSpPr/>
          <p:nvPr/>
        </p:nvSpPr>
        <p:spPr>
          <a:xfrm>
            <a:off x="10460480" y="505838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8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8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32435EB1-8BEE-9EEE-D9E4-E53D56B7E09C}"/>
              </a:ext>
            </a:extLst>
          </p:cNvPr>
          <p:cNvSpPr/>
          <p:nvPr/>
        </p:nvSpPr>
        <p:spPr>
          <a:xfrm>
            <a:off x="11498097" y="2436654"/>
            <a:ext cx="698022" cy="1868948"/>
          </a:xfrm>
          <a:custGeom>
            <a:avLst/>
            <a:gdLst>
              <a:gd name="connsiteX0" fmla="*/ 698022 w 698022"/>
              <a:gd name="connsiteY0" fmla="*/ 0 h 1868948"/>
              <a:gd name="connsiteX1" fmla="*/ 698022 w 698022"/>
              <a:gd name="connsiteY1" fmla="*/ 1868948 h 1868948"/>
              <a:gd name="connsiteX2" fmla="*/ 0 w 698022"/>
              <a:gd name="connsiteY2" fmla="*/ 1477709 h 1868948"/>
              <a:gd name="connsiteX3" fmla="*/ 0 w 698022"/>
              <a:gd name="connsiteY3" fmla="*/ 397939 h 186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022" h="1868948">
                <a:moveTo>
                  <a:pt x="698022" y="0"/>
                </a:moveTo>
                <a:lnTo>
                  <a:pt x="698022" y="1868948"/>
                </a:lnTo>
                <a:lnTo>
                  <a:pt x="0" y="1477709"/>
                </a:lnTo>
                <a:lnTo>
                  <a:pt x="0" y="397939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2692688E-3654-181E-6244-F2CED7612746}"/>
              </a:ext>
            </a:extLst>
          </p:cNvPr>
          <p:cNvSpPr/>
          <p:nvPr/>
        </p:nvSpPr>
        <p:spPr>
          <a:xfrm>
            <a:off x="10460480" y="4114794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9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9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B1A7E0-D0BF-7FCA-D296-94BFC0D611C5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AC10D1-DF42-8734-0793-84312B963E6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FA0E5EFD-BABC-4B1A-8179-B088CE33BB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4C8F37E-3F74-F3FA-C9D8-7083DF2BBECC}"/>
              </a:ext>
            </a:extLst>
          </p:cNvPr>
          <p:cNvSpPr/>
          <p:nvPr/>
        </p:nvSpPr>
        <p:spPr>
          <a:xfrm>
            <a:off x="7325349" y="0"/>
            <a:ext cx="1911968" cy="866964"/>
          </a:xfrm>
          <a:custGeom>
            <a:avLst/>
            <a:gdLst>
              <a:gd name="connsiteX0" fmla="*/ 0 w 1911968"/>
              <a:gd name="connsiteY0" fmla="*/ 0 h 866964"/>
              <a:gd name="connsiteX1" fmla="*/ 1911968 w 1911968"/>
              <a:gd name="connsiteY1" fmla="*/ 0 h 866964"/>
              <a:gd name="connsiteX2" fmla="*/ 1911621 w 1911968"/>
              <a:gd name="connsiteY2" fmla="*/ 335832 h 866964"/>
              <a:gd name="connsiteX3" fmla="*/ 956364 w 1911968"/>
              <a:gd name="connsiteY3" fmla="*/ 866964 h 866964"/>
              <a:gd name="connsiteX4" fmla="*/ 0 w 1911968"/>
              <a:gd name="connsiteY4" fmla="*/ 335755 h 86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968" h="866964">
                <a:moveTo>
                  <a:pt x="0" y="0"/>
                </a:moveTo>
                <a:lnTo>
                  <a:pt x="1911968" y="0"/>
                </a:lnTo>
                <a:lnTo>
                  <a:pt x="1911621" y="335832"/>
                </a:lnTo>
                <a:lnTo>
                  <a:pt x="956364" y="866964"/>
                </a:lnTo>
                <a:lnTo>
                  <a:pt x="0" y="335755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B905CE6-1C2F-E053-4D14-6B86F4EFDC10}"/>
              </a:ext>
            </a:extLst>
          </p:cNvPr>
          <p:cNvSpPr/>
          <p:nvPr/>
        </p:nvSpPr>
        <p:spPr>
          <a:xfrm>
            <a:off x="9416816" y="0"/>
            <a:ext cx="1911968" cy="866964"/>
          </a:xfrm>
          <a:custGeom>
            <a:avLst/>
            <a:gdLst>
              <a:gd name="connsiteX0" fmla="*/ 0 w 1911968"/>
              <a:gd name="connsiteY0" fmla="*/ 0 h 866964"/>
              <a:gd name="connsiteX1" fmla="*/ 1911968 w 1911968"/>
              <a:gd name="connsiteY1" fmla="*/ 0 h 866964"/>
              <a:gd name="connsiteX2" fmla="*/ 1911621 w 1911968"/>
              <a:gd name="connsiteY2" fmla="*/ 335832 h 866964"/>
              <a:gd name="connsiteX3" fmla="*/ 956364 w 1911968"/>
              <a:gd name="connsiteY3" fmla="*/ 866964 h 866964"/>
              <a:gd name="connsiteX4" fmla="*/ 0 w 1911968"/>
              <a:gd name="connsiteY4" fmla="*/ 335755 h 86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968" h="866964">
                <a:moveTo>
                  <a:pt x="0" y="0"/>
                </a:moveTo>
                <a:lnTo>
                  <a:pt x="1911968" y="0"/>
                </a:lnTo>
                <a:lnTo>
                  <a:pt x="1911621" y="335832"/>
                </a:lnTo>
                <a:lnTo>
                  <a:pt x="956364" y="866964"/>
                </a:lnTo>
                <a:lnTo>
                  <a:pt x="0" y="33575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: Shape 12">
            <a:extLst>
              <a:ext uri="{FF2B5EF4-FFF2-40B4-BE49-F238E27FC236}">
                <a16:creationId xmlns:a16="http://schemas.microsoft.com/office/drawing/2014/main" id="{0B2D3BF4-495E-23C2-9911-15BC9E0D8EA7}"/>
              </a:ext>
            </a:extLst>
          </p:cNvPr>
          <p:cNvSpPr/>
          <p:nvPr/>
        </p:nvSpPr>
        <p:spPr>
          <a:xfrm>
            <a:off x="1571157" y="505838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2629C19-89EB-BC19-9230-7F7675E16EFF}"/>
              </a:ext>
            </a:extLst>
          </p:cNvPr>
          <p:cNvSpPr/>
          <p:nvPr/>
        </p:nvSpPr>
        <p:spPr>
          <a:xfrm>
            <a:off x="521034" y="0"/>
            <a:ext cx="1911968" cy="866964"/>
          </a:xfrm>
          <a:custGeom>
            <a:avLst/>
            <a:gdLst>
              <a:gd name="connsiteX0" fmla="*/ 0 w 1911968"/>
              <a:gd name="connsiteY0" fmla="*/ 0 h 866964"/>
              <a:gd name="connsiteX1" fmla="*/ 1911968 w 1911968"/>
              <a:gd name="connsiteY1" fmla="*/ 0 h 866964"/>
              <a:gd name="connsiteX2" fmla="*/ 1911621 w 1911968"/>
              <a:gd name="connsiteY2" fmla="*/ 335832 h 866964"/>
              <a:gd name="connsiteX3" fmla="*/ 956364 w 1911968"/>
              <a:gd name="connsiteY3" fmla="*/ 866964 h 866964"/>
              <a:gd name="connsiteX4" fmla="*/ 0 w 1911968"/>
              <a:gd name="connsiteY4" fmla="*/ 335755 h 86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968" h="866964">
                <a:moveTo>
                  <a:pt x="0" y="0"/>
                </a:moveTo>
                <a:lnTo>
                  <a:pt x="1911968" y="0"/>
                </a:lnTo>
                <a:lnTo>
                  <a:pt x="1911621" y="335832"/>
                </a:lnTo>
                <a:lnTo>
                  <a:pt x="956364" y="866964"/>
                </a:lnTo>
                <a:lnTo>
                  <a:pt x="0" y="335755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025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  <p15:guide id="2" pos="50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3DC2F0A-1748-49AE-AF72-D6BBB4F8F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3DF7B1-E0C5-4E09-BB5C-F11EA14D7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66789"/>
            <a:ext cx="6833381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C678EC-E47C-4AC2-A75A-7022CECD00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4622" y="848455"/>
            <a:ext cx="5102365" cy="2601914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74E69A-5ABD-42DF-A2B0-997A62625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063" y="920164"/>
            <a:ext cx="1070775" cy="24661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B6D0A-4A1F-4B59-B429-AD3FABC74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B66529-F6B7-4C1C-8291-8139628DF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48456"/>
            <a:ext cx="6833382" cy="717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2245B9-34B5-4F89-8EA6-C018B9D4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8023" y="3442673"/>
            <a:ext cx="5333977" cy="34153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0814BE-76E8-43EC-9616-A1F02F053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96996"/>
            <a:ext cx="1219200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8AAA0A6-9D4B-4AA2-82F0-77E5ECF4B6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86762" y="3928342"/>
            <a:ext cx="4162319" cy="2285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="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7" name="Footer Placeholder 12">
            <a:extLst>
              <a:ext uri="{FF2B5EF4-FFF2-40B4-BE49-F238E27FC236}">
                <a16:creationId xmlns:a16="http://schemas.microsoft.com/office/drawing/2014/main" id="{8E3FFD99-95F0-47A4-8642-FB9FECEC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5917" y="6309360"/>
            <a:ext cx="4946592" cy="457200"/>
          </a:xfrm>
        </p:spPr>
        <p:txBody>
          <a:bodyPr/>
          <a:lstStyle>
            <a:lvl1pPr>
              <a:defRPr lang="en-US" sz="12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727536-E532-4015-A178-0ABB6B09C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ate Placeholder 11">
            <a:extLst>
              <a:ext uri="{FF2B5EF4-FFF2-40B4-BE49-F238E27FC236}">
                <a16:creationId xmlns:a16="http://schemas.microsoft.com/office/drawing/2014/main" id="{22977876-C29D-4D32-9948-303465AEC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77730" y="6309360"/>
            <a:ext cx="2736329" cy="457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9/8/20XX</a:t>
            </a:r>
          </a:p>
        </p:txBody>
      </p:sp>
      <p:sp>
        <p:nvSpPr>
          <p:cNvPr id="20" name="Slide Number Placeholder 15">
            <a:extLst>
              <a:ext uri="{FF2B5EF4-FFF2-40B4-BE49-F238E27FC236}">
                <a16:creationId xmlns:a16="http://schemas.microsoft.com/office/drawing/2014/main" id="{6A7BC11E-2EF0-4989-9A7E-7AB377DB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557ABF-B75C-BD78-1A04-E483A57A9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7712" y="0"/>
            <a:ext cx="5728216" cy="845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484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A8D8870-8337-4ABD-9EA6-3D5AAB7E4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C3B2DB-2CCA-4BD4-8D63-98257049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25689"/>
            <a:ext cx="12192000" cy="5201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6629" y="825687"/>
            <a:ext cx="9643772" cy="5201730"/>
          </a:xfrm>
        </p:spPr>
        <p:txBody>
          <a:bodyPr tIns="182880" anchor="ctr" anchorCtr="0">
            <a:noAutofit/>
          </a:bodyPr>
          <a:lstStyle>
            <a:lvl1pPr algn="l">
              <a:lnSpc>
                <a:spcPct val="10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792E4C-AD3B-4E88-8540-E757597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32632F-9ED1-4328-BBE3-B4E01415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124D3C-01E3-4B96-BDF0-54851D173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5851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7A64FF-37A7-4837-8033-CBEA22697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896046"/>
            <a:ext cx="1070775" cy="50777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C0C09F-8990-542B-199E-E6FADE2FE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0"/>
            <a:ext cx="1070775" cy="825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6F60C3-341E-9533-2415-66360A254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5" y="6027421"/>
            <a:ext cx="1070775" cy="830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622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C2501B-DEA6-190E-3633-E32F635B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464" y="731520"/>
            <a:ext cx="5029200" cy="3291840"/>
          </a:xfrm>
        </p:spPr>
        <p:txBody>
          <a:bodyPr anchor="b"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7" name="Content placeholder 47" descr="Click icon to add picture">
            <a:extLst>
              <a:ext uri="{FF2B5EF4-FFF2-40B4-BE49-F238E27FC236}">
                <a16:creationId xmlns:a16="http://schemas.microsoft.com/office/drawing/2014/main" id="{EA8265B5-83C5-4AE9-88AB-3F2443B57F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17336" y="4172084"/>
            <a:ext cx="4910328" cy="1005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/>
              <a:t>Click to edit Master text styles</a:t>
            </a:r>
          </a:p>
        </p:txBody>
      </p:sp>
      <p:sp>
        <p:nvSpPr>
          <p:cNvPr id="2" name="Freeform: Shape 5">
            <a:extLst>
              <a:ext uri="{FF2B5EF4-FFF2-40B4-BE49-F238E27FC236}">
                <a16:creationId xmlns:a16="http://schemas.microsoft.com/office/drawing/2014/main" id="{B17C1EC9-3787-8D41-B5F1-BF16FD5C7ACB}"/>
              </a:ext>
            </a:extLst>
          </p:cNvPr>
          <p:cNvSpPr/>
          <p:nvPr/>
        </p:nvSpPr>
        <p:spPr>
          <a:xfrm>
            <a:off x="3843559" y="722518"/>
            <a:ext cx="1244907" cy="140525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" name="Freeform: Shape 6">
            <a:extLst>
              <a:ext uri="{FF2B5EF4-FFF2-40B4-BE49-F238E27FC236}">
                <a16:creationId xmlns:a16="http://schemas.microsoft.com/office/drawing/2014/main" id="{E945D8B2-8BED-B43F-8D56-AB19D0D29970}"/>
              </a:ext>
            </a:extLst>
          </p:cNvPr>
          <p:cNvSpPr/>
          <p:nvPr/>
        </p:nvSpPr>
        <p:spPr>
          <a:xfrm>
            <a:off x="1223929" y="1436914"/>
            <a:ext cx="2857005" cy="326977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00" noProof="0" dirty="0"/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id="{3853EA5E-735A-20F3-684A-C0AD030EC2D4}"/>
              </a:ext>
            </a:extLst>
          </p:cNvPr>
          <p:cNvSpPr/>
          <p:nvPr/>
        </p:nvSpPr>
        <p:spPr>
          <a:xfrm>
            <a:off x="758702" y="3457554"/>
            <a:ext cx="1208037" cy="138175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6" name="Freeform: Shape 11">
            <a:extLst>
              <a:ext uri="{FF2B5EF4-FFF2-40B4-BE49-F238E27FC236}">
                <a16:creationId xmlns:a16="http://schemas.microsoft.com/office/drawing/2014/main" id="{75DB4848-0824-8316-ED27-44DF37AD6F3D}"/>
              </a:ext>
            </a:extLst>
          </p:cNvPr>
          <p:cNvSpPr/>
          <p:nvPr/>
        </p:nvSpPr>
        <p:spPr>
          <a:xfrm>
            <a:off x="2917915" y="4662164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cxnSp>
        <p:nvCxnSpPr>
          <p:cNvPr id="7" name="Straight Connector 2">
            <a:extLst>
              <a:ext uri="{FF2B5EF4-FFF2-40B4-BE49-F238E27FC236}">
                <a16:creationId xmlns:a16="http://schemas.microsoft.com/office/drawing/2014/main" id="{8784B377-2FE4-4091-C29F-46938ECFA73E}"/>
              </a:ext>
            </a:extLst>
          </p:cNvPr>
          <p:cNvCxnSpPr/>
          <p:nvPr/>
        </p:nvCxnSpPr>
        <p:spPr>
          <a:xfrm>
            <a:off x="5998709" y="4172084"/>
            <a:ext cx="0" cy="760288"/>
          </a:xfrm>
          <a:prstGeom prst="line">
            <a:avLst/>
          </a:prstGeom>
          <a:noFill/>
          <a:ln w="19050" cap="flat" cmpd="sng" algn="ctr">
            <a:solidFill>
              <a:srgbClr val="D844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242795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52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with im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C2501B-DEA6-190E-3633-E32F635B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200400"/>
            <a:ext cx="5029200" cy="2743200"/>
          </a:xfrm>
        </p:spPr>
        <p:txBody>
          <a:bodyPr anchor="t">
            <a:normAutofit/>
          </a:bodyPr>
          <a:lstStyle>
            <a:lvl1pPr>
              <a:defRPr sz="48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10" name="Picture Placeholder 31">
            <a:extLst>
              <a:ext uri="{FF2B5EF4-FFF2-40B4-BE49-F238E27FC236}">
                <a16:creationId xmlns:a16="http://schemas.microsoft.com/office/drawing/2014/main" id="{373D33A6-83B0-5538-2873-8856E4E6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55" b="2555"/>
          <a:stretch>
            <a:fillRect/>
          </a:stretch>
        </p:blipFill>
        <p:spPr>
          <a:xfrm>
            <a:off x="6504265" y="3029080"/>
            <a:ext cx="1570617" cy="17968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accent5">
              <a:alpha val="30000"/>
            </a:schemeClr>
          </a:solidFill>
        </p:spPr>
      </p:pic>
      <p:sp>
        <p:nvSpPr>
          <p:cNvPr id="7" name="Content placeholder 47">
            <a:extLst>
              <a:ext uri="{FF2B5EF4-FFF2-40B4-BE49-F238E27FC236}">
                <a16:creationId xmlns:a16="http://schemas.microsoft.com/office/drawing/2014/main" id="{3944D979-8121-82AA-A130-38072F1EA83F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7493157" y="529148"/>
            <a:ext cx="4248873" cy="473113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noProof="0" dirty="0"/>
              <a:t>Click icon to add picture≈≈</a:t>
            </a:r>
          </a:p>
        </p:txBody>
      </p:sp>
      <p:sp>
        <p:nvSpPr>
          <p:cNvPr id="27" name="Content placeholder 47" descr="Click icon to add picture">
            <a:extLst>
              <a:ext uri="{FF2B5EF4-FFF2-40B4-BE49-F238E27FC236}">
                <a16:creationId xmlns:a16="http://schemas.microsoft.com/office/drawing/2014/main" id="{EA8265B5-83C5-4AE9-88AB-3F2443B57F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61872" y="2240280"/>
            <a:ext cx="5029200" cy="7602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/>
              <a:t>Click to edit Master text styles</a:t>
            </a:r>
          </a:p>
        </p:txBody>
      </p:sp>
      <p:sp>
        <p:nvSpPr>
          <p:cNvPr id="5" name="Freeform: Shape 25">
            <a:extLst>
              <a:ext uri="{FF2B5EF4-FFF2-40B4-BE49-F238E27FC236}">
                <a16:creationId xmlns:a16="http://schemas.microsoft.com/office/drawing/2014/main" id="{8A1DBD66-3066-DF70-EF94-95DF0D7A6503}"/>
              </a:ext>
            </a:extLst>
          </p:cNvPr>
          <p:cNvSpPr/>
          <p:nvPr/>
        </p:nvSpPr>
        <p:spPr>
          <a:xfrm flipH="1">
            <a:off x="7400972" y="4594440"/>
            <a:ext cx="1347680" cy="158117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: Shape 11">
            <a:extLst>
              <a:ext uri="{FF2B5EF4-FFF2-40B4-BE49-F238E27FC236}">
                <a16:creationId xmlns:a16="http://schemas.microsoft.com/office/drawing/2014/main" id="{D2CC929C-40BF-4EF5-7910-7F657CAF8CA9}"/>
              </a:ext>
            </a:extLst>
          </p:cNvPr>
          <p:cNvSpPr/>
          <p:nvPr/>
        </p:nvSpPr>
        <p:spPr>
          <a:xfrm>
            <a:off x="6521016" y="4772906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66E94398-47F0-267C-6791-5C30B1CEF496}"/>
              </a:ext>
            </a:extLst>
          </p:cNvPr>
          <p:cNvCxnSpPr/>
          <p:nvPr/>
        </p:nvCxnSpPr>
        <p:spPr>
          <a:xfrm>
            <a:off x="1142663" y="2282891"/>
            <a:ext cx="0" cy="760288"/>
          </a:xfrm>
          <a:prstGeom prst="line">
            <a:avLst/>
          </a:prstGeom>
          <a:noFill/>
          <a:ln w="19050" cap="flat" cmpd="sng" algn="ctr">
            <a:solidFill>
              <a:srgbClr val="D844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097357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52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4">
            <a:extLst>
              <a:ext uri="{FF2B5EF4-FFF2-40B4-BE49-F238E27FC236}">
                <a16:creationId xmlns:a16="http://schemas.microsoft.com/office/drawing/2014/main" id="{05751864-B11A-0286-13EA-2AC2A2C8D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31520"/>
            <a:ext cx="4663440" cy="1737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7A93C-2947-B6E4-C693-7C485DDC0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60" y="731520"/>
            <a:ext cx="5486400" cy="17373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A3F288-990F-014E-F099-1E3091477CA7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914400" y="2743200"/>
            <a:ext cx="8348472" cy="337413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reeform: Shape 5">
            <a:extLst>
              <a:ext uri="{FF2B5EF4-FFF2-40B4-BE49-F238E27FC236}">
                <a16:creationId xmlns:a16="http://schemas.microsoft.com/office/drawing/2014/main" id="{3F619E6B-153E-B522-47EB-4104C405736C}"/>
              </a:ext>
            </a:extLst>
          </p:cNvPr>
          <p:cNvSpPr/>
          <p:nvPr/>
        </p:nvSpPr>
        <p:spPr>
          <a:xfrm>
            <a:off x="10551278" y="4665388"/>
            <a:ext cx="603952" cy="68174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87A7B3D-E004-6D6A-5979-8F1BADBC9237}"/>
              </a:ext>
            </a:extLst>
          </p:cNvPr>
          <p:cNvSpPr/>
          <p:nvPr/>
        </p:nvSpPr>
        <p:spPr>
          <a:xfrm>
            <a:off x="10524774" y="5146146"/>
            <a:ext cx="1667226" cy="1711855"/>
          </a:xfrm>
          <a:custGeom>
            <a:avLst/>
            <a:gdLst>
              <a:gd name="connsiteX0" fmla="*/ 998834 w 1667226"/>
              <a:gd name="connsiteY0" fmla="*/ 0 h 1711855"/>
              <a:gd name="connsiteX1" fmla="*/ 1667226 w 1667226"/>
              <a:gd name="connsiteY1" fmla="*/ 373790 h 1711855"/>
              <a:gd name="connsiteX2" fmla="*/ 1667226 w 1667226"/>
              <a:gd name="connsiteY2" fmla="*/ 1711855 h 1711855"/>
              <a:gd name="connsiteX3" fmla="*/ 48502 w 1667226"/>
              <a:gd name="connsiteY3" fmla="*/ 1711855 h 1711855"/>
              <a:gd name="connsiteX4" fmla="*/ 0 w 1667226"/>
              <a:gd name="connsiteY4" fmla="*/ 1684915 h 1711855"/>
              <a:gd name="connsiteX5" fmla="*/ 0 w 1667226"/>
              <a:gd name="connsiteY5" fmla="*/ 564300 h 171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7226" h="1711855">
                <a:moveTo>
                  <a:pt x="998834" y="0"/>
                </a:moveTo>
                <a:lnTo>
                  <a:pt x="1667226" y="373790"/>
                </a:lnTo>
                <a:lnTo>
                  <a:pt x="1667226" y="1711855"/>
                </a:lnTo>
                <a:lnTo>
                  <a:pt x="48502" y="1711855"/>
                </a:lnTo>
                <a:lnTo>
                  <a:pt x="0" y="1684915"/>
                </a:lnTo>
                <a:lnTo>
                  <a:pt x="0" y="56430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A4CA3A93-BDBF-112D-54A0-05BF6B06BCC1}"/>
              </a:ext>
            </a:extLst>
          </p:cNvPr>
          <p:cNvSpPr/>
          <p:nvPr/>
        </p:nvSpPr>
        <p:spPr>
          <a:xfrm>
            <a:off x="10177285" y="5347130"/>
            <a:ext cx="748554" cy="85636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7A154B-D8F5-C1FB-307D-496380875BD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8715E-D2CE-A33E-1A28-4E627F239BB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>
            <a:noAutofit/>
          </a:bodyPr>
          <a:lstStyle/>
          <a:p>
            <a:fld id="{FA0E5EFD-BABC-4B1A-8179-B088CE33B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34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C1D3CF-F6AF-93EB-C40E-C278E5844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31520"/>
            <a:ext cx="393192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17990C-ED42-30BE-0501-F9C5B4A48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108960"/>
            <a:ext cx="3931920" cy="26517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AC62875-1B1B-E814-6549-162A8DBF8929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5745002" y="0"/>
            <a:ext cx="6446999" cy="6858000"/>
          </a:xfrm>
          <a:custGeom>
            <a:avLst/>
            <a:gdLst>
              <a:gd name="connsiteX0" fmla="*/ 2513726 w 6446999"/>
              <a:gd name="connsiteY0" fmla="*/ 0 h 6858000"/>
              <a:gd name="connsiteX1" fmla="*/ 4301949 w 6446999"/>
              <a:gd name="connsiteY1" fmla="*/ 0 h 6858000"/>
              <a:gd name="connsiteX2" fmla="*/ 6446999 w 6446999"/>
              <a:gd name="connsiteY2" fmla="*/ 1338386 h 6858000"/>
              <a:gd name="connsiteX3" fmla="*/ 6446999 w 6446999"/>
              <a:gd name="connsiteY3" fmla="*/ 5624376 h 6858000"/>
              <a:gd name="connsiteX4" fmla="*/ 4342124 w 6446999"/>
              <a:gd name="connsiteY4" fmla="*/ 6858000 h 6858000"/>
              <a:gd name="connsiteX5" fmla="*/ 2553921 w 6446999"/>
              <a:gd name="connsiteY5" fmla="*/ 6858000 h 6858000"/>
              <a:gd name="connsiteX6" fmla="*/ 661 w 6446999"/>
              <a:gd name="connsiteY6" fmla="*/ 5339864 h 6858000"/>
              <a:gd name="connsiteX7" fmla="*/ 299 w 6446999"/>
              <a:gd name="connsiteY7" fmla="*/ 13960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46999" h="6858000">
                <a:moveTo>
                  <a:pt x="2513726" y="0"/>
                </a:moveTo>
                <a:lnTo>
                  <a:pt x="4301949" y="0"/>
                </a:lnTo>
                <a:lnTo>
                  <a:pt x="6446999" y="1338386"/>
                </a:lnTo>
                <a:lnTo>
                  <a:pt x="6446999" y="5624376"/>
                </a:lnTo>
                <a:lnTo>
                  <a:pt x="4342124" y="6858000"/>
                </a:lnTo>
                <a:lnTo>
                  <a:pt x="2553921" y="6858000"/>
                </a:lnTo>
                <a:lnTo>
                  <a:pt x="661" y="5339864"/>
                </a:lnTo>
                <a:cubicBezTo>
                  <a:pt x="-1473" y="4048155"/>
                  <a:pt x="2433" y="2687753"/>
                  <a:pt x="299" y="1396044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6C45B-70BB-86F1-1866-F93BEC26ACF8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0044D-485D-043B-9D5B-C01AA8E06447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>
            <a:noAutofit/>
          </a:bodyPr>
          <a:lstStyle/>
          <a:p>
            <a:fld id="{FA0E5EFD-BABC-4B1A-8179-B088CE33BB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91FB993-29E1-3DBD-8335-7970016F8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03802" y="480395"/>
            <a:ext cx="1896941" cy="217161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rgbClr val="C95B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522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:a16="http://schemas.microsoft.com/office/drawing/2014/main" id="{12BFFCE7-C68B-4904-8795-9589C3F38FD4}"/>
              </a:ext>
            </a:extLst>
          </p:cNvPr>
          <p:cNvSpPr/>
          <p:nvPr/>
        </p:nvSpPr>
        <p:spPr>
          <a:xfrm>
            <a:off x="636161" y="5854024"/>
            <a:ext cx="2330137" cy="708120"/>
          </a:xfrm>
          <a:prstGeom prst="rect">
            <a:avLst/>
          </a:prstGeom>
          <a:solidFill>
            <a:srgbClr val="0F2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Freeform: Shape 19">
            <a:extLst>
              <a:ext uri="{FF2B5EF4-FFF2-40B4-BE49-F238E27FC236}">
                <a16:creationId xmlns:a16="http://schemas.microsoft.com/office/drawing/2014/main" id="{9D307BA6-8A60-85D7-CC8B-894256DC4B90}"/>
              </a:ext>
            </a:extLst>
          </p:cNvPr>
          <p:cNvSpPr/>
          <p:nvPr/>
        </p:nvSpPr>
        <p:spPr>
          <a:xfrm>
            <a:off x="8517470" y="2248218"/>
            <a:ext cx="1886361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7" name="Freeform: Shape 19">
            <a:extLst>
              <a:ext uri="{FF2B5EF4-FFF2-40B4-BE49-F238E27FC236}">
                <a16:creationId xmlns:a16="http://schemas.microsoft.com/office/drawing/2014/main" id="{F38B75F8-75D4-4B41-B7C7-433032DD0A6F}"/>
              </a:ext>
            </a:extLst>
          </p:cNvPr>
          <p:cNvSpPr/>
          <p:nvPr/>
        </p:nvSpPr>
        <p:spPr>
          <a:xfrm>
            <a:off x="9578882" y="460803"/>
            <a:ext cx="1886361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24">
            <a:extLst>
              <a:ext uri="{FF2B5EF4-FFF2-40B4-BE49-F238E27FC236}">
                <a16:creationId xmlns:a16="http://schemas.microsoft.com/office/drawing/2014/main" id="{671D1224-EDDC-4900-92DC-13608D44C524}"/>
              </a:ext>
            </a:extLst>
          </p:cNvPr>
          <p:cNvSpPr/>
          <p:nvPr/>
        </p:nvSpPr>
        <p:spPr>
          <a:xfrm>
            <a:off x="9522496" y="4057904"/>
            <a:ext cx="1886359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635A9E44-4E60-1AD1-0B85-72422683B48A}"/>
              </a:ext>
            </a:extLst>
          </p:cNvPr>
          <p:cNvSpPr/>
          <p:nvPr/>
        </p:nvSpPr>
        <p:spPr>
          <a:xfrm>
            <a:off x="11034052" y="3709992"/>
            <a:ext cx="1173188" cy="1502830"/>
          </a:xfrm>
          <a:custGeom>
            <a:avLst/>
            <a:gdLst>
              <a:gd name="connsiteX0" fmla="*/ 638572 w 1157948"/>
              <a:gd name="connsiteY0" fmla="*/ 0 h 1502830"/>
              <a:gd name="connsiteX1" fmla="*/ 0 w 1157948"/>
              <a:gd name="connsiteY1" fmla="*/ 378385 h 1502830"/>
              <a:gd name="connsiteX2" fmla="*/ 0 w 1157948"/>
              <a:gd name="connsiteY2" fmla="*/ 1129800 h 1502830"/>
              <a:gd name="connsiteX3" fmla="*/ 640317 w 1157948"/>
              <a:gd name="connsiteY3" fmla="*/ 1502830 h 1502830"/>
              <a:gd name="connsiteX4" fmla="*/ 1157948 w 1157948"/>
              <a:gd name="connsiteY4" fmla="*/ 1200968 h 1502830"/>
              <a:gd name="connsiteX5" fmla="*/ 1157948 w 1157948"/>
              <a:gd name="connsiteY5" fmla="*/ 304639 h 150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7948" h="1502830">
                <a:moveTo>
                  <a:pt x="638572" y="0"/>
                </a:moveTo>
                <a:lnTo>
                  <a:pt x="0" y="378385"/>
                </a:lnTo>
                <a:lnTo>
                  <a:pt x="0" y="1129800"/>
                </a:lnTo>
                <a:lnTo>
                  <a:pt x="640317" y="1502830"/>
                </a:lnTo>
                <a:lnTo>
                  <a:pt x="1157948" y="1200968"/>
                </a:lnTo>
                <a:lnTo>
                  <a:pt x="1157948" y="304639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041C638-CBB8-1159-9AF8-B5D14CC7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60704"/>
            <a:ext cx="7132320" cy="1773936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34C76-4814-6AFA-CEFD-F82B9ED9B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108960"/>
            <a:ext cx="3291840" cy="2651760"/>
          </a:xfrm>
        </p:spPr>
        <p:txBody>
          <a:bodyPr/>
          <a:lstStyle>
            <a:lvl1pPr marL="0" indent="0">
              <a:buNone/>
              <a:defRPr sz="1800"/>
            </a:lvl1pPr>
            <a:lvl2pPr marL="347472">
              <a:defRPr sz="1800"/>
            </a:lvl2pPr>
            <a:lvl3pPr marL="731520">
              <a:defRPr sz="1800"/>
            </a:lvl3pPr>
            <a:lvl4pPr marL="1097280"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2F254A-B4C7-D072-FEB9-22F9A2B0CA64}"/>
              </a:ext>
            </a:extLst>
          </p:cNvPr>
          <p:cNvSpPr>
            <a:spLocks noGrp="1"/>
          </p:cNvSpPr>
          <p:nvPr>
            <p:ph idx="56"/>
          </p:nvPr>
        </p:nvSpPr>
        <p:spPr>
          <a:xfrm>
            <a:off x="4754880" y="3108960"/>
            <a:ext cx="3291840" cy="2651760"/>
          </a:xfrm>
        </p:spPr>
        <p:txBody>
          <a:bodyPr/>
          <a:lstStyle>
            <a:lvl1pPr marL="0" indent="0">
              <a:buNone/>
              <a:defRPr sz="1800"/>
            </a:lvl1pPr>
            <a:lvl2pPr marL="347472">
              <a:defRPr sz="1800"/>
            </a:lvl2pPr>
            <a:lvl3pPr marL="731520">
              <a:defRPr sz="1800"/>
            </a:lvl3pPr>
            <a:lvl4pPr marL="1097280"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DBF4DF-D0B4-1DA6-0271-5D4033A9C19C}"/>
              </a:ext>
            </a:extLst>
          </p:cNvPr>
          <p:cNvSpPr>
            <a:spLocks noGrp="1"/>
          </p:cNvSpPr>
          <p:nvPr>
            <p:ph type="ftr" sz="quarter" idx="5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7335A-F59E-2A6C-D2D6-F10391DA8D69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>
            <a:noAutofit/>
          </a:bodyPr>
          <a:lstStyle/>
          <a:p>
            <a:fld id="{FA0E5EFD-BABC-4B1A-8179-B088CE33B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20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31520"/>
            <a:ext cx="4389120" cy="2103120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03123E-E3E0-5E2A-E1FB-EC28A2C68EE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14400" y="3108960"/>
            <a:ext cx="4389120" cy="192024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B0A6B95-C59B-C125-7957-8C41B3789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60" y="731520"/>
            <a:ext cx="5367528" cy="52120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5EFD-BABC-4B1A-8179-B088CE33BB4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8CD2E87-8426-FC12-6665-A6E2F64FEA93}"/>
              </a:ext>
            </a:extLst>
          </p:cNvPr>
          <p:cNvSpPr>
            <a:spLocks noChangeAspect="1"/>
          </p:cNvSpPr>
          <p:nvPr/>
        </p:nvSpPr>
        <p:spPr>
          <a:xfrm flipH="1">
            <a:off x="-9525" y="5039331"/>
            <a:ext cx="986377" cy="1280160"/>
          </a:xfrm>
          <a:custGeom>
            <a:avLst/>
            <a:gdLst>
              <a:gd name="connsiteX0" fmla="*/ 638572 w 1157948"/>
              <a:gd name="connsiteY0" fmla="*/ 0 h 1502830"/>
              <a:gd name="connsiteX1" fmla="*/ 0 w 1157948"/>
              <a:gd name="connsiteY1" fmla="*/ 378385 h 1502830"/>
              <a:gd name="connsiteX2" fmla="*/ 0 w 1157948"/>
              <a:gd name="connsiteY2" fmla="*/ 1129800 h 1502830"/>
              <a:gd name="connsiteX3" fmla="*/ 640317 w 1157948"/>
              <a:gd name="connsiteY3" fmla="*/ 1502830 h 1502830"/>
              <a:gd name="connsiteX4" fmla="*/ 1157948 w 1157948"/>
              <a:gd name="connsiteY4" fmla="*/ 1200968 h 1502830"/>
              <a:gd name="connsiteX5" fmla="*/ 1157948 w 1157948"/>
              <a:gd name="connsiteY5" fmla="*/ 304639 h 150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7948" h="1502830">
                <a:moveTo>
                  <a:pt x="638572" y="0"/>
                </a:moveTo>
                <a:lnTo>
                  <a:pt x="0" y="378385"/>
                </a:lnTo>
                <a:lnTo>
                  <a:pt x="0" y="1129800"/>
                </a:lnTo>
                <a:lnTo>
                  <a:pt x="640317" y="1502830"/>
                </a:lnTo>
                <a:lnTo>
                  <a:pt x="1157948" y="1200968"/>
                </a:lnTo>
                <a:lnTo>
                  <a:pt x="1157948" y="304639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D35CF771-1335-6C94-6AA8-AF68EADDDF00}"/>
              </a:ext>
            </a:extLst>
          </p:cNvPr>
          <p:cNvSpPr/>
          <p:nvPr/>
        </p:nvSpPr>
        <p:spPr>
          <a:xfrm>
            <a:off x="1140014" y="5142797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74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4">
            <a:extLst>
              <a:ext uri="{FF2B5EF4-FFF2-40B4-BE49-F238E27FC236}">
                <a16:creationId xmlns:a16="http://schemas.microsoft.com/office/drawing/2014/main" id="{F73BF8E3-2426-5D65-6582-D4B03C76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0" y="2016579"/>
            <a:ext cx="4441188" cy="2775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47">
            <a:extLst>
              <a:ext uri="{FF2B5EF4-FFF2-40B4-BE49-F238E27FC236}">
                <a16:creationId xmlns:a16="http://schemas.microsoft.com/office/drawing/2014/main" id="{117BCD91-6BBA-AACD-3424-C3A4E5C1AB1D}"/>
              </a:ext>
            </a:extLst>
          </p:cNvPr>
          <p:cNvSpPr>
            <a:spLocks noGrp="1" noChangeAspect="1"/>
          </p:cNvSpPr>
          <p:nvPr>
            <p:ph type="pic" sz="quarter" idx="48"/>
          </p:nvPr>
        </p:nvSpPr>
        <p:spPr>
          <a:xfrm>
            <a:off x="914400" y="539496"/>
            <a:ext cx="5025207" cy="5779008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noProof="0"/>
              <a:t>Click icon to add picture</a:t>
            </a:r>
            <a:endParaRPr lang="en-US" altLang="zh-CN" noProof="0" dirty="0"/>
          </a:p>
        </p:txBody>
      </p:sp>
      <p:pic>
        <p:nvPicPr>
          <p:cNvPr id="7" name="Shape 33">
            <a:extLst>
              <a:ext uri="{FF2B5EF4-FFF2-40B4-BE49-F238E27FC236}">
                <a16:creationId xmlns:a16="http://schemas.microsoft.com/office/drawing/2014/main" id="{78B6A20E-2402-E586-7E92-A2C0D0B85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2010" y="4038403"/>
            <a:ext cx="1438713" cy="1645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  <p:sp>
        <p:nvSpPr>
          <p:cNvPr id="3" name="Freeform: Shape 11">
            <a:extLst>
              <a:ext uri="{FF2B5EF4-FFF2-40B4-BE49-F238E27FC236}">
                <a16:creationId xmlns:a16="http://schemas.microsoft.com/office/drawing/2014/main" id="{20E24AA2-A4D8-FFB3-C801-0E57990B8CB6}"/>
              </a:ext>
            </a:extLst>
          </p:cNvPr>
          <p:cNvSpPr/>
          <p:nvPr/>
        </p:nvSpPr>
        <p:spPr>
          <a:xfrm>
            <a:off x="1360235" y="5541405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9" name="Freeform: Shape 5">
            <a:extLst>
              <a:ext uri="{FF2B5EF4-FFF2-40B4-BE49-F238E27FC236}">
                <a16:creationId xmlns:a16="http://schemas.microsoft.com/office/drawing/2014/main" id="{1FEC53F3-5030-5BCF-54CA-ABB14457C073}"/>
              </a:ext>
            </a:extLst>
          </p:cNvPr>
          <p:cNvSpPr/>
          <p:nvPr/>
        </p:nvSpPr>
        <p:spPr>
          <a:xfrm>
            <a:off x="5429027" y="393334"/>
            <a:ext cx="1244907" cy="140525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20385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7">
            <a:extLst>
              <a:ext uri="{FF2B5EF4-FFF2-40B4-BE49-F238E27FC236}">
                <a16:creationId xmlns:a16="http://schemas.microsoft.com/office/drawing/2014/main" id="{28B6388A-37D2-4382-A7FC-9B9A76BDE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FA0E5EFD-BABC-4B1A-8179-B088CE33BB4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8CB8A3D-9A54-FD7C-F6A5-B33E6C891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F38A7675-78A2-B642-22AF-B98514C6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76125D-E69D-E2ED-1549-3D67DBD4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2179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0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30" r:id="rId12"/>
    <p:sldLayoutId id="2147483831" r:id="rId13"/>
    <p:sldLayoutId id="2147483832" r:id="rId14"/>
    <p:sldLayoutId id="2147483833" r:id="rId15"/>
    <p:sldLayoutId id="2147483811" r:id="rId16"/>
    <p:sldLayoutId id="2147483812" r:id="rId17"/>
    <p:sldLayoutId id="2147483813" r:id="rId18"/>
    <p:sldLayoutId id="2147483814" r:id="rId19"/>
    <p:sldLayoutId id="2147483815" r:id="rId20"/>
    <p:sldLayoutId id="2147483816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31520" indent="-347472" algn="l" defTabSz="9144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97280" indent="-347472" algn="l" defTabSz="9144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463040" indent="-347472" algn="l" defTabSz="9144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-347472" algn="l" defTabSz="9144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32">
          <p15:clr>
            <a:srgbClr val="F26B43"/>
          </p15:clr>
        </p15:guide>
        <p15:guide id="2" pos="3840">
          <p15:clr>
            <a:srgbClr val="F26B43"/>
          </p15:clr>
        </p15:guide>
        <p15:guide id="3" pos="5640">
          <p15:clr>
            <a:srgbClr val="F26B43"/>
          </p15:clr>
        </p15:guide>
        <p15:guide id="4" pos="1656">
          <p15:clr>
            <a:srgbClr val="F26B43"/>
          </p15:clr>
        </p15:guide>
        <p15:guide id="5" pos="52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sv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ldfire.gov/application/irwin-integrated-reporting-wildfire-information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kara_stringer@ios.doi.gov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1CC31-745B-3735-0BCE-03FEB0094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200400"/>
            <a:ext cx="5029200" cy="2743200"/>
          </a:xfrm>
        </p:spPr>
        <p:txBody>
          <a:bodyPr anchor="t">
            <a:normAutofit/>
          </a:bodyPr>
          <a:lstStyle/>
          <a:p>
            <a:r>
              <a:rPr lang="en-US" sz="5400" dirty="0"/>
              <a:t>IRWIN</a:t>
            </a:r>
            <a:br>
              <a:rPr lang="en-US" dirty="0"/>
            </a:b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A37EA79-448B-0DA1-E4AE-AEFCBA06752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43000" y="2314930"/>
            <a:ext cx="5029200" cy="760288"/>
          </a:xfrm>
        </p:spPr>
        <p:txBody>
          <a:bodyPr>
            <a:normAutofit/>
          </a:bodyPr>
          <a:lstStyle/>
          <a:p>
            <a:r>
              <a:rPr lang="en-US" sz="3200" b="1"/>
              <a:t>CDAT 2026</a:t>
            </a:r>
            <a:endParaRPr lang="en-US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9AF68D-80F4-5CC9-E343-EE44D394008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74397" y="6061826"/>
            <a:ext cx="1549205" cy="541592"/>
          </a:xfrm>
          <a:prstGeom prst="rect">
            <a:avLst/>
          </a:prstGeom>
          <a:solidFill>
            <a:srgbClr val="706056"/>
          </a:solidFill>
        </p:spPr>
      </p:pic>
      <p:pic>
        <p:nvPicPr>
          <p:cNvPr id="5" name="Graphic 4" descr="Call center with solid fill">
            <a:extLst>
              <a:ext uri="{FF2B5EF4-FFF2-40B4-BE49-F238E27FC236}">
                <a16:creationId xmlns:a16="http://schemas.microsoft.com/office/drawing/2014/main" id="{F6CCB7C1-D733-0227-E9C9-538B88EAC04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61158" y="1094874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10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44540E0-669E-535E-89FD-9A1A97ED5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  <a:ln w="34925">
            <a:solidFill>
              <a:schemeClr val="accent1">
                <a:lumMod val="75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B37FE8-E959-8373-EF1B-7B4BD8415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8924" y="4839292"/>
            <a:ext cx="1743075" cy="189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94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E4E74-80FD-450E-9455-6AE701920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718999"/>
            <a:ext cx="5029200" cy="2743200"/>
          </a:xfrm>
        </p:spPr>
        <p:txBody>
          <a:bodyPr anchor="t">
            <a:normAutofit/>
          </a:bodyPr>
          <a:lstStyle/>
          <a:p>
            <a:r>
              <a:rPr lang="en-US" sz="2600" dirty="0"/>
              <a:t>Integration Testing Jan 26-30</a:t>
            </a:r>
            <a:br>
              <a:rPr lang="en-US" sz="2600" dirty="0"/>
            </a:br>
            <a:br>
              <a:rPr lang="en-US" sz="2600" dirty="0"/>
            </a:br>
            <a:r>
              <a:rPr lang="en-US" sz="2600" dirty="0"/>
              <a:t>Go-Live March 4</a:t>
            </a:r>
            <a:r>
              <a:rPr lang="en-US" sz="2600" baseline="30000" dirty="0"/>
              <a:t>th</a:t>
            </a:r>
            <a:br>
              <a:rPr lang="en-US" sz="2600" dirty="0"/>
            </a:br>
            <a:br>
              <a:rPr lang="en-US" sz="2600" dirty="0"/>
            </a:br>
            <a:r>
              <a:rPr lang="en-US" sz="2600" dirty="0"/>
              <a:t>Recompete Contract Awarded</a:t>
            </a:r>
            <a:br>
              <a:rPr lang="en-US" sz="2600" dirty="0"/>
            </a:br>
            <a:endParaRPr lang="en-US" sz="2600" dirty="0"/>
          </a:p>
        </p:txBody>
      </p:sp>
      <p:pic>
        <p:nvPicPr>
          <p:cNvPr id="5" name="Graphic 4" descr="Daily calendar with solid fill">
            <a:extLst>
              <a:ext uri="{FF2B5EF4-FFF2-40B4-BE49-F238E27FC236}">
                <a16:creationId xmlns:a16="http://schemas.microsoft.com/office/drawing/2014/main" id="{9E4A04E6-A732-9A28-4D53-872AC0EAE91D}"/>
              </a:ext>
            </a:extLst>
          </p:cNvPr>
          <p:cNvPicPr>
            <a:picLocks noChangeAspect="1"/>
          </p:cNvPicPr>
          <p:nvPr/>
        </p:nvPicPr>
        <p:blipFill>
          <a:blip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7884931" y="1162050"/>
            <a:ext cx="3857099" cy="3857099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F2D008-83B8-3769-FED9-A1C71910B08D}"/>
              </a:ext>
            </a:extLst>
          </p:cNvPr>
          <p:cNvSpPr/>
          <p:nvPr/>
        </p:nvSpPr>
        <p:spPr>
          <a:xfrm>
            <a:off x="0" y="6335486"/>
            <a:ext cx="12192000" cy="52251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DA75F8D-DC81-8E5D-FF20-332C8FBBD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024" y="731519"/>
            <a:ext cx="4371975" cy="1554481"/>
          </a:xfrm>
        </p:spPr>
        <p:txBody>
          <a:bodyPr/>
          <a:lstStyle/>
          <a:p>
            <a:r>
              <a:rPr lang="en-US" dirty="0"/>
              <a:t>Observer Dashboard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D4BACA-B051-2474-CAE8-2DD878B8A66D}"/>
              </a:ext>
            </a:extLst>
          </p:cNvPr>
          <p:cNvSpPr txBox="1"/>
          <p:nvPr/>
        </p:nvSpPr>
        <p:spPr>
          <a:xfrm>
            <a:off x="6438900" y="6394911"/>
            <a:ext cx="5753100" cy="27699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https://kb.geoplatform.gov/gp-agol/creating-a-login-gov-account-and-signing-in.html</a:t>
            </a:r>
          </a:p>
        </p:txBody>
      </p:sp>
      <p:pic>
        <p:nvPicPr>
          <p:cNvPr id="8" name="Graphic 7" descr="Presentation with pie chart with solid fill">
            <a:extLst>
              <a:ext uri="{FF2B5EF4-FFF2-40B4-BE49-F238E27FC236}">
                <a16:creationId xmlns:a16="http://schemas.microsoft.com/office/drawing/2014/main" id="{5ADE1E85-3260-A1D6-7FA4-2386A5E5CB8D}"/>
              </a:ext>
            </a:extLst>
          </p:cNvPr>
          <p:cNvPicPr>
            <a:picLocks noChangeAspect="1"/>
          </p:cNvPicPr>
          <p:nvPr/>
        </p:nvPicPr>
        <p:blipFill>
          <a:blip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058024" y="2139130"/>
            <a:ext cx="3124201" cy="312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9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82E2A4-E5B9-8120-6BFE-3546C225E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5E51C-9D3E-0AFF-A976-5C86372D2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245" y="365759"/>
            <a:ext cx="9692640" cy="99846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dirty="0">
                <a:solidFill>
                  <a:schemeClr val="tx1"/>
                </a:solidFill>
              </a:rPr>
              <a:t>			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IRWIN V12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534E89-F43B-D8D1-1E7E-1BD74690FC7D}"/>
              </a:ext>
            </a:extLst>
          </p:cNvPr>
          <p:cNvSpPr txBox="1"/>
          <p:nvPr/>
        </p:nvSpPr>
        <p:spPr>
          <a:xfrm>
            <a:off x="0" y="0"/>
            <a:ext cx="4055416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TextBox 5">
            <a:extLst>
              <a:ext uri="{FF2B5EF4-FFF2-40B4-BE49-F238E27FC236}">
                <a16:creationId xmlns:a16="http://schemas.microsoft.com/office/drawing/2014/main" id="{EA06D1EF-F9D8-272E-AA2C-A6483F250E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0228456"/>
              </p:ext>
            </p:extLst>
          </p:nvPr>
        </p:nvGraphicFramePr>
        <p:xfrm>
          <a:off x="487401" y="1364226"/>
          <a:ext cx="10907484" cy="5493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xplosion: 14 Points 5">
            <a:extLst>
              <a:ext uri="{FF2B5EF4-FFF2-40B4-BE49-F238E27FC236}">
                <a16:creationId xmlns:a16="http://schemas.microsoft.com/office/drawing/2014/main" id="{3594FB82-892C-708F-33EC-B0708A20BA2A}"/>
              </a:ext>
            </a:extLst>
          </p:cNvPr>
          <p:cNvSpPr/>
          <p:nvPr/>
        </p:nvSpPr>
        <p:spPr>
          <a:xfrm rot="21447174">
            <a:off x="4027165" y="-51826"/>
            <a:ext cx="3827954" cy="1467880"/>
          </a:xfrm>
          <a:prstGeom prst="irregularSeal2">
            <a:avLst/>
          </a:prstGeom>
          <a:ln w="50800">
            <a:solidFill>
              <a:schemeClr val="accent6">
                <a:lumMod val="75000"/>
                <a:alpha val="9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March 2027</a:t>
            </a:r>
          </a:p>
        </p:txBody>
      </p:sp>
    </p:spTree>
    <p:extLst>
      <p:ext uri="{BB962C8B-B14F-4D97-AF65-F5344CB8AC3E}">
        <p14:creationId xmlns:p14="http://schemas.microsoft.com/office/powerpoint/2010/main" val="3590467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17577-E7D5-1460-8215-B5B7CAEA3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464" y="731520"/>
            <a:ext cx="5029200" cy="3291840"/>
          </a:xfrm>
        </p:spPr>
        <p:txBody>
          <a:bodyPr anchor="b">
            <a:normAutofit/>
          </a:bodyPr>
          <a:lstStyle/>
          <a:p>
            <a:r>
              <a:rPr lang="en-US"/>
              <a:t>Wildfire Application Information </a:t>
            </a:r>
            <a:br>
              <a:rPr lang="en-US"/>
            </a:br>
            <a:r>
              <a:rPr lang="en-US"/>
              <a:t>Portal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9C5CA2-350D-3D4B-DB63-8A049296A026}"/>
              </a:ext>
            </a:extLst>
          </p:cNvPr>
          <p:cNvSpPr txBox="1">
            <a:spLocks noGrp="1"/>
          </p:cNvSpPr>
          <p:nvPr>
            <p:ph type="body" sz="quarter" idx="28"/>
          </p:nvPr>
        </p:nvSpPr>
        <p:spPr>
          <a:xfrm>
            <a:off x="6117336" y="4172084"/>
            <a:ext cx="4911725" cy="1314450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https://www.wildfire.gov/application/irwin-integrated-reporting-wildfire-information</a:t>
            </a:r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84109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E4E74-80FD-450E-9455-6AE701920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292" y="731520"/>
            <a:ext cx="5029200" cy="3291840"/>
          </a:xfrm>
        </p:spPr>
        <p:txBody>
          <a:bodyPr anchor="b">
            <a:normAutofit/>
          </a:bodyPr>
          <a:lstStyle/>
          <a:p>
            <a:r>
              <a:rPr lang="en-US"/>
              <a:t>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7B09C2-3F95-4AC6-8B36-AC33040E5FA1}"/>
              </a:ext>
            </a:extLst>
          </p:cNvPr>
          <p:cNvSpPr txBox="1"/>
          <p:nvPr/>
        </p:nvSpPr>
        <p:spPr>
          <a:xfrm>
            <a:off x="1260894" y="4172084"/>
            <a:ext cx="4913313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defTabSz="914400" fontAlgn="auto">
              <a:spcBef>
                <a:spcPts val="1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asunderland@blm.gov</a:t>
            </a:r>
          </a:p>
          <a:p>
            <a:pPr marR="0" lvl="0" defTabSz="914400" fontAlgn="auto">
              <a:spcBef>
                <a:spcPts val="1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kara_stringer@ios.doi.gov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05EE4214-AEE3-2A2E-5F99-3234BB2B18B5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6742557" y="821836"/>
            <a:ext cx="4405503" cy="506634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97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chemeClr val="accent6">
                <a:lumMod val="25000"/>
                <a:lumOff val="75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DB51410D-06A7-0856-AFF4-E20626A28A18}"/>
              </a:ext>
            </a:extLst>
          </p:cNvPr>
          <p:cNvCxnSpPr>
            <a:cxnSpLocks/>
          </p:cNvCxnSpPr>
          <p:nvPr/>
        </p:nvCxnSpPr>
        <p:spPr>
          <a:xfrm rot="10800000">
            <a:off x="2975276" y="4877755"/>
            <a:ext cx="1799501" cy="39944"/>
          </a:xfrm>
          <a:prstGeom prst="curvedConnector3">
            <a:avLst>
              <a:gd name="adj1" fmla="val 56352"/>
            </a:avLst>
          </a:prstGeom>
          <a:ln w="79375">
            <a:gradFill>
              <a:gsLst>
                <a:gs pos="0">
                  <a:srgbClr val="F8F9FA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ot"/>
            <a:headEnd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1667" y="491799"/>
            <a:ext cx="8944981" cy="630261"/>
          </a:xfrm>
        </p:spPr>
        <p:txBody>
          <a:bodyPr anchor="t">
            <a:noAutofit/>
          </a:bodyPr>
          <a:lstStyle/>
          <a:p>
            <a:r>
              <a:rPr lang="en-US" sz="3100" dirty="0">
                <a:solidFill>
                  <a:schemeClr val="tx1"/>
                </a:solidFill>
              </a:rPr>
              <a:t>Change Process for Integration</a:t>
            </a:r>
            <a:br>
              <a:rPr lang="en-US" sz="3100" dirty="0">
                <a:solidFill>
                  <a:srgbClr val="3E9532"/>
                </a:solidFill>
              </a:rPr>
            </a:br>
            <a:endParaRPr lang="en-US" sz="3100" dirty="0">
              <a:solidFill>
                <a:srgbClr val="3E953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32632" y="1480565"/>
            <a:ext cx="15119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/>
                <a:ea typeface="+mn-ea"/>
                <a:cs typeface="+mn-cs"/>
              </a:rPr>
              <a:t>IRWIN Core Team Review Idea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5" name="Picture 4" descr="A picture containing text, wrench, tool&#10;&#10;Description automatically generated">
            <a:extLst>
              <a:ext uri="{FF2B5EF4-FFF2-40B4-BE49-F238E27FC236}">
                <a16:creationId xmlns:a16="http://schemas.microsoft.com/office/drawing/2014/main" id="{6807991E-8238-4D67-8B6C-EF5B0D9D8B8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98" y="2656233"/>
            <a:ext cx="6692262" cy="3596985"/>
          </a:xfrm>
          <a:prstGeom prst="rect">
            <a:avLst/>
          </a:prstGeom>
          <a:gradFill>
            <a:gsLst>
              <a:gs pos="10000">
                <a:schemeClr val="accent6">
                  <a:lumMod val="25000"/>
                  <a:lumOff val="75000"/>
                </a:schemeClr>
              </a:gs>
              <a:gs pos="73000">
                <a:schemeClr val="accent6">
                  <a:lumMod val="25000"/>
                  <a:lumOff val="75000"/>
                </a:schemeClr>
              </a:gs>
            </a:gsLst>
            <a:lin ang="16200000" scaled="1"/>
          </a:gradFill>
          <a:effectLst>
            <a:outerShdw blurRad="50800" dist="50800" dir="5400000" algn="ctr" rotWithShape="0">
              <a:schemeClr val="accent6">
                <a:lumMod val="25000"/>
                <a:lumOff val="75000"/>
              </a:scheme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165E09-3961-4685-8B34-D41F784333B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208" y="3652736"/>
            <a:ext cx="2743720" cy="231691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199734B-A921-42EF-AA64-119E9888A25F}"/>
              </a:ext>
            </a:extLst>
          </p:cNvPr>
          <p:cNvSpPr/>
          <p:nvPr/>
        </p:nvSpPr>
        <p:spPr>
          <a:xfrm>
            <a:off x="3174552" y="2139501"/>
            <a:ext cx="1277369" cy="786629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9295C79-E34D-44E0-9539-CF0235108D8D}"/>
              </a:ext>
            </a:extLst>
          </p:cNvPr>
          <p:cNvSpPr/>
          <p:nvPr/>
        </p:nvSpPr>
        <p:spPr>
          <a:xfrm flipV="1">
            <a:off x="3597483" y="2630250"/>
            <a:ext cx="552734" cy="948537"/>
          </a:xfrm>
          <a:prstGeom prst="triangle">
            <a:avLst>
              <a:gd name="adj" fmla="val 76667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79ED96F-8687-41DD-AF2E-45256AB6CB7B}"/>
              </a:ext>
            </a:extLst>
          </p:cNvPr>
          <p:cNvSpPr/>
          <p:nvPr/>
        </p:nvSpPr>
        <p:spPr>
          <a:xfrm rot="526753" flipV="1">
            <a:off x="5291928" y="3086090"/>
            <a:ext cx="283478" cy="782140"/>
          </a:xfrm>
          <a:prstGeom prst="triangle">
            <a:avLst>
              <a:gd name="adj" fmla="val 17413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F86081B-1CEA-4634-9C52-0DEC814E44AB}"/>
              </a:ext>
            </a:extLst>
          </p:cNvPr>
          <p:cNvSpPr/>
          <p:nvPr/>
        </p:nvSpPr>
        <p:spPr>
          <a:xfrm>
            <a:off x="4924631" y="2464947"/>
            <a:ext cx="1101257" cy="67817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57343E1-CB02-4238-A360-D3DEB28DC56A}"/>
              </a:ext>
            </a:extLst>
          </p:cNvPr>
          <p:cNvSpPr/>
          <p:nvPr/>
        </p:nvSpPr>
        <p:spPr>
          <a:xfrm>
            <a:off x="6462066" y="1845860"/>
            <a:ext cx="1190446" cy="733101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3DC8F2E2-801E-4F2C-B612-BEE63FE52A0A}"/>
              </a:ext>
            </a:extLst>
          </p:cNvPr>
          <p:cNvSpPr/>
          <p:nvPr/>
        </p:nvSpPr>
        <p:spPr>
          <a:xfrm flipV="1">
            <a:off x="6839297" y="2370016"/>
            <a:ext cx="236585" cy="372683"/>
          </a:xfrm>
          <a:prstGeom prst="triangle">
            <a:avLst>
              <a:gd name="adj" fmla="val 44929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C9A067A-012F-4C13-8BF8-67E00A460C0F}"/>
              </a:ext>
            </a:extLst>
          </p:cNvPr>
          <p:cNvSpPr/>
          <p:nvPr/>
        </p:nvSpPr>
        <p:spPr>
          <a:xfrm>
            <a:off x="827118" y="5039681"/>
            <a:ext cx="1933888" cy="119092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4D6ED729-6227-4ED0-8099-BB624028F522}"/>
              </a:ext>
            </a:extLst>
          </p:cNvPr>
          <p:cNvSpPr/>
          <p:nvPr/>
        </p:nvSpPr>
        <p:spPr>
          <a:xfrm rot="14778897" flipV="1">
            <a:off x="2652400" y="4772762"/>
            <a:ext cx="217212" cy="816963"/>
          </a:xfrm>
          <a:prstGeom prst="triangle">
            <a:avLst>
              <a:gd name="adj" fmla="val 76667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41" name="Picture 40" descr="Shape&#10;&#10;Description automatically generated with medium confidence">
            <a:extLst>
              <a:ext uri="{FF2B5EF4-FFF2-40B4-BE49-F238E27FC236}">
                <a16:creationId xmlns:a16="http://schemas.microsoft.com/office/drawing/2014/main" id="{98B1C4B9-0851-4308-84EF-0F9635226B3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921" y="2487275"/>
            <a:ext cx="1164295" cy="622369"/>
          </a:xfrm>
          <a:prstGeom prst="rect">
            <a:avLst/>
          </a:prstGeom>
        </p:spPr>
      </p:pic>
      <p:pic>
        <p:nvPicPr>
          <p:cNvPr id="43" name="Picture 42" descr="Shape&#10;&#10;Description automatically generated with medium confidence">
            <a:extLst>
              <a:ext uri="{FF2B5EF4-FFF2-40B4-BE49-F238E27FC236}">
                <a16:creationId xmlns:a16="http://schemas.microsoft.com/office/drawing/2014/main" id="{FCF4B7E1-29F5-4BEB-8155-A5476832F33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048" y="4484899"/>
            <a:ext cx="1543942" cy="453222"/>
          </a:xfrm>
          <a:prstGeom prst="rect">
            <a:avLst/>
          </a:prstGeom>
        </p:spPr>
      </p:pic>
      <p:pic>
        <p:nvPicPr>
          <p:cNvPr id="45" name="Picture 44" descr="Shape&#10;&#10;Description automatically generated with medium confidence">
            <a:extLst>
              <a:ext uri="{FF2B5EF4-FFF2-40B4-BE49-F238E27FC236}">
                <a16:creationId xmlns:a16="http://schemas.microsoft.com/office/drawing/2014/main" id="{6AD45087-E572-4B56-8BF2-276CDF3185B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892" y="3023021"/>
            <a:ext cx="436081" cy="245560"/>
          </a:xfrm>
          <a:prstGeom prst="rect">
            <a:avLst/>
          </a:prstGeom>
        </p:spPr>
      </p:pic>
      <p:sp>
        <p:nvSpPr>
          <p:cNvPr id="46" name="Oval 45">
            <a:extLst>
              <a:ext uri="{FF2B5EF4-FFF2-40B4-BE49-F238E27FC236}">
                <a16:creationId xmlns:a16="http://schemas.microsoft.com/office/drawing/2014/main" id="{3D25AEEA-FDEA-420D-AFF1-5CD6D86F7A9A}"/>
              </a:ext>
            </a:extLst>
          </p:cNvPr>
          <p:cNvSpPr/>
          <p:nvPr/>
        </p:nvSpPr>
        <p:spPr>
          <a:xfrm>
            <a:off x="3557482" y="5281042"/>
            <a:ext cx="1980114" cy="1219393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D3D12523-392B-4F48-991E-A4B4ECA58846}"/>
              </a:ext>
            </a:extLst>
          </p:cNvPr>
          <p:cNvSpPr/>
          <p:nvPr/>
        </p:nvSpPr>
        <p:spPr>
          <a:xfrm rot="16200000" flipV="1">
            <a:off x="5519807" y="5341922"/>
            <a:ext cx="259994" cy="977872"/>
          </a:xfrm>
          <a:prstGeom prst="triangle">
            <a:avLst>
              <a:gd name="adj" fmla="val 62253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DED316C-D9C2-4150-A767-4AE65E19FA0C}"/>
              </a:ext>
            </a:extLst>
          </p:cNvPr>
          <p:cNvSpPr/>
          <p:nvPr/>
        </p:nvSpPr>
        <p:spPr>
          <a:xfrm>
            <a:off x="10286476" y="4569285"/>
            <a:ext cx="1472733" cy="90693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4673BC65-4624-4F11-A73C-FDDB4464A0C5}"/>
              </a:ext>
            </a:extLst>
          </p:cNvPr>
          <p:cNvSpPr/>
          <p:nvPr/>
        </p:nvSpPr>
        <p:spPr>
          <a:xfrm rot="6749272" flipV="1">
            <a:off x="10305073" y="4475677"/>
            <a:ext cx="151609" cy="570221"/>
          </a:xfrm>
          <a:prstGeom prst="triangle">
            <a:avLst>
              <a:gd name="adj" fmla="val 7666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F66AF82-F060-4991-B70E-FB7975230A60}"/>
              </a:ext>
            </a:extLst>
          </p:cNvPr>
          <p:cNvSpPr/>
          <p:nvPr/>
        </p:nvSpPr>
        <p:spPr>
          <a:xfrm>
            <a:off x="7271632" y="3668798"/>
            <a:ext cx="1482410" cy="912897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340C2C14-1662-49E5-ABFB-5F7146F0BAE6}"/>
              </a:ext>
            </a:extLst>
          </p:cNvPr>
          <p:cNvSpPr/>
          <p:nvPr/>
        </p:nvSpPr>
        <p:spPr>
          <a:xfrm rot="11551392" flipV="1">
            <a:off x="7585704" y="3550974"/>
            <a:ext cx="396933" cy="566971"/>
          </a:xfrm>
          <a:prstGeom prst="triangle">
            <a:avLst>
              <a:gd name="adj" fmla="val 7666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D545F5F-A53B-4DC9-B20A-AC180442174C}"/>
              </a:ext>
            </a:extLst>
          </p:cNvPr>
          <p:cNvSpPr/>
          <p:nvPr/>
        </p:nvSpPr>
        <p:spPr>
          <a:xfrm>
            <a:off x="5871453" y="4375160"/>
            <a:ext cx="1482410" cy="912897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C2BF10AF-B7A2-4C0B-8FEC-0E15147649ED}"/>
              </a:ext>
            </a:extLst>
          </p:cNvPr>
          <p:cNvSpPr/>
          <p:nvPr/>
        </p:nvSpPr>
        <p:spPr>
          <a:xfrm rot="3566820" flipV="1">
            <a:off x="5775429" y="4811471"/>
            <a:ext cx="251300" cy="566971"/>
          </a:xfrm>
          <a:prstGeom prst="triangle">
            <a:avLst>
              <a:gd name="adj" fmla="val 76667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56" name="Picture 55" descr="A white robot with a red hat&#10;&#10;Description automatically generated with low confidence">
            <a:extLst>
              <a:ext uri="{FF2B5EF4-FFF2-40B4-BE49-F238E27FC236}">
                <a16:creationId xmlns:a16="http://schemas.microsoft.com/office/drawing/2014/main" id="{67ECE70E-3736-4037-B357-CDA21296E8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147" y="4254357"/>
            <a:ext cx="825591" cy="939904"/>
          </a:xfrm>
          <a:prstGeom prst="rect">
            <a:avLst/>
          </a:prstGeom>
        </p:spPr>
      </p:pic>
      <p:pic>
        <p:nvPicPr>
          <p:cNvPr id="58" name="Picture 57" descr="A picture containing clipart, light&#10;&#10;Description automatically generated">
            <a:extLst>
              <a:ext uri="{FF2B5EF4-FFF2-40B4-BE49-F238E27FC236}">
                <a16:creationId xmlns:a16="http://schemas.microsoft.com/office/drawing/2014/main" id="{AB64F1FF-52BD-454B-8D5F-6DA245B2B2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063" y="3383615"/>
            <a:ext cx="524991" cy="846760"/>
          </a:xfrm>
          <a:prstGeom prst="rect">
            <a:avLst/>
          </a:prstGeom>
        </p:spPr>
      </p:pic>
      <p:pic>
        <p:nvPicPr>
          <p:cNvPr id="60" name="Picture 5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4E6F6D40-D61A-42BF-AC87-790BF2C8F5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702" y="2458270"/>
            <a:ext cx="359873" cy="668940"/>
          </a:xfrm>
          <a:prstGeom prst="rect">
            <a:avLst/>
          </a:prstGeom>
        </p:spPr>
      </p:pic>
      <p:pic>
        <p:nvPicPr>
          <p:cNvPr id="64" name="Picture 63" descr="Diagram, icon&#10;&#10;Description automatically generated">
            <a:extLst>
              <a:ext uri="{FF2B5EF4-FFF2-40B4-BE49-F238E27FC236}">
                <a16:creationId xmlns:a16="http://schemas.microsoft.com/office/drawing/2014/main" id="{B3AA0FF2-581E-40BA-9124-5C05E842CBC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82"/>
          <a:stretch/>
        </p:blipFill>
        <p:spPr>
          <a:xfrm>
            <a:off x="9587955" y="619908"/>
            <a:ext cx="2325971" cy="276024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9A578C6-824F-4643-BF00-9EC098592C9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80" y="2036381"/>
            <a:ext cx="1151594" cy="100764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30E82765-119A-4857-AE9E-339EAB56846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05" y="2840268"/>
            <a:ext cx="622369" cy="1414089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82D587A7-1B35-44A2-992F-5969C6F66CC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65" y="4831436"/>
            <a:ext cx="1519934" cy="1147360"/>
          </a:xfrm>
          <a:prstGeom prst="rect">
            <a:avLst/>
          </a:prstGeom>
        </p:spPr>
      </p:pic>
      <p:pic>
        <p:nvPicPr>
          <p:cNvPr id="80" name="Picture 79" descr="A picture containing clipart&#10;&#10;Description automatically generated">
            <a:extLst>
              <a:ext uri="{FF2B5EF4-FFF2-40B4-BE49-F238E27FC236}">
                <a16:creationId xmlns:a16="http://schemas.microsoft.com/office/drawing/2014/main" id="{2216E4EE-4D57-4C25-A5C7-712F58875DE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242" y="2456336"/>
            <a:ext cx="482653" cy="901799"/>
          </a:xfrm>
          <a:prstGeom prst="rect">
            <a:avLst/>
          </a:prstGeom>
        </p:spPr>
      </p:pic>
      <p:pic>
        <p:nvPicPr>
          <p:cNvPr id="82" name="Picture 81" descr="A picture containing toy&#10;&#10;Description automatically generated">
            <a:extLst>
              <a:ext uri="{FF2B5EF4-FFF2-40B4-BE49-F238E27FC236}">
                <a16:creationId xmlns:a16="http://schemas.microsoft.com/office/drawing/2014/main" id="{5CFB27E6-8900-4E2F-8124-A23A01E8BD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578" y="1865742"/>
            <a:ext cx="1249629" cy="781541"/>
          </a:xfrm>
          <a:prstGeom prst="rect">
            <a:avLst/>
          </a:prstGeom>
        </p:spPr>
      </p:pic>
      <p:pic>
        <p:nvPicPr>
          <p:cNvPr id="84" name="Picture 83" descr="A picture containing text&#10;&#10;Description automatically generated">
            <a:extLst>
              <a:ext uri="{FF2B5EF4-FFF2-40B4-BE49-F238E27FC236}">
                <a16:creationId xmlns:a16="http://schemas.microsoft.com/office/drawing/2014/main" id="{42C44799-366B-4EA0-8CB0-877699E6638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276" y="1862270"/>
            <a:ext cx="1420279" cy="1044704"/>
          </a:xfrm>
          <a:prstGeom prst="rect">
            <a:avLst/>
          </a:prstGeom>
        </p:spPr>
      </p:pic>
      <p:pic>
        <p:nvPicPr>
          <p:cNvPr id="86" name="Picture 85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8733F5CE-58C3-482E-8D7B-EA3DCD76CBC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041" y="1483924"/>
            <a:ext cx="1041515" cy="1007644"/>
          </a:xfrm>
          <a:prstGeom prst="rect">
            <a:avLst/>
          </a:prstGeom>
        </p:spPr>
      </p:pic>
      <p:pic>
        <p:nvPicPr>
          <p:cNvPr id="88" name="Picture 8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94A0D88-B686-4486-8EE0-A184339334E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766" y="2410003"/>
            <a:ext cx="770552" cy="563095"/>
          </a:xfrm>
          <a:prstGeom prst="rect">
            <a:avLst/>
          </a:prstGeom>
        </p:spPr>
      </p:pic>
      <p:pic>
        <p:nvPicPr>
          <p:cNvPr id="90" name="Picture 89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BA6D211B-8139-4B69-86AF-710759C39CF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444" y="3285940"/>
            <a:ext cx="1435258" cy="114736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C53AA52C-3A3C-49B8-946E-DC330A52135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561" y="4401146"/>
            <a:ext cx="533459" cy="821357"/>
          </a:xfrm>
          <a:prstGeom prst="rect">
            <a:avLst/>
          </a:prstGeom>
        </p:spPr>
      </p:pic>
      <p:pic>
        <p:nvPicPr>
          <p:cNvPr id="94" name="Picture 93" descr="A toy figurine of a person wearing a hard hat&#10;&#10;Description automatically generated with low confidence">
            <a:extLst>
              <a:ext uri="{FF2B5EF4-FFF2-40B4-BE49-F238E27FC236}">
                <a16:creationId xmlns:a16="http://schemas.microsoft.com/office/drawing/2014/main" id="{49739327-7D38-49A8-B1AB-5B61EC3E5AE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074" y="5882813"/>
            <a:ext cx="587950" cy="663328"/>
          </a:xfrm>
          <a:prstGeom prst="rect">
            <a:avLst/>
          </a:prstGeom>
        </p:spPr>
      </p:pic>
      <p:pic>
        <p:nvPicPr>
          <p:cNvPr id="96" name="Picture 95" descr="A picture containing text, box&#10;&#10;Description automatically generated">
            <a:extLst>
              <a:ext uri="{FF2B5EF4-FFF2-40B4-BE49-F238E27FC236}">
                <a16:creationId xmlns:a16="http://schemas.microsoft.com/office/drawing/2014/main" id="{9F0AFDEB-8CF4-4DC9-A4AF-AA8AD41325C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890" y="5504623"/>
            <a:ext cx="591719" cy="663328"/>
          </a:xfrm>
          <a:prstGeom prst="rect">
            <a:avLst/>
          </a:prstGeom>
        </p:spPr>
      </p:pic>
      <p:pic>
        <p:nvPicPr>
          <p:cNvPr id="98" name="Picture 97" descr="A picture containing box&#10;&#10;Description automatically generated">
            <a:extLst>
              <a:ext uri="{FF2B5EF4-FFF2-40B4-BE49-F238E27FC236}">
                <a16:creationId xmlns:a16="http://schemas.microsoft.com/office/drawing/2014/main" id="{4973153E-93F9-4EF6-BC27-AAA334B617C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583" y="5177023"/>
            <a:ext cx="587950" cy="659559"/>
          </a:xfrm>
          <a:prstGeom prst="rect">
            <a:avLst/>
          </a:prstGeom>
        </p:spPr>
      </p:pic>
      <p:pic>
        <p:nvPicPr>
          <p:cNvPr id="100" name="Picture 99" descr="A picture containing text&#10;&#10;Description automatically generated">
            <a:extLst>
              <a:ext uri="{FF2B5EF4-FFF2-40B4-BE49-F238E27FC236}">
                <a16:creationId xmlns:a16="http://schemas.microsoft.com/office/drawing/2014/main" id="{85698F5F-B557-41AC-9787-BB6F2F0119D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476" y="4536319"/>
            <a:ext cx="249794" cy="664707"/>
          </a:xfrm>
          <a:prstGeom prst="rect">
            <a:avLst/>
          </a:prstGeom>
        </p:spPr>
      </p:pic>
      <p:pic>
        <p:nvPicPr>
          <p:cNvPr id="102" name="Picture 101" descr="A picture containing text, bowed instrument&#10;&#10;Description automatically generated">
            <a:extLst>
              <a:ext uri="{FF2B5EF4-FFF2-40B4-BE49-F238E27FC236}">
                <a16:creationId xmlns:a16="http://schemas.microsoft.com/office/drawing/2014/main" id="{100E6354-4647-44C1-A8FF-6BF870ECBB1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591" y="4577155"/>
            <a:ext cx="338704" cy="6012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26424B9-BF38-414B-AE2F-E9586065EF9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052" y="2836892"/>
            <a:ext cx="584264" cy="745149"/>
          </a:xfrm>
          <a:prstGeom prst="rect">
            <a:avLst/>
          </a:prstGeom>
        </p:spPr>
      </p:pic>
      <p:pic>
        <p:nvPicPr>
          <p:cNvPr id="103" name="Picture 102" descr="A picture containing clipart&#10;&#10;Description automatically generated">
            <a:extLst>
              <a:ext uri="{FF2B5EF4-FFF2-40B4-BE49-F238E27FC236}">
                <a16:creationId xmlns:a16="http://schemas.microsoft.com/office/drawing/2014/main" id="{FB18452C-0A05-4E70-8456-D9FB8F03CCC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2207" y="3166328"/>
            <a:ext cx="482653" cy="901799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DAE042FC-5256-4216-AEDC-647AEA7B282E}"/>
              </a:ext>
            </a:extLst>
          </p:cNvPr>
          <p:cNvSpPr txBox="1"/>
          <p:nvPr/>
        </p:nvSpPr>
        <p:spPr>
          <a:xfrm>
            <a:off x="5126673" y="4438969"/>
            <a:ext cx="54543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TopUp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" panose="00000400000000000000" pitchFamily="2" charset="0"/>
                <a:ea typeface="+mn-ea"/>
                <a:cs typeface="+mn-cs"/>
              </a:rPr>
              <a:t>Q2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EC8ABEA-97B6-4409-92CB-37F0D458C4B1}"/>
              </a:ext>
            </a:extLst>
          </p:cNvPr>
          <p:cNvSpPr txBox="1"/>
          <p:nvPr/>
        </p:nvSpPr>
        <p:spPr>
          <a:xfrm>
            <a:off x="6855948" y="3484426"/>
            <a:ext cx="64532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TopUp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YES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BDE46E1-7C1D-4B49-8174-8659E0188B8C}"/>
              </a:ext>
            </a:extLst>
          </p:cNvPr>
          <p:cNvSpPr txBox="1"/>
          <p:nvPr/>
        </p:nvSpPr>
        <p:spPr>
          <a:xfrm>
            <a:off x="3079349" y="3991307"/>
            <a:ext cx="54543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TopUp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" panose="00000400000000000000" pitchFamily="2" charset="0"/>
                <a:ea typeface="+mn-ea"/>
                <a:cs typeface="+mn-cs"/>
              </a:rPr>
              <a:t>Q1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81EFD5B-6C23-495D-9DBC-FDC426250239}"/>
              </a:ext>
            </a:extLst>
          </p:cNvPr>
          <p:cNvSpPr txBox="1"/>
          <p:nvPr/>
        </p:nvSpPr>
        <p:spPr>
          <a:xfrm>
            <a:off x="4978718" y="4957735"/>
            <a:ext cx="545438" cy="369332"/>
          </a:xfrm>
          <a:prstGeom prst="rect">
            <a:avLst/>
          </a:prstGeom>
          <a:noFill/>
          <a:scene3d>
            <a:camera prst="isometricBottomDown"/>
            <a:lightRig rig="threePt" dir="t"/>
          </a:scene3d>
        </p:spPr>
        <p:txBody>
          <a:bodyPr wrap="square" rtlCol="0">
            <a:spAutoFit/>
            <a:scene3d>
              <a:camera prst="isometricTopUp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" panose="00000400000000000000" pitchFamily="2" charset="0"/>
                <a:ea typeface="+mn-ea"/>
                <a:cs typeface="+mn-cs"/>
              </a:rPr>
              <a:t>Q3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C545AE0A-6F80-4DF5-83C2-8F6131306C37}"/>
              </a:ext>
            </a:extLst>
          </p:cNvPr>
          <p:cNvSpPr txBox="1"/>
          <p:nvPr/>
        </p:nvSpPr>
        <p:spPr>
          <a:xfrm>
            <a:off x="5749526" y="5377728"/>
            <a:ext cx="545438" cy="369332"/>
          </a:xfrm>
          <a:prstGeom prst="rect">
            <a:avLst/>
          </a:prstGeom>
          <a:noFill/>
          <a:scene3d>
            <a:camera prst="isometricBottomDown"/>
            <a:lightRig rig="threePt" dir="t"/>
          </a:scene3d>
        </p:spPr>
        <p:txBody>
          <a:bodyPr wrap="square" rtlCol="0">
            <a:spAutoFit/>
            <a:scene3d>
              <a:camera prst="isometricTopUp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" panose="00000400000000000000" pitchFamily="2" charset="0"/>
                <a:ea typeface="+mn-ea"/>
                <a:cs typeface="+mn-cs"/>
              </a:rPr>
              <a:t>Q4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063E017-6A7E-4839-B5F9-717C5D8EEFF5}"/>
              </a:ext>
            </a:extLst>
          </p:cNvPr>
          <p:cNvSpPr txBox="1"/>
          <p:nvPr/>
        </p:nvSpPr>
        <p:spPr>
          <a:xfrm>
            <a:off x="3268358" y="3192876"/>
            <a:ext cx="545438" cy="369332"/>
          </a:xfrm>
          <a:prstGeom prst="rect">
            <a:avLst/>
          </a:prstGeom>
          <a:noFill/>
          <a:scene3d>
            <a:camera prst="isometricBottomDown"/>
            <a:lightRig rig="threePt" dir="t"/>
          </a:scene3d>
        </p:spPr>
        <p:txBody>
          <a:bodyPr wrap="square" rtlCol="0">
            <a:spAutoFit/>
            <a:scene3d>
              <a:camera prst="isometricTopUp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" panose="00000400000000000000" pitchFamily="2" charset="0"/>
                <a:ea typeface="+mn-ea"/>
                <a:cs typeface="+mn-cs"/>
              </a:rPr>
              <a:t>Q4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50149EA-260A-48BC-AF72-FEA0C00860AD}"/>
              </a:ext>
            </a:extLst>
          </p:cNvPr>
          <p:cNvSpPr txBox="1"/>
          <p:nvPr/>
        </p:nvSpPr>
        <p:spPr>
          <a:xfrm>
            <a:off x="7841700" y="5369903"/>
            <a:ext cx="103391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TopUp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" panose="00000400000000000000" pitchFamily="2" charset="0"/>
                <a:ea typeface="+mn-ea"/>
                <a:cs typeface="+mn-cs"/>
              </a:rPr>
              <a:t>Q4, Q1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C023BC8-A0A8-4B7D-8CF7-009112A39A03}"/>
              </a:ext>
            </a:extLst>
          </p:cNvPr>
          <p:cNvSpPr txBox="1"/>
          <p:nvPr/>
        </p:nvSpPr>
        <p:spPr>
          <a:xfrm>
            <a:off x="1723828" y="4653793"/>
            <a:ext cx="1125492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BottomDown">
                <a:rot lat="1541867" lon="20562319" rev="20160323"/>
              </a:camera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HelveticaNeue" panose="00000400000000000000" pitchFamily="2" charset="0"/>
                <a:ea typeface="+mn-ea"/>
                <a:cs typeface="Helvetica" panose="020B0604020202020204" pitchFamily="34" charset="0"/>
              </a:rPr>
              <a:t>NO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</a:schemeClr>
              </a:solidFill>
              <a:effectLst/>
              <a:uLnTx/>
              <a:uFillTx/>
              <a:latin typeface="HelveticaNeue" panose="00000400000000000000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23A2EBF-B23B-45ED-89AF-EE497EBF78C5}"/>
              </a:ext>
            </a:extLst>
          </p:cNvPr>
          <p:cNvSpPr txBox="1"/>
          <p:nvPr/>
        </p:nvSpPr>
        <p:spPr>
          <a:xfrm>
            <a:off x="6127552" y="1103605"/>
            <a:ext cx="24896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/>
                <a:ea typeface="+mn-ea"/>
                <a:cs typeface="+mn-cs"/>
              </a:rPr>
              <a:t>Technology Evaluation Subcommittee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3698583-B0D4-4794-B144-7DDF3234640B}"/>
              </a:ext>
            </a:extLst>
          </p:cNvPr>
          <p:cNvSpPr txBox="1"/>
          <p:nvPr/>
        </p:nvSpPr>
        <p:spPr>
          <a:xfrm>
            <a:off x="8163167" y="1966468"/>
            <a:ext cx="11254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/>
                <a:ea typeface="+mn-ea"/>
                <a:cs typeface="+mn-cs"/>
              </a:rPr>
              <a:t>Defer/schedule for next Build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294CF06-FF00-47B5-BD3E-5B5FBC65E29E}"/>
              </a:ext>
            </a:extLst>
          </p:cNvPr>
          <p:cNvSpPr txBox="1"/>
          <p:nvPr/>
        </p:nvSpPr>
        <p:spPr>
          <a:xfrm>
            <a:off x="9563368" y="3589399"/>
            <a:ext cx="11254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/>
                <a:ea typeface="+mn-ea"/>
                <a:cs typeface="+mn-cs"/>
              </a:rPr>
              <a:t>Release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79745D1-6AF7-4E88-9CA6-ADB03F31A13E}"/>
              </a:ext>
            </a:extLst>
          </p:cNvPr>
          <p:cNvSpPr txBox="1"/>
          <p:nvPr/>
        </p:nvSpPr>
        <p:spPr>
          <a:xfrm>
            <a:off x="8823690" y="6214477"/>
            <a:ext cx="17194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/>
                <a:ea typeface="+mn-ea"/>
                <a:cs typeface="+mn-cs"/>
              </a:rPr>
              <a:t>Development/Implement changes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634DD28-6293-4A58-98EA-2827835F2375}"/>
              </a:ext>
            </a:extLst>
          </p:cNvPr>
          <p:cNvSpPr txBox="1"/>
          <p:nvPr/>
        </p:nvSpPr>
        <p:spPr>
          <a:xfrm>
            <a:off x="10137931" y="5481188"/>
            <a:ext cx="1719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/>
                <a:ea typeface="+mn-ea"/>
                <a:cs typeface="+mn-cs"/>
              </a:rPr>
              <a:t>Integration Testing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C3229A5-847C-413D-BF73-F48C1342B5E9}"/>
              </a:ext>
            </a:extLst>
          </p:cNvPr>
          <p:cNvSpPr txBox="1"/>
          <p:nvPr/>
        </p:nvSpPr>
        <p:spPr>
          <a:xfrm>
            <a:off x="3647267" y="6499277"/>
            <a:ext cx="1719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/>
                <a:ea typeface="+mn-ea"/>
                <a:cs typeface="+mn-cs"/>
              </a:rPr>
              <a:t>Program Board </a:t>
            </a:r>
            <a:r>
              <a:rPr lang="en-US" sz="1100" b="1" dirty="0">
                <a:latin typeface="Franklin Gothic Book"/>
              </a:rPr>
              <a:t>Brief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FF2A936A-38AC-45A7-985A-8A58E7129906}"/>
              </a:ext>
            </a:extLst>
          </p:cNvPr>
          <p:cNvSpPr txBox="1"/>
          <p:nvPr/>
        </p:nvSpPr>
        <p:spPr>
          <a:xfrm>
            <a:off x="890179" y="6218948"/>
            <a:ext cx="17194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/>
                <a:ea typeface="+mn-ea"/>
                <a:cs typeface="+mn-cs"/>
              </a:rPr>
              <a:t>IRWIN Extended Community Review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66D07B9C-BFEF-4D5F-AD44-D69C2DCB8A7F}"/>
              </a:ext>
            </a:extLst>
          </p:cNvPr>
          <p:cNvSpPr txBox="1"/>
          <p:nvPr/>
        </p:nvSpPr>
        <p:spPr>
          <a:xfrm>
            <a:off x="6016893" y="5268818"/>
            <a:ext cx="186585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/>
                <a:ea typeface="+mn-ea"/>
                <a:cs typeface="+mn-cs"/>
              </a:rPr>
              <a:t>Collective Review of all Proposed Changes to IRWIN (Fall Meeting)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D03EF6EB-EE47-45FD-856B-CEE4826B95A6}"/>
              </a:ext>
            </a:extLst>
          </p:cNvPr>
          <p:cNvSpPr txBox="1"/>
          <p:nvPr/>
        </p:nvSpPr>
        <p:spPr>
          <a:xfrm>
            <a:off x="7238734" y="4581695"/>
            <a:ext cx="17194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/>
                <a:ea typeface="+mn-ea"/>
                <a:cs typeface="+mn-cs"/>
              </a:rPr>
              <a:t>Business &amp; Data, Technical Impact Documentation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74ECB3F-AA6E-4C19-A569-25CCAE37166F}"/>
              </a:ext>
            </a:extLst>
          </p:cNvPr>
          <p:cNvSpPr txBox="1"/>
          <p:nvPr/>
        </p:nvSpPr>
        <p:spPr>
          <a:xfrm>
            <a:off x="3755000" y="4276274"/>
            <a:ext cx="64532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TopUp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YES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065088-10AF-54A4-B4BC-2EF53A1E2F20}"/>
              </a:ext>
            </a:extLst>
          </p:cNvPr>
          <p:cNvSpPr txBox="1"/>
          <p:nvPr/>
        </p:nvSpPr>
        <p:spPr>
          <a:xfrm>
            <a:off x="4649365" y="3904962"/>
            <a:ext cx="186585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/>
                <a:ea typeface="+mn-ea"/>
                <a:cs typeface="+mn-cs"/>
              </a:rPr>
              <a:t>Collective Review of all Proposed Changes to IRWIN (</a:t>
            </a:r>
            <a:r>
              <a:rPr lang="en-US" sz="1100" b="1" dirty="0">
                <a:latin typeface="Franklin Gothic Book"/>
              </a:rPr>
              <a:t>Spring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/>
                <a:ea typeface="+mn-ea"/>
                <a:cs typeface="+mn-cs"/>
              </a:rPr>
              <a:t> Meeting)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0BAB8FA-0D3E-9251-3176-AA3867642C70}"/>
              </a:ext>
            </a:extLst>
          </p:cNvPr>
          <p:cNvSpPr/>
          <p:nvPr/>
        </p:nvSpPr>
        <p:spPr>
          <a:xfrm rot="7412001" flipV="1">
            <a:off x="5740630" y="4451251"/>
            <a:ext cx="251300" cy="566971"/>
          </a:xfrm>
          <a:prstGeom prst="triangle">
            <a:avLst>
              <a:gd name="adj" fmla="val 76667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76" name="Picture 75" descr="A picture containing floor, indoor&#10;&#10;Description automatically generated">
            <a:extLst>
              <a:ext uri="{FF2B5EF4-FFF2-40B4-BE49-F238E27FC236}">
                <a16:creationId xmlns:a16="http://schemas.microsoft.com/office/drawing/2014/main" id="{110DA3B7-6F4C-4FC3-80C7-41F793E2DEE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706" y="4272456"/>
            <a:ext cx="1494531" cy="9441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B72CDC-8A6D-1C71-8B3F-22A26AC5ECEE}"/>
              </a:ext>
            </a:extLst>
          </p:cNvPr>
          <p:cNvSpPr txBox="1"/>
          <p:nvPr/>
        </p:nvSpPr>
        <p:spPr>
          <a:xfrm rot="19258799">
            <a:off x="333636" y="4949376"/>
            <a:ext cx="912286" cy="430887"/>
          </a:xfrm>
          <a:custGeom>
            <a:avLst/>
            <a:gdLst>
              <a:gd name="csX0" fmla="*/ 0 w 912286"/>
              <a:gd name="csY0" fmla="*/ 0 h 430887"/>
              <a:gd name="csX1" fmla="*/ 447020 w 912286"/>
              <a:gd name="csY1" fmla="*/ 0 h 430887"/>
              <a:gd name="csX2" fmla="*/ 912286 w 912286"/>
              <a:gd name="csY2" fmla="*/ 0 h 430887"/>
              <a:gd name="csX3" fmla="*/ 912286 w 912286"/>
              <a:gd name="csY3" fmla="*/ 430887 h 430887"/>
              <a:gd name="csX4" fmla="*/ 456143 w 912286"/>
              <a:gd name="csY4" fmla="*/ 430887 h 430887"/>
              <a:gd name="csX5" fmla="*/ 0 w 912286"/>
              <a:gd name="csY5" fmla="*/ 430887 h 430887"/>
              <a:gd name="csX6" fmla="*/ 0 w 912286"/>
              <a:gd name="csY6" fmla="*/ 0 h 43088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912286" h="430887" extrusionOk="0">
                <a:moveTo>
                  <a:pt x="0" y="0"/>
                </a:moveTo>
                <a:cubicBezTo>
                  <a:pt x="106521" y="-51781"/>
                  <a:pt x="300353" y="41591"/>
                  <a:pt x="447020" y="0"/>
                </a:cubicBezTo>
                <a:cubicBezTo>
                  <a:pt x="593687" y="-41591"/>
                  <a:pt x="815871" y="13613"/>
                  <a:pt x="912286" y="0"/>
                </a:cubicBezTo>
                <a:cubicBezTo>
                  <a:pt x="945009" y="149846"/>
                  <a:pt x="910298" y="341051"/>
                  <a:pt x="912286" y="430887"/>
                </a:cubicBezTo>
                <a:cubicBezTo>
                  <a:pt x="776370" y="448773"/>
                  <a:pt x="586189" y="414683"/>
                  <a:pt x="456143" y="430887"/>
                </a:cubicBezTo>
                <a:cubicBezTo>
                  <a:pt x="326097" y="447091"/>
                  <a:pt x="174433" y="376671"/>
                  <a:pt x="0" y="430887"/>
                </a:cubicBezTo>
                <a:cubicBezTo>
                  <a:pt x="-11119" y="337737"/>
                  <a:pt x="49594" y="150309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Franklin Gothic Medium Cond" panose="020B06060304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Ongoing Q1,Q2, Q3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589DC5E-49A3-6697-FFEE-24CD0A39C8F1}"/>
              </a:ext>
            </a:extLst>
          </p:cNvPr>
          <p:cNvSpPr txBox="1"/>
          <p:nvPr/>
        </p:nvSpPr>
        <p:spPr>
          <a:xfrm rot="179879">
            <a:off x="3968342" y="4904496"/>
            <a:ext cx="657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Neue" panose="00000400000000000000"/>
              </a:rPr>
              <a:t>NO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7C682A82-4587-40E2-A0D0-1F5C49DBD42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926" y="5010733"/>
            <a:ext cx="1871340" cy="143949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2EB1CFD-024A-8E45-7A4C-A302DDB3CA2F}"/>
              </a:ext>
            </a:extLst>
          </p:cNvPr>
          <p:cNvSpPr txBox="1"/>
          <p:nvPr/>
        </p:nvSpPr>
        <p:spPr>
          <a:xfrm rot="18924251">
            <a:off x="7466680" y="2824441"/>
            <a:ext cx="1125492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BottomDown">
                <a:rot lat="1541867" lon="20562319" rev="20160323"/>
              </a:camera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HelveticaNeue" panose="00000400000000000000" pitchFamily="2" charset="0"/>
                <a:ea typeface="+mn-ea"/>
                <a:cs typeface="Helvetica" panose="020B0604020202020204" pitchFamily="34" charset="0"/>
              </a:rPr>
              <a:t>NO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</a:schemeClr>
              </a:solidFill>
              <a:effectLst/>
              <a:uLnTx/>
              <a:uFillTx/>
              <a:latin typeface="HelveticaNeue" panose="00000400000000000000" pitchFamily="2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C82AD033-07DC-19AA-E7E4-C00463218D7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681">
            <a:off x="3339906" y="4735806"/>
            <a:ext cx="1659156" cy="453222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5236C24-9C57-44B4-9F12-C804B02439D9}"/>
              </a:ext>
            </a:extLst>
          </p:cNvPr>
          <p:cNvSpPr txBox="1"/>
          <p:nvPr/>
        </p:nvSpPr>
        <p:spPr>
          <a:xfrm>
            <a:off x="4506996" y="1502978"/>
            <a:ext cx="16116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/>
                <a:ea typeface="+mn-ea"/>
                <a:cs typeface="+mn-cs"/>
              </a:rPr>
              <a:t>Brief </a:t>
            </a:r>
            <a:r>
              <a:rPr lang="en-US" sz="1100" b="1" dirty="0">
                <a:latin typeface="Franklin Gothic Book"/>
              </a:rPr>
              <a:t>Integration Management Committee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/>
                <a:ea typeface="+mn-ea"/>
                <a:cs typeface="+mn-cs"/>
              </a:rPr>
              <a:t> (monthly)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30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4862E-A493-50D5-BD96-1D86796B9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59"/>
            <a:ext cx="9692640" cy="99846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dirty="0">
                <a:solidFill>
                  <a:schemeClr val="tx1"/>
                </a:solidFill>
              </a:rPr>
              <a:t>			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IRWIN V11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A6FFCE-74AD-71BE-FE2B-82E0CF914E38}"/>
              </a:ext>
            </a:extLst>
          </p:cNvPr>
          <p:cNvSpPr txBox="1"/>
          <p:nvPr/>
        </p:nvSpPr>
        <p:spPr>
          <a:xfrm>
            <a:off x="0" y="0"/>
            <a:ext cx="4055416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TextBox 5">
            <a:extLst>
              <a:ext uri="{FF2B5EF4-FFF2-40B4-BE49-F238E27FC236}">
                <a16:creationId xmlns:a16="http://schemas.microsoft.com/office/drawing/2014/main" id="{97CC207E-A5E1-408D-920A-80DBD84588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3998864"/>
              </p:ext>
            </p:extLst>
          </p:nvPr>
        </p:nvGraphicFramePr>
        <p:xfrm>
          <a:off x="487401" y="1364226"/>
          <a:ext cx="10907484" cy="5493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910C6133-3118-76D6-6DA1-C7C15FCEF9A7}"/>
              </a:ext>
            </a:extLst>
          </p:cNvPr>
          <p:cNvSpPr/>
          <p:nvPr/>
        </p:nvSpPr>
        <p:spPr>
          <a:xfrm rot="21259431">
            <a:off x="1449288" y="3815396"/>
            <a:ext cx="1834872" cy="923190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 Hold</a:t>
            </a:r>
          </a:p>
        </p:txBody>
      </p:sp>
      <p:sp>
        <p:nvSpPr>
          <p:cNvPr id="7" name="Explosion: 14 Points 6">
            <a:extLst>
              <a:ext uri="{FF2B5EF4-FFF2-40B4-BE49-F238E27FC236}">
                <a16:creationId xmlns:a16="http://schemas.microsoft.com/office/drawing/2014/main" id="{E0CAF53F-4C55-08B4-469C-12A129524191}"/>
              </a:ext>
            </a:extLst>
          </p:cNvPr>
          <p:cNvSpPr/>
          <p:nvPr/>
        </p:nvSpPr>
        <p:spPr>
          <a:xfrm rot="20810836">
            <a:off x="-133414" y="1283744"/>
            <a:ext cx="2113917" cy="849585"/>
          </a:xfrm>
          <a:prstGeom prst="irregularSeal2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QAQC</a:t>
            </a:r>
          </a:p>
        </p:txBody>
      </p:sp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63BAF670-523D-816F-8572-4A17C99C6F47}"/>
              </a:ext>
            </a:extLst>
          </p:cNvPr>
          <p:cNvSpPr/>
          <p:nvPr/>
        </p:nvSpPr>
        <p:spPr>
          <a:xfrm rot="20810836">
            <a:off x="5497106" y="5241276"/>
            <a:ext cx="1669612" cy="849585"/>
          </a:xfrm>
          <a:prstGeom prst="irregularSeal2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QAQC</a:t>
            </a:r>
          </a:p>
        </p:txBody>
      </p:sp>
    </p:spTree>
    <p:extLst>
      <p:ext uri="{BB962C8B-B14F-4D97-AF65-F5344CB8AC3E}">
        <p14:creationId xmlns:p14="http://schemas.microsoft.com/office/powerpoint/2010/main" val="1240794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E82912-1AFE-40E2-234A-573548FAD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037" y="347752"/>
            <a:ext cx="7951605" cy="6162496"/>
          </a:xfrm>
          <a:prstGeom prst="rect">
            <a:avLst/>
          </a:prstGeom>
          <a:noFill/>
          <a:ln w="107950">
            <a:solidFill>
              <a:schemeClr val="accent6">
                <a:lumMod val="25000"/>
                <a:lumOff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78306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6E1BB-FB96-C606-788A-66FF90228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F7266DF-9714-54F4-A3BE-ED935A793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132" y="0"/>
            <a:ext cx="9301736" cy="6858000"/>
          </a:xfrm>
          <a:prstGeom prst="rect">
            <a:avLst/>
          </a:prstGeom>
        </p:spPr>
      </p:pic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C7B59914-E918-D9D0-BBB2-A0CD558009DA}"/>
              </a:ext>
            </a:extLst>
          </p:cNvPr>
          <p:cNvSpPr/>
          <p:nvPr/>
        </p:nvSpPr>
        <p:spPr>
          <a:xfrm>
            <a:off x="7129220" y="5889356"/>
            <a:ext cx="1627322" cy="774914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F#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5665F-D815-7D01-EF64-C6B81D7181DD}"/>
              </a:ext>
            </a:extLst>
          </p:cNvPr>
          <p:cNvSpPr txBox="1"/>
          <p:nvPr/>
        </p:nvSpPr>
        <p:spPr>
          <a:xfrm>
            <a:off x="5638800" y="2710543"/>
            <a:ext cx="914400" cy="91440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sz="1800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7DCE0E-EB40-DD9E-1B53-314A2BE8F78F}"/>
              </a:ext>
            </a:extLst>
          </p:cNvPr>
          <p:cNvSpPr txBox="1"/>
          <p:nvPr/>
        </p:nvSpPr>
        <p:spPr>
          <a:xfrm>
            <a:off x="1589313" y="32657"/>
            <a:ext cx="3450773" cy="101566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30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Business Practice &amp; Workflow</a:t>
            </a:r>
          </a:p>
        </p:txBody>
      </p:sp>
    </p:spTree>
    <p:extLst>
      <p:ext uri="{BB962C8B-B14F-4D97-AF65-F5344CB8AC3E}">
        <p14:creationId xmlns:p14="http://schemas.microsoft.com/office/powerpoint/2010/main" val="2236334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096B4F2-F240-7011-B171-1A73F86CE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976" y="208628"/>
            <a:ext cx="5525525" cy="6440743"/>
          </a:xfrm>
          <a:prstGeom prst="rect">
            <a:avLst/>
          </a:prstGeom>
          <a:ln w="60325">
            <a:solidFill>
              <a:schemeClr val="accent6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70053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111E5-A124-6270-8E84-76138AF79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ADB5B95-B8B6-D970-DA9C-2D6622B7A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659" y="304550"/>
            <a:ext cx="5204666" cy="6327734"/>
          </a:xfrm>
          <a:prstGeom prst="rect">
            <a:avLst/>
          </a:prstGeom>
          <a:ln w="60325">
            <a:solidFill>
              <a:schemeClr val="accent6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3449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AAD9BE-1467-A096-FCDB-531EC0404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6E619-B289-45BD-4E75-21E0B0637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245" y="210835"/>
            <a:ext cx="9692640" cy="9984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	             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IRWIN V11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C4CD72-900E-0A51-53EB-D375718BDF70}"/>
              </a:ext>
            </a:extLst>
          </p:cNvPr>
          <p:cNvSpPr txBox="1"/>
          <p:nvPr/>
        </p:nvSpPr>
        <p:spPr>
          <a:xfrm>
            <a:off x="0" y="0"/>
            <a:ext cx="4055416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TextBox 5">
            <a:extLst>
              <a:ext uri="{FF2B5EF4-FFF2-40B4-BE49-F238E27FC236}">
                <a16:creationId xmlns:a16="http://schemas.microsoft.com/office/drawing/2014/main" id="{37E9276E-E90A-7D77-B8A2-BAA23A3A85C9}"/>
              </a:ext>
            </a:extLst>
          </p:cNvPr>
          <p:cNvGraphicFramePr/>
          <p:nvPr/>
        </p:nvGraphicFramePr>
        <p:xfrm>
          <a:off x="487401" y="1364226"/>
          <a:ext cx="10907484" cy="5493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02A8303C-9097-736E-EBF3-18BD29842E48}"/>
              </a:ext>
            </a:extLst>
          </p:cNvPr>
          <p:cNvSpPr/>
          <p:nvPr/>
        </p:nvSpPr>
        <p:spPr>
          <a:xfrm rot="21259431">
            <a:off x="-171465" y="3924339"/>
            <a:ext cx="1576507" cy="702657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 Hold</a:t>
            </a:r>
          </a:p>
        </p:txBody>
      </p:sp>
      <p:sp>
        <p:nvSpPr>
          <p:cNvPr id="7" name="Explosion: 14 Points 6">
            <a:extLst>
              <a:ext uri="{FF2B5EF4-FFF2-40B4-BE49-F238E27FC236}">
                <a16:creationId xmlns:a16="http://schemas.microsoft.com/office/drawing/2014/main" id="{A67066AE-2EED-0513-CC00-F749C7575C80}"/>
              </a:ext>
            </a:extLst>
          </p:cNvPr>
          <p:cNvSpPr/>
          <p:nvPr/>
        </p:nvSpPr>
        <p:spPr>
          <a:xfrm rot="20810836">
            <a:off x="-133414" y="1283744"/>
            <a:ext cx="2113917" cy="849585"/>
          </a:xfrm>
          <a:prstGeom prst="irregularSeal2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QAQC</a:t>
            </a:r>
          </a:p>
        </p:txBody>
      </p:sp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D178CEE1-5FBA-ADFB-3CEC-773851223BA6}"/>
              </a:ext>
            </a:extLst>
          </p:cNvPr>
          <p:cNvSpPr/>
          <p:nvPr/>
        </p:nvSpPr>
        <p:spPr>
          <a:xfrm rot="20810836">
            <a:off x="5497106" y="5241276"/>
            <a:ext cx="1669612" cy="849585"/>
          </a:xfrm>
          <a:prstGeom prst="irregularSeal2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QAQC</a:t>
            </a:r>
          </a:p>
        </p:txBody>
      </p:sp>
    </p:spTree>
    <p:extLst>
      <p:ext uri="{BB962C8B-B14F-4D97-AF65-F5344CB8AC3E}">
        <p14:creationId xmlns:p14="http://schemas.microsoft.com/office/powerpoint/2010/main" val="1667678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9CC45-4588-F9D4-D1B5-03531E631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0347" y="273444"/>
            <a:ext cx="4639436" cy="132556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44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sz="44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sz="44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sz="4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4400" dirty="0">
                <a:solidFill>
                  <a:schemeClr val="accent1"/>
                </a:solidFill>
              </a:rPr>
              <a:t>Wildland Roles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EFF20-8027-1179-914E-D34B7FFE91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7392" y="1872449"/>
            <a:ext cx="4677389" cy="4476750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indent="-182880"/>
            <a:r>
              <a:rPr lang="en-US" dirty="0">
                <a:solidFill>
                  <a:schemeClr val="accent1"/>
                </a:solidFill>
                <a:latin typeface="Congenial SemiBold" panose="020F0502020204030204" pitchFamily="2" charset="0"/>
              </a:rPr>
              <a:t>Dispatch/Coordination Center</a:t>
            </a:r>
          </a:p>
          <a:p>
            <a:pPr indent="-182880"/>
            <a:r>
              <a:rPr lang="en-US" dirty="0">
                <a:solidFill>
                  <a:schemeClr val="accent1"/>
                </a:solidFill>
                <a:latin typeface="Congenial SemiBold" panose="020F0502020204030204" pitchFamily="2" charset="0"/>
              </a:rPr>
              <a:t>Fire/Radio Caches</a:t>
            </a:r>
          </a:p>
          <a:p>
            <a:pPr indent="-182880"/>
            <a:r>
              <a:rPr lang="en-US" dirty="0">
                <a:solidFill>
                  <a:schemeClr val="accent1"/>
                </a:solidFill>
                <a:latin typeface="Congenial SemiBold" panose="020F0502020204030204" pitchFamily="2" charset="0"/>
              </a:rPr>
              <a:t>Incident Host Functional</a:t>
            </a:r>
          </a:p>
          <a:p>
            <a:pPr indent="-182880"/>
            <a:r>
              <a:rPr lang="en-US" dirty="0">
                <a:solidFill>
                  <a:schemeClr val="accent1"/>
                </a:solidFill>
                <a:latin typeface="Congenial SemiBold" panose="020F0502020204030204" pitchFamily="2" charset="0"/>
              </a:rPr>
              <a:t>Incident Host Geographic</a:t>
            </a:r>
          </a:p>
          <a:p>
            <a:pPr indent="-182880"/>
            <a:r>
              <a:rPr lang="en-US" dirty="0">
                <a:solidFill>
                  <a:schemeClr val="accent1"/>
                </a:solidFill>
                <a:latin typeface="Congenial SemiBold" panose="020F0502020204030204" pitchFamily="2" charset="0"/>
              </a:rPr>
              <a:t>	Protecting Unit</a:t>
            </a:r>
          </a:p>
          <a:p>
            <a:pPr indent="-182880"/>
            <a:r>
              <a:rPr lang="en-US" dirty="0">
                <a:solidFill>
                  <a:schemeClr val="accent1"/>
                </a:solidFill>
                <a:latin typeface="Congenial SemiBold" panose="020F0502020204030204" pitchFamily="2" charset="0"/>
              </a:rPr>
              <a:t>	Jurisdictional Unit</a:t>
            </a:r>
          </a:p>
          <a:p>
            <a:pPr indent="-182880"/>
            <a:r>
              <a:rPr lang="en-US" dirty="0">
                <a:solidFill>
                  <a:schemeClr val="accent1"/>
                </a:solidFill>
                <a:latin typeface="Congenial SemiBold" panose="020F0502020204030204" pitchFamily="2" charset="0"/>
              </a:rPr>
              <a:t>Landowner Only</a:t>
            </a:r>
          </a:p>
          <a:p>
            <a:pPr indent="-182880"/>
            <a:r>
              <a:rPr lang="en-US" dirty="0">
                <a:solidFill>
                  <a:schemeClr val="accent1"/>
                </a:solidFill>
                <a:latin typeface="Congenial SemiBold" panose="020F0502020204030204" pitchFamily="2" charset="0"/>
              </a:rPr>
              <a:t>Resource Provider Only</a:t>
            </a:r>
          </a:p>
          <a:p>
            <a:pPr indent="-182880"/>
            <a:r>
              <a:rPr lang="en-US" dirty="0">
                <a:solidFill>
                  <a:schemeClr val="accent1"/>
                </a:solidFill>
                <a:latin typeface="Congenial SemiBold" panose="020F0502020204030204" pitchFamily="2" charset="0"/>
              </a:rPr>
              <a:t>Training Facility</a:t>
            </a:r>
          </a:p>
        </p:txBody>
      </p:sp>
      <p:pic>
        <p:nvPicPr>
          <p:cNvPr id="10" name="Picture 9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CABE0A43-708C-0EC2-74A2-E4B6031B0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71" y="273444"/>
            <a:ext cx="5610126" cy="5395178"/>
          </a:xfrm>
          <a:prstGeom prst="rect">
            <a:avLst/>
          </a:prstGeom>
          <a:ln w="79375">
            <a:solidFill>
              <a:schemeClr val="accent6">
                <a:lumMod val="50000"/>
                <a:lumOff val="5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A0C6AE-6EE4-31D0-9516-4C288C5C9BB6}"/>
              </a:ext>
            </a:extLst>
          </p:cNvPr>
          <p:cNvSpPr txBox="1"/>
          <p:nvPr/>
        </p:nvSpPr>
        <p:spPr>
          <a:xfrm>
            <a:off x="3858342" y="3790950"/>
            <a:ext cx="4047408" cy="1015663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Congenial SemiBold" panose="02000503040000020004" pitchFamily="2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Congenial SemiBold" panose="02000503040000020004" pitchFamily="2" charset="0"/>
              </a:rPr>
              <a:t>Validation</a:t>
            </a:r>
          </a:p>
        </p:txBody>
      </p:sp>
    </p:spTree>
    <p:extLst>
      <p:ext uri="{BB962C8B-B14F-4D97-AF65-F5344CB8AC3E}">
        <p14:creationId xmlns:p14="http://schemas.microsoft.com/office/powerpoint/2010/main" val="211209027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7">
      <a:dk1>
        <a:srgbClr val="000000"/>
      </a:dk1>
      <a:lt1>
        <a:srgbClr val="FFFFFF"/>
      </a:lt1>
      <a:dk2>
        <a:srgbClr val="0F253E"/>
      </a:dk2>
      <a:lt2>
        <a:srgbClr val="E7E6E6"/>
      </a:lt2>
      <a:accent1>
        <a:srgbClr val="4472C4"/>
      </a:accent1>
      <a:accent2>
        <a:srgbClr val="B83903"/>
      </a:accent2>
      <a:accent3>
        <a:srgbClr val="75262A"/>
      </a:accent3>
      <a:accent4>
        <a:srgbClr val="F79320"/>
      </a:accent4>
      <a:accent5>
        <a:srgbClr val="44668D"/>
      </a:accent5>
      <a:accent6>
        <a:srgbClr val="0F253E"/>
      </a:accent6>
      <a:hlink>
        <a:srgbClr val="AEC0D9"/>
      </a:hlink>
      <a:folHlink>
        <a:srgbClr val="B83903"/>
      </a:folHlink>
    </a:clrScheme>
    <a:fontScheme name="Custom 16">
      <a:majorFont>
        <a:latin typeface="Posterama"/>
        <a:ea typeface=""/>
        <a:cs typeface=""/>
      </a:majorFont>
      <a:minorFont>
        <a:latin typeface="Abad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marL="0" indent="0" algn="ctr">
          <a:lnSpc>
            <a:spcPct val="100000"/>
          </a:lnSpc>
          <a:spcBef>
            <a:spcPts val="0"/>
          </a:spcBef>
          <a:buFontTx/>
          <a:buNone/>
          <a:defRPr sz="1800" smtClean="0">
            <a:solidFill>
              <a:prstClr val="white"/>
            </a:solidFill>
            <a:latin typeface="Posterama" panose="020B0504020200020000" pitchFamily="34" charset="0"/>
            <a:ea typeface="微软雅黑"/>
            <a:cs typeface="Posterama" panose="020B0504020200020000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M9027928_win32_EF_v4" id="{FA821E7E-D625-4DCD-A30E-3216B54C8383}" vid="{DE28BE6C-8054-44B2-A92D-A1CAFC256B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8268</TotalTime>
  <Words>484</Words>
  <Application>Microsoft Office PowerPoint</Application>
  <PresentationFormat>Widescreen</PresentationFormat>
  <Paragraphs>145</Paragraphs>
  <Slides>15</Slides>
  <Notes>9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Custom</vt:lpstr>
      <vt:lpstr>IRWIN </vt:lpstr>
      <vt:lpstr>Change Process for Integration </vt:lpstr>
      <vt:lpstr>   IRWIN V11</vt:lpstr>
      <vt:lpstr>PowerPoint Presentation</vt:lpstr>
      <vt:lpstr>PowerPoint Presentation</vt:lpstr>
      <vt:lpstr>PowerPoint Presentation</vt:lpstr>
      <vt:lpstr>PowerPoint Presentation</vt:lpstr>
      <vt:lpstr>              IRWIN V11</vt:lpstr>
      <vt:lpstr>    Wildland Roles</vt:lpstr>
      <vt:lpstr>PowerPoint Presentation</vt:lpstr>
      <vt:lpstr>Integration Testing Jan 26-30  Go-Live March 4th  Recompete Contract Awarded </vt:lpstr>
      <vt:lpstr>Observer Dashboard</vt:lpstr>
      <vt:lpstr>   IRWIN V12</vt:lpstr>
      <vt:lpstr>Wildfire Application Information  Portal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Southwest Area Dispatcher’s Workshop</dc:title>
  <dc:creator>Stringer, Kara D</dc:creator>
  <cp:lastModifiedBy>Stringer, Kara D</cp:lastModifiedBy>
  <cp:revision>16</cp:revision>
  <dcterms:created xsi:type="dcterms:W3CDTF">2024-02-29T00:11:01Z</dcterms:created>
  <dcterms:modified xsi:type="dcterms:W3CDTF">2026-04-13T17:51:43Z</dcterms:modified>
</cp:coreProperties>
</file>