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modernComment_115_0.xml" ContentType="application/vnd.ms-powerpoint.comments+xml"/>
  <Override PartName="/ppt/comments/modernComment_11B_0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9"/>
  </p:notesMasterIdLst>
  <p:sldIdLst>
    <p:sldId id="256" r:id="rId5"/>
    <p:sldId id="257" r:id="rId6"/>
    <p:sldId id="302" r:id="rId7"/>
    <p:sldId id="258" r:id="rId8"/>
    <p:sldId id="259" r:id="rId9"/>
    <p:sldId id="260" r:id="rId10"/>
    <p:sldId id="303" r:id="rId11"/>
    <p:sldId id="261" r:id="rId12"/>
    <p:sldId id="304" r:id="rId13"/>
    <p:sldId id="263" r:id="rId14"/>
    <p:sldId id="262" r:id="rId15"/>
    <p:sldId id="264" r:id="rId16"/>
    <p:sldId id="265" r:id="rId17"/>
    <p:sldId id="266" r:id="rId18"/>
    <p:sldId id="289" r:id="rId19"/>
    <p:sldId id="290" r:id="rId20"/>
    <p:sldId id="291" r:id="rId21"/>
    <p:sldId id="292" r:id="rId22"/>
    <p:sldId id="300" r:id="rId23"/>
    <p:sldId id="298" r:id="rId24"/>
    <p:sldId id="299" r:id="rId25"/>
    <p:sldId id="271" r:id="rId26"/>
    <p:sldId id="268" r:id="rId27"/>
    <p:sldId id="269" r:id="rId28"/>
    <p:sldId id="270" r:id="rId29"/>
    <p:sldId id="284" r:id="rId30"/>
    <p:sldId id="277" r:id="rId31"/>
    <p:sldId id="273" r:id="rId32"/>
    <p:sldId id="275" r:id="rId33"/>
    <p:sldId id="276" r:id="rId34"/>
    <p:sldId id="283" r:id="rId35"/>
    <p:sldId id="286" r:id="rId36"/>
    <p:sldId id="305" r:id="rId37"/>
    <p:sldId id="282" r:id="rId38"/>
  </p:sldIdLst>
  <p:sldSz cx="9753600" cy="7315200"/>
  <p:notesSz cx="6858000" cy="9144000"/>
  <p:embeddedFontLst>
    <p:embeddedFont>
      <p:font typeface="Antonio Bold" panose="020B0604020202020204" charset="0"/>
      <p:regular r:id="rId40"/>
    </p:embeddedFont>
    <p:embeddedFont>
      <p:font typeface="Montserrat Bold" panose="00000800000000000000" pitchFamily="2" charset="0"/>
      <p:regular r:id="rId41"/>
      <p:bold r:id="rId42"/>
    </p:embeddedFont>
    <p:embeddedFont>
      <p:font typeface="Open Sans 1" panose="020B0604020202020204" charset="0"/>
      <p:regular r:id="rId43"/>
    </p:embeddedFont>
    <p:embeddedFont>
      <p:font typeface="Open Sans 1 Bold" panose="020B0604020202020204" charset="0"/>
      <p:regular r:id="rId44"/>
    </p:embeddedFont>
    <p:embeddedFont>
      <p:font typeface="Open Sans 1 Italics" panose="020B0604020202020204" charset="0"/>
      <p:regular r:id="rId45"/>
    </p:embeddedFont>
    <p:embeddedFont>
      <p:font typeface="Open Sans 1 Light" panose="020B0604020202020204" charset="0"/>
      <p:regular r:id="rId46"/>
    </p:embeddedFont>
    <p:embeddedFont>
      <p:font typeface="Open Sans 2" panose="020B0604020202020204" charset="0"/>
      <p:regular r:id="rId47"/>
    </p:embeddedFont>
    <p:embeddedFont>
      <p:font typeface="Open Sans 2 Bold" panose="020B0604020202020204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331A19-0C82-03F0-FFB9-6ECA01326138}" name="Tara Taylor Hartman" initials="TH" userId="S::tara_taylor@firenet.gov::badc6beb-4792-47c7-8c0e-8bf84b42ad16" providerId="AD"/>
  <p188:author id="{4EDA37E4-387E-689D-AB60-EDAFF739CAD5}" name="Georgie Hill" initials="GH" userId="S::georgie_hill@firenet.gov::220af748-9b53-4387-8557-ebec75cb9f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AB7F7B-C4FD-2462-EC8E-949EA1759F27}" v="139" dt="2026-04-08T03:49:35.954"/>
    <p1510:client id="{39CF3963-43B5-F660-D612-52ED06237412}" v="74" dt="2026-04-09T01:24:11.807"/>
    <p1510:client id="{4A6F0FA3-6172-5115-B84E-AEB15AF2E344}" v="14" dt="2026-04-08T14:37:13.622"/>
    <p1510:client id="{647147EC-520B-7513-41BE-A245E3D66065}" v="43" dt="2026-04-07T14:24:32.227"/>
    <p1510:client id="{6964698D-1EAD-1D1E-8DFC-9AFA88E5CDBC}" v="17" dt="2026-04-07T13:17:38.756"/>
    <p1510:client id="{BE14D29C-C3B3-3409-FF58-1A275C17E4A4}" v="207" dt="2026-04-07T13:57:41.841"/>
    <p1510:client id="{D4AE3431-77FC-3F35-0E8C-141FB45C5FB4}" v="172" dt="2026-04-07T14:17:24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omments/modernComment_115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B19BB4D-C03B-44E8-9908-8CC46E8692BB}" authorId="{11331A19-0C82-03F0-FFB9-6ECA01326138}" created="2026-02-25T13:21:30.86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7"/>
      <ac:spMk id="45" creationId="{00000000-0000-0000-0000-000000000000}"/>
    </ac:deMkLst>
    <p188:txBody>
      <a:bodyPr/>
      <a:lstStyle/>
      <a:p>
        <a:r>
          <a:rPr lang="en-US"/>
          <a:t>Clearly there was a time that I was not good at screenshots haha. The tools have some so far! Could you grab a new screenshot off our website for this one. [@Georgie Hill]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6-02-25T13:44:30.103" authorId="{4EDA37E4-387E-689D-AB60-EDAFF739CAD5}"/>
          </p223:rxn>
        </p223:reactions>
      </p:ext>
    </p188:extLst>
  </p188:cm>
</p188:cmLst>
</file>

<file path=ppt/comments/modernComment_11B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FB50398-5E81-499E-B271-59EE0E56CEBB}" authorId="{4EDA37E4-387E-689D-AB60-EDAFF739CAD5}" created="2026-02-25T14:23:44.81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83"/>
      <ac:grpSpMk id="32" creationId="{00000000-0000-0000-0000-000000000000}"/>
    </ac:deMkLst>
    <p188:txBody>
      <a:bodyPr/>
      <a:lstStyle/>
      <a:p>
        <a:r>
          <a:rPr lang="en-US"/>
          <a:t>Updated slide format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8E986-8A30-4D74-95D1-AD7ABBB5C5F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78FA5-626A-4798-A059-90D306FFA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0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" y="0"/>
            <a:ext cx="9537599" cy="6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84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840" b="1">
                <a:solidFill>
                  <a:srgbClr val="999999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840" b="1">
                <a:solidFill>
                  <a:srgbClr val="999999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840" b="1">
                <a:solidFill>
                  <a:srgbClr val="999999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840" b="1">
                <a:solidFill>
                  <a:srgbClr val="999999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840" b="1">
                <a:solidFill>
                  <a:srgbClr val="999999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840" b="1">
                <a:solidFill>
                  <a:srgbClr val="999999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840" b="1">
                <a:solidFill>
                  <a:srgbClr val="999999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840" b="1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131280" y="682907"/>
            <a:ext cx="9406400" cy="0"/>
          </a:xfrm>
          <a:prstGeom prst="straightConnector1">
            <a:avLst/>
          </a:prstGeom>
          <a:noFill/>
          <a:ln w="19050" cap="flat" cmpd="sng">
            <a:solidFill>
              <a:srgbClr val="1B75B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31280" y="787067"/>
            <a:ext cx="9406400" cy="54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87695" marR="0" lvl="0" indent="-2438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75BC"/>
              </a:buClr>
              <a:buSzPts val="1400"/>
              <a:buFont typeface="Calibri"/>
              <a:buNone/>
              <a:defRPr sz="3200" b="0" i="0" u="none" strike="noStrike" cap="none">
                <a:solidFill>
                  <a:srgbClr val="1B75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75390" marR="0" lvl="1" indent="-2438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  <a:defRPr sz="256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63086" marR="0" lvl="2" indent="-2438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  <a:defRPr sz="2133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0781" marR="0" lvl="3" indent="-2438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  <a:defRPr sz="192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76" marR="0" lvl="4" indent="-2438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  <a:defRPr sz="192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26171" marR="0" lvl="5" indent="-2438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  <a:defRPr sz="192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413867" marR="0" lvl="6" indent="-2438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  <a:defRPr sz="192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01562" marR="0" lvl="7" indent="-2438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  <a:defRPr sz="192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89257" marR="0" lvl="8" indent="-2438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None/>
              <a:defRPr sz="192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0" name="Google Shape;20;p3"/>
          <p:cNvCxnSpPr/>
          <p:nvPr/>
        </p:nvCxnSpPr>
        <p:spPr>
          <a:xfrm>
            <a:off x="131280" y="6650999"/>
            <a:ext cx="9406400" cy="0"/>
          </a:xfrm>
          <a:prstGeom prst="straightConnector1">
            <a:avLst/>
          </a:prstGeom>
          <a:noFill/>
          <a:ln w="19050" cap="flat" cmpd="sng">
            <a:solidFill>
              <a:srgbClr val="1B75B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84160" y="6755343"/>
            <a:ext cx="585280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Arial"/>
              <a:buNone/>
              <a:defRPr sz="1493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Arial"/>
              <a:buNone/>
              <a:defRPr sz="1493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Arial"/>
              <a:buNone/>
              <a:defRPr sz="1493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Arial"/>
              <a:buNone/>
              <a:defRPr sz="1493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Arial"/>
              <a:buNone/>
              <a:defRPr sz="1493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Arial"/>
              <a:buNone/>
              <a:defRPr sz="1493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Arial"/>
              <a:buNone/>
              <a:defRPr sz="1493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Arial"/>
              <a:buNone/>
              <a:defRPr sz="1493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Arial"/>
              <a:buNone/>
              <a:defRPr sz="1493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87">
              <a:solidFill>
                <a:schemeClr val="dk1"/>
              </a:solidFill>
            </a:endParaRPr>
          </a:p>
        </p:txBody>
      </p:sp>
      <p:pic>
        <p:nvPicPr>
          <p:cNvPr id="23" name="Google Shape;23;p3" descr="WFIT_Lg_High-Res_Left-01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561" y="6713280"/>
            <a:ext cx="3145375" cy="5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25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ortal.office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microsoft.com/office/2018/10/relationships/comments" Target="../comments/modernComment_115_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hyperlink" Target="https://firenet365.sharepoint.com/sites/FireNet_Public_Sharing/Lists/Delegate%20list/AllItems.aspx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enet.gov/info/pastIncidentManagement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microsoft.com/office/2018/10/relationships/comments" Target="../comments/modernComment_11B_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5" Type="http://schemas.openxmlformats.org/officeDocument/2006/relationships/image" Target="../media/image51.svg"/><Relationship Id="rId4" Type="http://schemas.openxmlformats.org/officeDocument/2006/relationships/image" Target="../media/image50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wcg.gov/firenet-so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266795" y="1369558"/>
            <a:ext cx="5486805" cy="4390110"/>
          </a:xfrm>
          <a:prstGeom prst="rect">
            <a:avLst/>
          </a:prstGeom>
          <a:solidFill>
            <a:srgbClr val="7CD6CB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934887" y="2723225"/>
            <a:ext cx="1846761" cy="1682775"/>
            <a:chOff x="0" y="0"/>
            <a:chExt cx="2462348" cy="224370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8845" r="8845"/>
            <a:stretch>
              <a:fillRect/>
            </a:stretch>
          </p:blipFill>
          <p:spPr>
            <a:xfrm>
              <a:off x="0" y="0"/>
              <a:ext cx="2462348" cy="2243701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5938619" y="2723225"/>
            <a:ext cx="1846761" cy="1682775"/>
            <a:chOff x="0" y="0"/>
            <a:chExt cx="2462348" cy="224370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8845" r="8845"/>
            <a:stretch>
              <a:fillRect/>
            </a:stretch>
          </p:blipFill>
          <p:spPr>
            <a:xfrm>
              <a:off x="0" y="0"/>
              <a:ext cx="2462348" cy="2243701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4079107" y="4873258"/>
            <a:ext cx="1771918" cy="18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03"/>
              </a:lnSpc>
            </a:pPr>
            <a:r>
              <a:rPr lang="en-US" sz="1145" spc="5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WWW.FIRENET.GOV</a:t>
            </a:r>
          </a:p>
        </p:txBody>
      </p:sp>
      <p:sp>
        <p:nvSpPr>
          <p:cNvPr id="8" name="AutoShape 8"/>
          <p:cNvSpPr/>
          <p:nvPr/>
        </p:nvSpPr>
        <p:spPr>
          <a:xfrm>
            <a:off x="1421903" y="4958853"/>
            <a:ext cx="2694693" cy="0"/>
          </a:xfrm>
          <a:prstGeom prst="line">
            <a:avLst/>
          </a:prstGeom>
          <a:ln w="9525" cap="rnd">
            <a:solidFill>
              <a:srgbClr val="7CD6C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874395"/>
            <a:ext cx="1773552" cy="1773552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CBED6">
                <a:alpha val="1568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21903" y="4906856"/>
            <a:ext cx="448413" cy="112103"/>
          </a:xfrm>
          <a:custGeom>
            <a:avLst/>
            <a:gdLst/>
            <a:ahLst/>
            <a:cxnLst/>
            <a:rect l="l" t="t" r="r" b="b"/>
            <a:pathLst>
              <a:path w="448413" h="112103">
                <a:moveTo>
                  <a:pt x="0" y="0"/>
                </a:moveTo>
                <a:lnTo>
                  <a:pt x="448413" y="0"/>
                </a:lnTo>
                <a:lnTo>
                  <a:pt x="448413" y="112103"/>
                </a:lnTo>
                <a:lnTo>
                  <a:pt x="0" y="1121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281901" y="2814063"/>
            <a:ext cx="2614886" cy="850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4"/>
              </a:lnSpc>
            </a:pPr>
            <a:r>
              <a:rPr lang="en-US" sz="2650" b="1" spc="96" dirty="0" err="1">
                <a:solidFill>
                  <a:srgbClr val="7689A5"/>
                </a:solidFill>
                <a:latin typeface="Open Sans 2 Bold"/>
                <a:ea typeface="Open Sans 2 Bold"/>
                <a:cs typeface="Open Sans 2 Bold"/>
              </a:rPr>
              <a:t>FireNet</a:t>
            </a:r>
            <a:r>
              <a:rPr lang="en-US" sz="2650" b="1" spc="96" dirty="0">
                <a:solidFill>
                  <a:srgbClr val="7689A5"/>
                </a:solidFill>
                <a:latin typeface="Open Sans 2 Bold"/>
                <a:ea typeface="Open Sans 2 Bold"/>
                <a:cs typeface="Open Sans 2 Bold"/>
              </a:rPr>
              <a:t> CDAT 2026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1901" y="4237029"/>
            <a:ext cx="2399805" cy="321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3"/>
              </a:lnSpc>
            </a:pPr>
            <a:r>
              <a:rPr lang="en-US" sz="900">
                <a:solidFill>
                  <a:srgbClr val="000000"/>
                </a:solidFill>
                <a:latin typeface="Open Sans 1 Light"/>
                <a:ea typeface="Open Sans 1 Light"/>
                <a:cs typeface="Open Sans 1 Light"/>
                <a:sym typeface="Open Sans 1 Light"/>
              </a:rPr>
              <a:t>Tara Taylor Hartman &amp; Lisa Sadowski</a:t>
            </a:r>
            <a:endParaRPr lang="en-US" sz="945">
              <a:solidFill>
                <a:srgbClr val="000000"/>
              </a:solidFill>
              <a:latin typeface="Open Sans 1 Light"/>
              <a:ea typeface="Open Sans 1 Light"/>
              <a:cs typeface="Open Sans 1 Light"/>
              <a:sym typeface="Open Sans 1 Light"/>
            </a:endParaRPr>
          </a:p>
          <a:p>
            <a:pPr algn="l">
              <a:lnSpc>
                <a:spcPts val="1323"/>
              </a:lnSpc>
            </a:pPr>
            <a:r>
              <a:rPr lang="en-US" sz="900">
                <a:solidFill>
                  <a:srgbClr val="000000"/>
                </a:solidFill>
                <a:latin typeface="Open Sans 1 Light"/>
                <a:ea typeface="Open Sans 1 Light"/>
                <a:cs typeface="Open Sans 1 Light"/>
                <a:sym typeface="Open Sans 1 Light"/>
              </a:rPr>
              <a:t>Updated 3/9/26</a:t>
            </a:r>
            <a:endParaRPr lang="en-US" sz="900">
              <a:solidFill>
                <a:srgbClr val="000000"/>
              </a:solidFill>
              <a:latin typeface="Open Sans 1 Light"/>
              <a:ea typeface="Open Sans 1 Light"/>
              <a:cs typeface="Open Sans 1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/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/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/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BE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426393" y="1429692"/>
            <a:ext cx="8900814" cy="5220663"/>
          </a:xfrm>
          <a:custGeom>
            <a:avLst/>
            <a:gdLst/>
            <a:ahLst/>
            <a:cxnLst/>
            <a:rect l="l" t="t" r="r" b="b"/>
            <a:pathLst>
              <a:path w="8900814" h="5220663">
                <a:moveTo>
                  <a:pt x="0" y="0"/>
                </a:moveTo>
                <a:lnTo>
                  <a:pt x="8900814" y="0"/>
                </a:lnTo>
                <a:lnTo>
                  <a:pt x="8900814" y="5220663"/>
                </a:lnTo>
                <a:lnTo>
                  <a:pt x="0" y="52206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340" t="-4598" r="-165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19075" y="956835"/>
            <a:ext cx="691544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3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File EVERYTHING Under a Channel Folder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/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/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/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BE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5" name="AutoShape 35"/>
          <p:cNvSpPr/>
          <p:nvPr/>
        </p:nvSpPr>
        <p:spPr>
          <a:xfrm>
            <a:off x="369909" y="1947435"/>
            <a:ext cx="9024461" cy="4394719"/>
          </a:xfrm>
          <a:prstGeom prst="rect">
            <a:avLst/>
          </a:prstGeom>
          <a:solidFill>
            <a:srgbClr val="7CBED6"/>
          </a:solid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4459632" y="2347767"/>
            <a:ext cx="4712396" cy="3519681"/>
          </a:xfrm>
          <a:custGeom>
            <a:avLst/>
            <a:gdLst/>
            <a:ahLst/>
            <a:cxnLst/>
            <a:rect l="l" t="t" r="r" b="b"/>
            <a:pathLst>
              <a:path w="4712396" h="3519681">
                <a:moveTo>
                  <a:pt x="0" y="0"/>
                </a:moveTo>
                <a:lnTo>
                  <a:pt x="4712396" y="0"/>
                </a:lnTo>
                <a:lnTo>
                  <a:pt x="4712396" y="3519681"/>
                </a:lnTo>
                <a:lnTo>
                  <a:pt x="0" y="35196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419075" y="1099710"/>
            <a:ext cx="691544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3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O365 App Shortcuts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90212" y="2685208"/>
            <a:ext cx="3728112" cy="280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Create a folder on your browser favorites bar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Open each app (Outlook, SharePoint, Teams, etc.)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Save each app into the folder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Provides organized, quick access</a:t>
            </a:r>
          </a:p>
        </p:txBody>
      </p:sp>
      <p:sp>
        <p:nvSpPr>
          <p:cNvPr id="43" name="AutoShape 43"/>
          <p:cNvSpPr/>
          <p:nvPr/>
        </p:nvSpPr>
        <p:spPr>
          <a:xfrm>
            <a:off x="437668" y="6764399"/>
            <a:ext cx="5666252" cy="0"/>
          </a:xfrm>
          <a:prstGeom prst="line">
            <a:avLst/>
          </a:prstGeom>
          <a:ln w="9525" cap="rnd">
            <a:solidFill>
              <a:srgbClr val="7CBED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437668" y="6684502"/>
            <a:ext cx="689013" cy="172253"/>
          </a:xfrm>
          <a:custGeom>
            <a:avLst/>
            <a:gdLst/>
            <a:ahLst/>
            <a:cxnLst/>
            <a:rect l="l" t="t" r="r" b="b"/>
            <a:pathLst>
              <a:path w="689013" h="172253">
                <a:moveTo>
                  <a:pt x="0" y="0"/>
                </a:moveTo>
                <a:lnTo>
                  <a:pt x="689013" y="0"/>
                </a:lnTo>
                <a:lnTo>
                  <a:pt x="689013" y="172253"/>
                </a:lnTo>
                <a:lnTo>
                  <a:pt x="0" y="1722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5860769" y="6659880"/>
            <a:ext cx="1771918" cy="18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03"/>
              </a:lnSpc>
            </a:pPr>
            <a:r>
              <a:rPr lang="en-US" sz="1145" spc="5">
                <a:solidFill>
                  <a:srgbClr val="7CBED6"/>
                </a:solidFill>
                <a:latin typeface="Open Sans 1"/>
                <a:ea typeface="Open Sans 1"/>
                <a:cs typeface="Open Sans 1"/>
                <a:sym typeface="Open Sans 1"/>
              </a:rPr>
              <a:t>WWW.FIRENET.GOV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/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/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/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BE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47728" y="849974"/>
            <a:ext cx="9058144" cy="6043182"/>
            <a:chOff x="0" y="0"/>
            <a:chExt cx="3354868" cy="223821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354868" cy="2238216"/>
            </a:xfrm>
            <a:custGeom>
              <a:avLst/>
              <a:gdLst/>
              <a:ahLst/>
              <a:cxnLst/>
              <a:rect l="l" t="t" r="r" b="b"/>
              <a:pathLst>
                <a:path w="3354868" h="2238216">
                  <a:moveTo>
                    <a:pt x="30769" y="0"/>
                  </a:moveTo>
                  <a:lnTo>
                    <a:pt x="3324099" y="0"/>
                  </a:lnTo>
                  <a:cubicBezTo>
                    <a:pt x="3332260" y="0"/>
                    <a:pt x="3340086" y="3242"/>
                    <a:pt x="3345856" y="9012"/>
                  </a:cubicBezTo>
                  <a:cubicBezTo>
                    <a:pt x="3351626" y="14782"/>
                    <a:pt x="3354868" y="22608"/>
                    <a:pt x="3354868" y="30769"/>
                  </a:cubicBezTo>
                  <a:lnTo>
                    <a:pt x="3354868" y="2207447"/>
                  </a:lnTo>
                  <a:cubicBezTo>
                    <a:pt x="3354868" y="2224440"/>
                    <a:pt x="3341093" y="2238216"/>
                    <a:pt x="3324099" y="2238216"/>
                  </a:cubicBezTo>
                  <a:lnTo>
                    <a:pt x="30769" y="2238216"/>
                  </a:lnTo>
                  <a:cubicBezTo>
                    <a:pt x="13776" y="2238216"/>
                    <a:pt x="0" y="2224440"/>
                    <a:pt x="0" y="2207447"/>
                  </a:cubicBezTo>
                  <a:lnTo>
                    <a:pt x="0" y="30769"/>
                  </a:lnTo>
                  <a:cubicBezTo>
                    <a:pt x="0" y="13776"/>
                    <a:pt x="13776" y="0"/>
                    <a:pt x="30769" y="0"/>
                  </a:cubicBezTo>
                  <a:close/>
                </a:path>
              </a:pathLst>
            </a:custGeom>
            <a:solidFill>
              <a:srgbClr val="7CBED6">
                <a:alpha val="1568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3354868" cy="22667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1045556" y="1700163"/>
            <a:ext cx="7623335" cy="2849125"/>
          </a:xfrm>
          <a:custGeom>
            <a:avLst/>
            <a:gdLst/>
            <a:ahLst/>
            <a:cxnLst/>
            <a:rect l="l" t="t" r="r" b="b"/>
            <a:pathLst>
              <a:path w="7623335" h="2849125">
                <a:moveTo>
                  <a:pt x="0" y="0"/>
                </a:moveTo>
                <a:lnTo>
                  <a:pt x="7623336" y="0"/>
                </a:lnTo>
                <a:lnTo>
                  <a:pt x="7623336" y="2849125"/>
                </a:lnTo>
                <a:lnTo>
                  <a:pt x="0" y="2849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24415" y="1103678"/>
            <a:ext cx="691544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3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Teams Channels ‘Files’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62684" y="5001145"/>
            <a:ext cx="7789080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‘Shared’ tab in MS Teams Channels (used to be ‘Files’) 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‘Shared’ combines document library and files/links from posts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Use ‘In library’ for channel files; ‘In posts’ for shared content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New ability to sort/filter by date (Recent → ‘Shared on’)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/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/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/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BE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553747" y="1709310"/>
            <a:ext cx="8646105" cy="4874370"/>
          </a:xfrm>
          <a:custGeom>
            <a:avLst/>
            <a:gdLst/>
            <a:ahLst/>
            <a:cxnLst/>
            <a:rect l="l" t="t" r="r" b="b"/>
            <a:pathLst>
              <a:path w="8646105" h="4874370">
                <a:moveTo>
                  <a:pt x="0" y="0"/>
                </a:moveTo>
                <a:lnTo>
                  <a:pt x="8646106" y="0"/>
                </a:lnTo>
                <a:lnTo>
                  <a:pt x="8646106" y="4874370"/>
                </a:lnTo>
                <a:lnTo>
                  <a:pt x="0" y="4874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13" r="-130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19075" y="956835"/>
            <a:ext cx="691544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3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Put the Share in SharePoint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/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/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/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BE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406562" y="1680735"/>
            <a:ext cx="8940476" cy="5094554"/>
          </a:xfrm>
          <a:custGeom>
            <a:avLst/>
            <a:gdLst/>
            <a:ahLst/>
            <a:cxnLst/>
            <a:rect l="l" t="t" r="r" b="b"/>
            <a:pathLst>
              <a:path w="8940476" h="5094554">
                <a:moveTo>
                  <a:pt x="0" y="0"/>
                </a:moveTo>
                <a:lnTo>
                  <a:pt x="8940476" y="0"/>
                </a:lnTo>
                <a:lnTo>
                  <a:pt x="8940476" y="5094554"/>
                </a:lnTo>
                <a:lnTo>
                  <a:pt x="0" y="5094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43" r="-121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19075" y="956835"/>
            <a:ext cx="691544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3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Update: Settings and Unique Links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/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/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/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BE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19075" y="956835"/>
            <a:ext cx="691544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0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How To Find a Recording</a:t>
            </a:r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023A139-A951-D263-8382-D047A2B93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39" y="1503182"/>
            <a:ext cx="79438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09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A7FFF-5768-510D-1A19-B263BD3BD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00E0D76-3F50-7345-BD8B-852100DF6302}"/>
              </a:ext>
            </a:extLst>
          </p:cNvPr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B52B537-4A69-D23A-A60C-2A955CDBE7DD}"/>
                </a:ext>
              </a:extLst>
            </p:cNvPr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8547653-7A78-0C9E-168F-BC153DB9709A}"/>
                </a:ext>
              </a:extLst>
            </p:cNvPr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60B2DE1-619B-D773-0CA8-C8FAB7FB6636}"/>
              </a:ext>
            </a:extLst>
          </p:cNvPr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D47A65C-3D7F-8B26-2872-266E851E2779}"/>
                </a:ext>
              </a:extLst>
            </p:cNvPr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7C0E98F-663B-A683-774F-732876E89D8E}"/>
                </a:ext>
              </a:extLst>
            </p:cNvPr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A339C894-F8A8-8C0C-DBC0-73C600BBFAC5}"/>
              </a:ext>
            </a:extLst>
          </p:cNvPr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D155914D-ABE4-12E4-A8CA-1E8DF2A0950E}"/>
                </a:ext>
              </a:extLst>
            </p:cNvPr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71553141-996F-04CA-D4F6-5350CC2DD5C3}"/>
                  </a:ext>
                </a:extLst>
              </p:cNvPr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B07D5252-CA7F-CBAA-5086-2AF8600F8AA8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1DB15C27-3D99-60FE-0CC1-20F6AA588E21}"/>
                </a:ext>
              </a:extLst>
            </p:cNvPr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79309A3E-2428-F4A4-9501-A591BE16262E}"/>
                  </a:ext>
                </a:extLst>
              </p:cNvPr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72FAD3DB-5A15-BB19-15FB-F6209EC2BB88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AABA64F8-0E69-26E7-8291-6EF0A8CC1EEA}"/>
              </a:ext>
            </a:extLst>
          </p:cNvPr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7361BC4A-DD73-82C1-27DB-E28B25B9DF5F}"/>
                </a:ext>
              </a:extLst>
            </p:cNvPr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A099DA61-96FE-17E7-AEDE-A263BEE231BC}"/>
                  </a:ext>
                </a:extLst>
              </p:cNvPr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E741E60D-4D60-7A8A-845C-4D4B9A321EFB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4EBAE05D-7709-A46A-FA10-599C3AE058C3}"/>
                </a:ext>
              </a:extLst>
            </p:cNvPr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EC915C51-26F6-6002-B2D3-13A73BA9537A}"/>
                  </a:ext>
                </a:extLst>
              </p:cNvPr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FF34B1B7-38A4-3E9A-F34A-596E09CCC9B7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7FFB3340-2C91-3FC5-2A67-FAF4CE33E1A0}"/>
              </a:ext>
            </a:extLst>
          </p:cNvPr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E3CB0764-5735-8B9D-B398-EF8A8D945DEF}"/>
                </a:ext>
              </a:extLst>
            </p:cNvPr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E0F1BDE3-2CE6-D67C-BF66-F7A75B111F34}"/>
                  </a:ext>
                </a:extLst>
              </p:cNvPr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ECD24A73-3CFB-2FA5-28D4-601F04A125FA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96DEA925-32AA-1822-358A-01841E12AEA7}"/>
                </a:ext>
              </a:extLst>
            </p:cNvPr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B4BCA057-5237-03CF-7679-4BD42852538E}"/>
                  </a:ext>
                </a:extLst>
              </p:cNvPr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AD0AC894-6270-9778-3C46-D3A1FED14E83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FBCD50DF-81D7-E37C-C1CD-56EF5F0691D6}"/>
              </a:ext>
            </a:extLst>
          </p:cNvPr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39DED86-7C7B-44C3-9D20-A7D893B8F3BB}"/>
                </a:ext>
              </a:extLst>
            </p:cNvPr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BE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586B098A-DE42-CB5E-EBEA-FDC1F8DAF43D}"/>
                </a:ext>
              </a:extLst>
            </p:cNvPr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415883C3-D227-B995-5024-ACECCD8076A1}"/>
              </a:ext>
            </a:extLst>
          </p:cNvPr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E619EA49-E06F-E47A-3200-3E799E7C207E}"/>
                </a:ext>
              </a:extLst>
            </p:cNvPr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6E35B9AA-99FF-1E9F-232C-4270A052E27F}"/>
                </a:ext>
              </a:extLst>
            </p:cNvPr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6" name="TextBox 36">
            <a:extLst>
              <a:ext uri="{FF2B5EF4-FFF2-40B4-BE49-F238E27FC236}">
                <a16:creationId xmlns:a16="http://schemas.microsoft.com/office/drawing/2014/main" id="{6FB4BFCF-D0D1-843C-B3DB-0D074FF99891}"/>
              </a:ext>
            </a:extLst>
          </p:cNvPr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35E8BA5E-5CC8-E439-BD13-3B4D16E02538}"/>
              </a:ext>
            </a:extLst>
          </p:cNvPr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FD986941-56AD-98BF-FC8F-BB337A3DC17A}"/>
              </a:ext>
            </a:extLst>
          </p:cNvPr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A1B99F33-7906-AC62-B96D-C267AE2A853A}"/>
              </a:ext>
            </a:extLst>
          </p:cNvPr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984FCB86-E18A-7ADA-B37A-F3A4C271EFFE}"/>
              </a:ext>
            </a:extLst>
          </p:cNvPr>
          <p:cNvSpPr txBox="1"/>
          <p:nvPr/>
        </p:nvSpPr>
        <p:spPr>
          <a:xfrm>
            <a:off x="1419075" y="956835"/>
            <a:ext cx="6915449" cy="38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0" b="1" dirty="0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How To Move a Form to a </a:t>
            </a:r>
            <a:r>
              <a:rPr lang="en-US" sz="2550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Team</a:t>
            </a:r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3625264-43C3-18CA-AA6F-418373625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43" y="1333007"/>
            <a:ext cx="6524485" cy="541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02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36900-B16C-2CDE-A62B-9F0BDCB4A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EB922F8-5F91-4E33-AC92-F321B6B314D2}"/>
              </a:ext>
            </a:extLst>
          </p:cNvPr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AEBE0F6-5C53-6194-22ED-D659440F9896}"/>
                </a:ext>
              </a:extLst>
            </p:cNvPr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A6E85EB-CA51-DC1E-D9B6-7584AAEE84AE}"/>
                </a:ext>
              </a:extLst>
            </p:cNvPr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73F80F7C-2B8C-D698-790A-08BBA76255A2}"/>
              </a:ext>
            </a:extLst>
          </p:cNvPr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97750EE-F235-A5A7-EB32-98A674560EEF}"/>
                </a:ext>
              </a:extLst>
            </p:cNvPr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F9832EF-F96C-7940-10F9-57D784D07152}"/>
                </a:ext>
              </a:extLst>
            </p:cNvPr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8431FD90-9956-E5E8-73FC-742716E921CF}"/>
              </a:ext>
            </a:extLst>
          </p:cNvPr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B69FD440-09D9-0B03-2A6D-7B13E88B216F}"/>
                </a:ext>
              </a:extLst>
            </p:cNvPr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030AACB8-48AA-5E2F-8205-87EF161AC606}"/>
                  </a:ext>
                </a:extLst>
              </p:cNvPr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97459F4C-F4DC-0209-1E8D-C4FF6C32878B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50DC9117-2BE9-EC15-909C-22C34BE69A89}"/>
                </a:ext>
              </a:extLst>
            </p:cNvPr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1A2A625F-1109-639D-19EC-EDE2B6280A47}"/>
                  </a:ext>
                </a:extLst>
              </p:cNvPr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F344EF48-C454-89BF-7D0D-561A7CA59B6B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549F0464-7247-B9B2-6C28-02F3249920A4}"/>
              </a:ext>
            </a:extLst>
          </p:cNvPr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E65E6D54-D03E-130E-D242-05CF82A420EC}"/>
                </a:ext>
              </a:extLst>
            </p:cNvPr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DA3AF31F-ACE6-D457-0CAF-4A1F5B616156}"/>
                  </a:ext>
                </a:extLst>
              </p:cNvPr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A6DA80F0-5E0C-7C23-A602-80DD8B2E5C3F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D00CA89A-7DFF-418D-7511-839B33AE6AE1}"/>
                </a:ext>
              </a:extLst>
            </p:cNvPr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10FF9E79-903D-54FA-F055-5DAE449346DD}"/>
                  </a:ext>
                </a:extLst>
              </p:cNvPr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313DAA39-2EAE-B6A2-C6C4-58797211AF2A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BACD6255-DE3A-D3AA-0662-9B4B73BA95A5}"/>
              </a:ext>
            </a:extLst>
          </p:cNvPr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50251994-C4E1-6481-5A24-57FA00E1EF26}"/>
                </a:ext>
              </a:extLst>
            </p:cNvPr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90882507-0943-6601-6552-BAE7D3E244A9}"/>
                  </a:ext>
                </a:extLst>
              </p:cNvPr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D6C17AA1-2126-7796-9C85-763053826BE9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4EB4E317-35DD-5867-7297-EB79367F2F86}"/>
                </a:ext>
              </a:extLst>
            </p:cNvPr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361ECF11-5D73-7C68-9A20-1B84EC939206}"/>
                  </a:ext>
                </a:extLst>
              </p:cNvPr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3390D349-FB94-4680-1E11-40BFBA1D733F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5296FC93-6371-3EF9-BD2C-2F59ABD29681}"/>
              </a:ext>
            </a:extLst>
          </p:cNvPr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B6292072-6173-35DE-A0F5-3B6DB389B007}"/>
                </a:ext>
              </a:extLst>
            </p:cNvPr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BE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A0B85D7A-381C-E2B9-FDA5-6C0F0CC46499}"/>
                </a:ext>
              </a:extLst>
            </p:cNvPr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418AE055-81F2-10E4-D80C-7CC3DA0BB7C9}"/>
              </a:ext>
            </a:extLst>
          </p:cNvPr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888F2F58-5215-A96E-F60E-847BBADB1DE6}"/>
                </a:ext>
              </a:extLst>
            </p:cNvPr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E3E974E0-9C37-5545-1AE0-4DBF4C632332}"/>
                </a:ext>
              </a:extLst>
            </p:cNvPr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6" name="TextBox 36">
            <a:extLst>
              <a:ext uri="{FF2B5EF4-FFF2-40B4-BE49-F238E27FC236}">
                <a16:creationId xmlns:a16="http://schemas.microsoft.com/office/drawing/2014/main" id="{F1BB0930-2544-E81B-1755-0D21C6B6E8C4}"/>
              </a:ext>
            </a:extLst>
          </p:cNvPr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B4658A06-229E-F30F-78CF-DCF8A93C459D}"/>
              </a:ext>
            </a:extLst>
          </p:cNvPr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EC7A1A4A-E022-75D0-27A1-4993F13962A4}"/>
              </a:ext>
            </a:extLst>
          </p:cNvPr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D1CFD78E-E159-65F5-DB44-2814A0C937F9}"/>
              </a:ext>
            </a:extLst>
          </p:cNvPr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83609AA4-7D83-BFB7-7E7A-CB5A081E32F3}"/>
              </a:ext>
            </a:extLst>
          </p:cNvPr>
          <p:cNvSpPr txBox="1"/>
          <p:nvPr/>
        </p:nvSpPr>
        <p:spPr>
          <a:xfrm>
            <a:off x="1419075" y="956835"/>
            <a:ext cx="691544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0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</a:rPr>
              <a:t>SharePoint "Internal Homepage"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1BBAA62-6513-46B3-8CE1-3A049DD86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968" y="1531806"/>
            <a:ext cx="5531957" cy="533482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A06EC3-0E25-1C7B-5AD9-3054098DF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91" y="4576953"/>
            <a:ext cx="45529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31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89E4D-1B96-A85B-F1F3-3DCDE5A01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2455AA5-311F-E6B4-A574-465E06BB6BAF}"/>
              </a:ext>
            </a:extLst>
          </p:cNvPr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479E9DF-549B-F99C-9A1A-3B4635DD07C2}"/>
                </a:ext>
              </a:extLst>
            </p:cNvPr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F058C59-1E9E-4CDD-8021-8D2524628172}"/>
                </a:ext>
              </a:extLst>
            </p:cNvPr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8D47706-B444-555F-BA8F-BE3278994B5A}"/>
              </a:ext>
            </a:extLst>
          </p:cNvPr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64E92CD-CB6E-EE81-A56E-095E5DD89B26}"/>
                </a:ext>
              </a:extLst>
            </p:cNvPr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04663EF-3562-67D3-9E6A-BA5201B700CA}"/>
                </a:ext>
              </a:extLst>
            </p:cNvPr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92354FDD-F6EC-5292-E81D-F0C96EF98818}"/>
              </a:ext>
            </a:extLst>
          </p:cNvPr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3FB6FB95-66F7-BCCF-1AD5-C4B2702B9B69}"/>
                </a:ext>
              </a:extLst>
            </p:cNvPr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4BE64C85-4EF0-EC86-2651-C255F313EBBB}"/>
                  </a:ext>
                </a:extLst>
              </p:cNvPr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0C27BD43-1EF4-6888-E299-A796386F9C40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8257AE39-8587-E1EC-DBDD-7A50B54BDA24}"/>
                </a:ext>
              </a:extLst>
            </p:cNvPr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2D0BB2BD-8EAE-E48F-A5E1-CE7BA782820B}"/>
                  </a:ext>
                </a:extLst>
              </p:cNvPr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A6276503-EC26-293B-F9F9-0E064814A7B8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A26E846-278F-F9A9-AE8F-2ACC1634FD7A}"/>
              </a:ext>
            </a:extLst>
          </p:cNvPr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76A344E0-38CF-7F12-87DA-89C2047D88A1}"/>
                </a:ext>
              </a:extLst>
            </p:cNvPr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4558554A-23E0-F3ED-F772-99C404F67887}"/>
                  </a:ext>
                </a:extLst>
              </p:cNvPr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4BB4E38F-9F31-2708-BCC0-736B4891A566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3199A13A-F9B1-9541-A340-45749C60CC36}"/>
                </a:ext>
              </a:extLst>
            </p:cNvPr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242C5B00-E472-9091-3A44-E3E9DA77A622}"/>
                  </a:ext>
                </a:extLst>
              </p:cNvPr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5A1004B7-B03A-3416-D523-4AE95D90EE78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64FD2D79-6AAF-A6C6-45E8-220CCD923267}"/>
              </a:ext>
            </a:extLst>
          </p:cNvPr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76B9C396-32D9-C084-0CE9-61DC780997B9}"/>
                </a:ext>
              </a:extLst>
            </p:cNvPr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9F214DCF-7F0C-5C4D-7C1D-FD9806F84436}"/>
                  </a:ext>
                </a:extLst>
              </p:cNvPr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539619C0-917D-A236-B92F-08C3FA0051C5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91015B20-5295-E9BB-C336-394880822B4C}"/>
                </a:ext>
              </a:extLst>
            </p:cNvPr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E141FE53-2DA5-53DF-6DCB-627FE083A9FA}"/>
                  </a:ext>
                </a:extLst>
              </p:cNvPr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116F6DAF-5567-F649-D066-C9DC66C185C4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D4753182-82C2-5EDB-7448-563D1721EE66}"/>
              </a:ext>
            </a:extLst>
          </p:cNvPr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941EE888-CB68-AAC2-3937-1894E9D1BEF1}"/>
                </a:ext>
              </a:extLst>
            </p:cNvPr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BE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63627AF0-F004-CFEA-A288-841B0DD433B2}"/>
                </a:ext>
              </a:extLst>
            </p:cNvPr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F1837B77-6D1D-BAD9-71AC-9721421C95F1}"/>
              </a:ext>
            </a:extLst>
          </p:cNvPr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4604F148-21B2-E717-D687-B13505286570}"/>
                </a:ext>
              </a:extLst>
            </p:cNvPr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F5B019D6-C0DF-4534-4016-E51B859C65A8}"/>
                </a:ext>
              </a:extLst>
            </p:cNvPr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6" name="TextBox 36">
            <a:extLst>
              <a:ext uri="{FF2B5EF4-FFF2-40B4-BE49-F238E27FC236}">
                <a16:creationId xmlns:a16="http://schemas.microsoft.com/office/drawing/2014/main" id="{D5342095-96BF-C5BA-7802-580903E2B740}"/>
              </a:ext>
            </a:extLst>
          </p:cNvPr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67E677AD-780C-5EAC-407A-8B7F7F69DCFD}"/>
              </a:ext>
            </a:extLst>
          </p:cNvPr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4F8CD02C-CB28-F318-5C7C-A350255BD9FC}"/>
              </a:ext>
            </a:extLst>
          </p:cNvPr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753ED755-9EB7-AAA2-178D-3CEF46B410D1}"/>
              </a:ext>
            </a:extLst>
          </p:cNvPr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E65AB935-BE67-4B48-27D7-E8A06560D72B}"/>
              </a:ext>
            </a:extLst>
          </p:cNvPr>
          <p:cNvSpPr txBox="1"/>
          <p:nvPr/>
        </p:nvSpPr>
        <p:spPr>
          <a:xfrm>
            <a:off x="1419075" y="956835"/>
            <a:ext cx="691544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0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</a:rPr>
              <a:t>MS Teams Meetings: Options</a:t>
            </a:r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54AD2A9-5833-D44B-9F16-D53284A82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484" y="1333987"/>
            <a:ext cx="4907280" cy="3352800"/>
          </a:xfrm>
          <a:prstGeom prst="rect">
            <a:avLst/>
          </a:prstGeom>
        </p:spPr>
      </p:pic>
      <p:sp>
        <p:nvSpPr>
          <p:cNvPr id="43" name="TextBox 44">
            <a:extLst>
              <a:ext uri="{FF2B5EF4-FFF2-40B4-BE49-F238E27FC236}">
                <a16:creationId xmlns:a16="http://schemas.microsoft.com/office/drawing/2014/main" id="{62864735-99E1-1F2F-2554-DFC36D0C95ED}"/>
              </a:ext>
            </a:extLst>
          </p:cNvPr>
          <p:cNvSpPr txBox="1"/>
          <p:nvPr/>
        </p:nvSpPr>
        <p:spPr>
          <a:xfrm>
            <a:off x="493644" y="4284099"/>
            <a:ext cx="8664304" cy="3049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700">
              <a:solidFill>
                <a:srgbClr val="0070C0"/>
              </a:solidFill>
              <a:latin typeface="Open Sans 1"/>
              <a:ea typeface="Open Sans 1"/>
              <a:cs typeface="Open Sans 1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700">
                <a:solidFill>
                  <a:srgbClr val="737373"/>
                </a:solidFill>
                <a:latin typeface="Open Sans 1"/>
                <a:ea typeface="Open Sans 1"/>
                <a:cs typeface="Open Sans 1"/>
              </a:rPr>
              <a:t>Create meeting/event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700">
                <a:solidFill>
                  <a:srgbClr val="737373"/>
                </a:solidFill>
                <a:latin typeface="Open Sans 1"/>
                <a:ea typeface="Open Sans 1"/>
                <a:cs typeface="Open Sans 1"/>
              </a:rPr>
              <a:t>Open meeting from shared calendar to edit! </a:t>
            </a:r>
            <a:endParaRPr lang="en-US"/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700">
                <a:solidFill>
                  <a:srgbClr val="737373"/>
                </a:solidFill>
                <a:latin typeface="Open Sans 1"/>
                <a:ea typeface="Open Sans 1"/>
                <a:cs typeface="Open Sans 1"/>
              </a:rPr>
              <a:t>CTRL + Clicking opens a new tab!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n-US" sz="2700">
              <a:solidFill>
                <a:srgbClr val="737373"/>
              </a:solidFill>
              <a:latin typeface="Open Sans 1"/>
              <a:ea typeface="Open Sans 1"/>
              <a:cs typeface="Open Sans 1"/>
            </a:endParaRPr>
          </a:p>
        </p:txBody>
      </p:sp>
    </p:spTree>
    <p:extLst>
      <p:ext uri="{BB962C8B-B14F-4D97-AF65-F5344CB8AC3E}">
        <p14:creationId xmlns:p14="http://schemas.microsoft.com/office/powerpoint/2010/main" val="205077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7E82A-F13F-8164-D365-A5DE3666A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5C7206E-A88D-CC18-5A37-799E25D55ECD}"/>
              </a:ext>
            </a:extLst>
          </p:cNvPr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111A65E-89EE-06CC-9A06-65C0BE36C816}"/>
                </a:ext>
              </a:extLst>
            </p:cNvPr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6568322-040B-1655-DB39-F90A7D3FF9EA}"/>
                </a:ext>
              </a:extLst>
            </p:cNvPr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FC660AFD-5687-2411-FDE3-933CEAB046C0}"/>
              </a:ext>
            </a:extLst>
          </p:cNvPr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36967F1-5495-DBC7-28A5-C3F5A21AEA4C}"/>
                </a:ext>
              </a:extLst>
            </p:cNvPr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AD9AC4E-1302-F862-BD06-BBAEC3BEF337}"/>
                </a:ext>
              </a:extLst>
            </p:cNvPr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181381F9-2EE6-9887-BBDA-DEEF01B3EE89}"/>
              </a:ext>
            </a:extLst>
          </p:cNvPr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3C4C4D4A-5463-8802-787C-3872D22AD847}"/>
                </a:ext>
              </a:extLst>
            </p:cNvPr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21B98D64-1F66-4226-10E2-AAEC0D9F1F70}"/>
                  </a:ext>
                </a:extLst>
              </p:cNvPr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69C1E27E-6F37-F1C6-48BF-07204C1911BE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62EB3991-77E4-D159-E5D5-35C1A057F054}"/>
                </a:ext>
              </a:extLst>
            </p:cNvPr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9135D8EE-B144-2BD8-2119-2131F080E247}"/>
                  </a:ext>
                </a:extLst>
              </p:cNvPr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4F873C63-6DA3-0E56-76F9-6C11A23917A1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0D37E630-700D-AF06-B023-95E78FF259C3}"/>
              </a:ext>
            </a:extLst>
          </p:cNvPr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E12EBA09-6841-DBDA-B726-AE24536F7882}"/>
                </a:ext>
              </a:extLst>
            </p:cNvPr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F0B402F6-5CB1-B85C-C741-D30EE716213E}"/>
                  </a:ext>
                </a:extLst>
              </p:cNvPr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1BD654E4-CF16-10C3-5701-BA80D087ACB0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F89C76FF-9A27-2F7E-8E2B-C54F515BB694}"/>
                </a:ext>
              </a:extLst>
            </p:cNvPr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4CF383D5-3380-CDC6-B410-6239652A9D63}"/>
                  </a:ext>
                </a:extLst>
              </p:cNvPr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E10180F5-8049-B55A-8EE9-6DE80F249EF5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62AC80C1-CFE8-E348-0745-D492F2EAE186}"/>
              </a:ext>
            </a:extLst>
          </p:cNvPr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48738787-ED3E-9A5D-923B-ED2B56A41852}"/>
                </a:ext>
              </a:extLst>
            </p:cNvPr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3F333B16-170D-A742-D388-87A66F5B2ECD}"/>
                  </a:ext>
                </a:extLst>
              </p:cNvPr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E7CADAA0-21A6-DE24-87B8-960EB56A6A25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C0E68DEA-48C2-5A4D-D0AD-6E4900CF8EE1}"/>
                </a:ext>
              </a:extLst>
            </p:cNvPr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1EC4C23C-3C9E-65F3-7113-4C2B02268C90}"/>
                  </a:ext>
                </a:extLst>
              </p:cNvPr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3FAB233F-0269-6027-0DFE-E414270B8A2A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F9DF68E0-E6B8-DA69-F685-3F2AE3345169}"/>
              </a:ext>
            </a:extLst>
          </p:cNvPr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8C36EB18-7754-42E0-8517-D7749319CD4B}"/>
                </a:ext>
              </a:extLst>
            </p:cNvPr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BE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72DE2289-7347-01E3-11D0-8C52B21A7DC6}"/>
                </a:ext>
              </a:extLst>
            </p:cNvPr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BD4CC737-D0CE-F784-3BEA-AF98139A83FA}"/>
              </a:ext>
            </a:extLst>
          </p:cNvPr>
          <p:cNvGrpSpPr/>
          <p:nvPr/>
        </p:nvGrpSpPr>
        <p:grpSpPr>
          <a:xfrm>
            <a:off x="115362" y="583393"/>
            <a:ext cx="9507098" cy="6598349"/>
            <a:chOff x="0" y="0"/>
            <a:chExt cx="3521147" cy="2443833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063F2ECE-8D32-D14E-31BA-1C02DF7BAE10}"/>
                </a:ext>
              </a:extLst>
            </p:cNvPr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FC94EBD9-5A8C-6AB1-D1D4-1A277FE94809}"/>
                </a:ext>
              </a:extLst>
            </p:cNvPr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6" name="TextBox 36">
            <a:extLst>
              <a:ext uri="{FF2B5EF4-FFF2-40B4-BE49-F238E27FC236}">
                <a16:creationId xmlns:a16="http://schemas.microsoft.com/office/drawing/2014/main" id="{04EA8E74-D7F8-F23E-7584-245C64689510}"/>
              </a:ext>
            </a:extLst>
          </p:cNvPr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96B3B8F0-E2DD-B050-A044-F888DEFE42C4}"/>
              </a:ext>
            </a:extLst>
          </p:cNvPr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D1A27D87-6C5A-2FAE-6602-FCE74B74C56A}"/>
              </a:ext>
            </a:extLst>
          </p:cNvPr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E7F16C1C-2DF3-97B0-E9C5-BFDE0B3FE2F8}"/>
              </a:ext>
            </a:extLst>
          </p:cNvPr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D9FDA160-6391-3597-E1BB-9037EE2BDF76}"/>
              </a:ext>
            </a:extLst>
          </p:cNvPr>
          <p:cNvSpPr txBox="1"/>
          <p:nvPr/>
        </p:nvSpPr>
        <p:spPr>
          <a:xfrm>
            <a:off x="1419075" y="956835"/>
            <a:ext cx="691544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0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</a:rPr>
              <a:t>MS Teams Meetings</a:t>
            </a:r>
            <a:endParaRPr lang="en-US"/>
          </a:p>
        </p:txBody>
      </p:sp>
      <p:sp>
        <p:nvSpPr>
          <p:cNvPr id="43" name="TextBox 44">
            <a:extLst>
              <a:ext uri="{FF2B5EF4-FFF2-40B4-BE49-F238E27FC236}">
                <a16:creationId xmlns:a16="http://schemas.microsoft.com/office/drawing/2014/main" id="{6D1BA54A-CFAC-E8E2-BDD2-8398D4406C54}"/>
              </a:ext>
            </a:extLst>
          </p:cNvPr>
          <p:cNvSpPr txBox="1"/>
          <p:nvPr/>
        </p:nvSpPr>
        <p:spPr>
          <a:xfrm>
            <a:off x="463164" y="5180211"/>
            <a:ext cx="7871824" cy="1803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700">
                <a:solidFill>
                  <a:srgbClr val="737373"/>
                </a:solidFill>
                <a:latin typeface="Open Sans 1"/>
                <a:ea typeface="Open Sans 1"/>
                <a:cs typeface="Open Sans 1"/>
              </a:rPr>
              <a:t>Must be added to the meeting</a:t>
            </a:r>
            <a:endParaRPr lang="en-US"/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700">
                <a:solidFill>
                  <a:srgbClr val="737373"/>
                </a:solidFill>
                <a:latin typeface="Open Sans 1"/>
                <a:ea typeface="Open Sans 1"/>
                <a:cs typeface="Open Sans 1"/>
              </a:rPr>
              <a:t>Mut be added to any additional roles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n-US" sz="2700">
              <a:solidFill>
                <a:srgbClr val="737373"/>
              </a:solidFill>
              <a:latin typeface="Open Sans 1"/>
              <a:ea typeface="Open Sans 1"/>
              <a:cs typeface="Open Sans 1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B741375-7BF6-89DE-5E17-55D1D0234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3" y="1468276"/>
            <a:ext cx="4995494" cy="298247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C7C6140-EA8E-4F17-DAD7-DE983BA51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974" y="1436751"/>
            <a:ext cx="3428523" cy="441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 rot="5400000">
            <a:off x="1446361" y="4323363"/>
            <a:ext cx="399093" cy="399093"/>
            <a:chOff x="0" y="0"/>
            <a:chExt cx="406400" cy="406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406400" cy="415925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5400000">
            <a:off x="2282191" y="3126145"/>
            <a:ext cx="399093" cy="399093"/>
            <a:chOff x="0" y="0"/>
            <a:chExt cx="406400" cy="406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406400" cy="415925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-5400000">
            <a:off x="4206584" y="3126145"/>
            <a:ext cx="399093" cy="399093"/>
            <a:chOff x="0" y="0"/>
            <a:chExt cx="406400" cy="406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9525"/>
              <a:ext cx="406400" cy="415925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 rot="5400000">
            <a:off x="3243616" y="4323363"/>
            <a:ext cx="399093" cy="399093"/>
            <a:chOff x="0" y="0"/>
            <a:chExt cx="406400" cy="406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9525"/>
              <a:ext cx="406400" cy="415925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 rot="5400000">
            <a:off x="7180846" y="4323363"/>
            <a:ext cx="399093" cy="399093"/>
            <a:chOff x="0" y="0"/>
            <a:chExt cx="406400" cy="4064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9525"/>
              <a:ext cx="406400" cy="415925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 rot="-5400000">
            <a:off x="6197155" y="3126145"/>
            <a:ext cx="399093" cy="399093"/>
            <a:chOff x="0" y="0"/>
            <a:chExt cx="406400" cy="4064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9525"/>
              <a:ext cx="406400" cy="415925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1" name="TextBox 91"/>
          <p:cNvSpPr txBox="1"/>
          <p:nvPr/>
        </p:nvSpPr>
        <p:spPr>
          <a:xfrm>
            <a:off x="2040301" y="573722"/>
            <a:ext cx="5796245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3"/>
              </a:lnSpc>
            </a:pPr>
            <a:r>
              <a:rPr lang="en-US" sz="2950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Training </a:t>
            </a:r>
            <a:endParaRPr lang="en-US" sz="1553" i="1">
              <a:solidFill>
                <a:srgbClr val="7689A5"/>
              </a:solidFill>
              <a:latin typeface="Open Sans 1 Italics"/>
              <a:ea typeface="Open Sans 1 Italics"/>
              <a:cs typeface="Open Sans 1 Italics"/>
              <a:sym typeface="Open Sans 1 Italics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99414EF4-7D6D-A09B-77F8-8DB19C823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777" y="1261242"/>
            <a:ext cx="3803299" cy="5693605"/>
          </a:xfrm>
          <a:prstGeom prst="rect">
            <a:avLst/>
          </a:prstGeom>
        </p:spPr>
      </p:pic>
      <p:pic>
        <p:nvPicPr>
          <p:cNvPr id="94" name="Picture 93" descr="Falling Asleep In Class Meme">
            <a:extLst>
              <a:ext uri="{FF2B5EF4-FFF2-40B4-BE49-F238E27FC236}">
                <a16:creationId xmlns:a16="http://schemas.microsoft.com/office/drawing/2014/main" id="{1A6B2D0F-9848-CEB5-175A-30F58DDB9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50" y="1262456"/>
            <a:ext cx="4472902" cy="56911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61910-C5A5-61C2-8AD4-A3579E59A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39D48E5-E30B-3F3D-5E50-4E5019968898}"/>
              </a:ext>
            </a:extLst>
          </p:cNvPr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B4586B3-5697-7088-2E23-20E8E491AA98}"/>
                </a:ext>
              </a:extLst>
            </p:cNvPr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A951433-84C1-945C-FBDD-03FC814F8A3F}"/>
                </a:ext>
              </a:extLst>
            </p:cNvPr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3658500-64D4-3C07-6306-74EBC8524BBE}"/>
              </a:ext>
            </a:extLst>
          </p:cNvPr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A010271-F8D8-3FAF-7DC3-CA92E1681F11}"/>
                </a:ext>
              </a:extLst>
            </p:cNvPr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BF09BA3-61A1-51E9-9DE0-F11A7427F146}"/>
                </a:ext>
              </a:extLst>
            </p:cNvPr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A85352D8-CCA0-7BF8-BC9C-5475CC31AB95}"/>
              </a:ext>
            </a:extLst>
          </p:cNvPr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10F179ED-F957-EA13-4CBD-C724A07E7E4A}"/>
                </a:ext>
              </a:extLst>
            </p:cNvPr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A2517DEA-7A17-8341-EA6C-98D2F654BAEA}"/>
                  </a:ext>
                </a:extLst>
              </p:cNvPr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4F2076F5-E988-D64B-1E26-4BFD251C1246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5ABBF607-2D1C-5FC1-3ED9-50AE6BD4340A}"/>
                </a:ext>
              </a:extLst>
            </p:cNvPr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491E2033-3E54-C5FB-FCF5-BF4CAB7282B5}"/>
                  </a:ext>
                </a:extLst>
              </p:cNvPr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316BDFD7-6FB3-8E0B-C1FD-93F83C5F2E71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A60C3FCB-2E4C-FBCA-8675-25414C5DAAC6}"/>
              </a:ext>
            </a:extLst>
          </p:cNvPr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2AC3AE81-E761-5FCC-354B-81A16BF81BE5}"/>
                </a:ext>
              </a:extLst>
            </p:cNvPr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91CDF81C-1DD0-DF73-0116-D3A5AA2BF62F}"/>
                  </a:ext>
                </a:extLst>
              </p:cNvPr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B3EEFF3A-5750-1F07-CAF6-FC0AFC7B4749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FFB165E7-DEC3-BC48-2688-E453D7ED3159}"/>
                </a:ext>
              </a:extLst>
            </p:cNvPr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C5B9A428-2FF7-A894-F6EB-6AD48823FFE9}"/>
                  </a:ext>
                </a:extLst>
              </p:cNvPr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75FFB771-E984-BA02-A6AA-D40A558527FD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BA449F6A-31F1-A098-6E49-5753626E2A8B}"/>
              </a:ext>
            </a:extLst>
          </p:cNvPr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98014F6A-1156-04FF-DA43-54EEF01CF567}"/>
                </a:ext>
              </a:extLst>
            </p:cNvPr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9739B716-8A48-0C1A-93D1-F33EF896B172}"/>
                  </a:ext>
                </a:extLst>
              </p:cNvPr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79C24466-CEF8-C3EE-08B0-1548237C6079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BBD671F7-3608-59B5-FECA-610B42C0A8FE}"/>
                </a:ext>
              </a:extLst>
            </p:cNvPr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BF42B906-E431-0554-17BF-8C58695C68AA}"/>
                  </a:ext>
                </a:extLst>
              </p:cNvPr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4B6F8DD4-3409-6312-8226-AADF0D35CE94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55549627-686A-CD2C-25FB-BA9D19C66FC2}"/>
              </a:ext>
            </a:extLst>
          </p:cNvPr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1F1C8BD-72DC-E84D-0C1C-B3A8167D4690}"/>
                </a:ext>
              </a:extLst>
            </p:cNvPr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BE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305A796E-7E04-EA41-F16B-3DBB7759A247}"/>
                </a:ext>
              </a:extLst>
            </p:cNvPr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4568A88E-2BC1-425D-F87B-BE2EB04FD0EF}"/>
              </a:ext>
            </a:extLst>
          </p:cNvPr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DD10249-F12A-1247-664D-8B696FD03915}"/>
                </a:ext>
              </a:extLst>
            </p:cNvPr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1EBB53F9-82BF-6097-85BC-9E64EABBA33A}"/>
                </a:ext>
              </a:extLst>
            </p:cNvPr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6" name="TextBox 36">
            <a:extLst>
              <a:ext uri="{FF2B5EF4-FFF2-40B4-BE49-F238E27FC236}">
                <a16:creationId xmlns:a16="http://schemas.microsoft.com/office/drawing/2014/main" id="{197D7889-D77D-0BF6-9147-FB5609BD8C92}"/>
              </a:ext>
            </a:extLst>
          </p:cNvPr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65CD6069-1D4D-DE3B-5C07-77351C4C3C2E}"/>
              </a:ext>
            </a:extLst>
          </p:cNvPr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1DBBC708-BA57-A989-4ED9-44B5CF824174}"/>
              </a:ext>
            </a:extLst>
          </p:cNvPr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0B4DE688-3BFE-A04F-93A5-040F0AE0C566}"/>
              </a:ext>
            </a:extLst>
          </p:cNvPr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190210C3-163F-37DB-BED5-0E393D20BFFA}"/>
              </a:ext>
            </a:extLst>
          </p:cNvPr>
          <p:cNvSpPr txBox="1"/>
          <p:nvPr/>
        </p:nvSpPr>
        <p:spPr>
          <a:xfrm>
            <a:off x="1419075" y="956835"/>
            <a:ext cx="691544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0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</a:rPr>
              <a:t>MS Teams Meetings</a:t>
            </a:r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F8B10AE-3AC3-C788-AB54-9684DE2285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" b="57189"/>
          <a:stretch>
            <a:fillRect/>
          </a:stretch>
        </p:blipFill>
        <p:spPr>
          <a:xfrm>
            <a:off x="4310220" y="1603560"/>
            <a:ext cx="5301930" cy="3089081"/>
          </a:xfrm>
          <a:prstGeom prst="rect">
            <a:avLst/>
          </a:prstGeom>
        </p:spPr>
      </p:pic>
      <p:sp>
        <p:nvSpPr>
          <p:cNvPr id="46" name="TextBox 44">
            <a:extLst>
              <a:ext uri="{FF2B5EF4-FFF2-40B4-BE49-F238E27FC236}">
                <a16:creationId xmlns:a16="http://schemas.microsoft.com/office/drawing/2014/main" id="{9F399BB6-1336-5945-AA44-CBDFCD0CA512}"/>
              </a:ext>
            </a:extLst>
          </p:cNvPr>
          <p:cNvSpPr txBox="1"/>
          <p:nvPr/>
        </p:nvSpPr>
        <p:spPr>
          <a:xfrm>
            <a:off x="646044" y="4436499"/>
            <a:ext cx="8664304" cy="2426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700">
              <a:solidFill>
                <a:srgbClr val="0070C0"/>
              </a:solidFill>
              <a:latin typeface="Open Sans 1"/>
              <a:ea typeface="Open Sans 1"/>
              <a:cs typeface="Open Sans 1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700">
                <a:solidFill>
                  <a:srgbClr val="737373"/>
                </a:solidFill>
                <a:latin typeface="Open Sans 1"/>
                <a:ea typeface="Open Sans 1"/>
                <a:cs typeface="Open Sans 1"/>
              </a:rPr>
              <a:t>Don't leave people in the lobby if it's a big group OR not sensitive information! 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n-US" sz="2700">
              <a:solidFill>
                <a:srgbClr val="737373"/>
              </a:solidFill>
              <a:latin typeface="Open Sans 1"/>
              <a:ea typeface="Open Sans 1"/>
              <a:cs typeface="Open Sans 1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F844B60-E94E-AA0C-9374-9C3F33AAA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91" y="1465300"/>
            <a:ext cx="33242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8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5E4D4-F8C7-FD6D-DDBD-3649A333F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B2A5610-29EF-B27E-6663-53FF31C0041E}"/>
              </a:ext>
            </a:extLst>
          </p:cNvPr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1D734E6-7F23-E050-DF06-40618516F086}"/>
                </a:ext>
              </a:extLst>
            </p:cNvPr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786FC77-9B49-62BF-5CED-40E5388F0973}"/>
                </a:ext>
              </a:extLst>
            </p:cNvPr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9DF5789-B7DB-A211-05DC-AC5134C988C8}"/>
              </a:ext>
            </a:extLst>
          </p:cNvPr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7153983-93FC-97A1-3D73-D10638144609}"/>
                </a:ext>
              </a:extLst>
            </p:cNvPr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3AC6414-5ABA-C398-FD7A-1BF5B4E90F3B}"/>
                </a:ext>
              </a:extLst>
            </p:cNvPr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AE38F33-0FDA-84BB-B0E0-F837A7C13D33}"/>
              </a:ext>
            </a:extLst>
          </p:cNvPr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E420B52B-EC6C-DDD1-5E1E-5897BEA83871}"/>
                </a:ext>
              </a:extLst>
            </p:cNvPr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4C51065F-44A6-B592-7FC8-FE4969B67D72}"/>
                  </a:ext>
                </a:extLst>
              </p:cNvPr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8B3175AC-C2E2-8E44-B953-574C94E61BDE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0F5897DB-B957-6831-EF81-550FB2C328DC}"/>
                </a:ext>
              </a:extLst>
            </p:cNvPr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306339D0-5839-09C3-F2E3-37472586116F}"/>
                  </a:ext>
                </a:extLst>
              </p:cNvPr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C41F6B59-13E1-DCE8-3CA0-E2C465563C4F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612AE594-EB7E-77DA-8D1D-0ECFEEAC2AC0}"/>
              </a:ext>
            </a:extLst>
          </p:cNvPr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59D9696F-876C-CC1D-811B-E26C4851CBAA}"/>
                </a:ext>
              </a:extLst>
            </p:cNvPr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0474B85C-5A50-B12C-248E-F4935B055CE3}"/>
                  </a:ext>
                </a:extLst>
              </p:cNvPr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B57FCCE5-6BB9-D533-45CF-AA4FB66D02F3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2930FBAD-65A3-3592-12A7-B18719484850}"/>
                </a:ext>
              </a:extLst>
            </p:cNvPr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74ECBA3A-8BC3-5F2D-74BF-EA47CAEC0640}"/>
                  </a:ext>
                </a:extLst>
              </p:cNvPr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2AB570E5-130F-E008-E420-0D93E30D75F0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9AE122A3-EBDE-6B8D-329E-4475B9473A40}"/>
              </a:ext>
            </a:extLst>
          </p:cNvPr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65DE4B73-F4BF-E9DA-7F05-9B6619EF861B}"/>
                </a:ext>
              </a:extLst>
            </p:cNvPr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A73368A4-34EF-C88A-B709-A506F8C876F6}"/>
                  </a:ext>
                </a:extLst>
              </p:cNvPr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094560B8-BE82-0A40-B63E-6A241AB0FBDE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290C1EB3-3018-6002-92BE-3250D2748217}"/>
                </a:ext>
              </a:extLst>
            </p:cNvPr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1A4B786E-3250-4EA8-DDA5-175C737DD858}"/>
                  </a:ext>
                </a:extLst>
              </p:cNvPr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6F436A96-9B57-3CC2-1108-A9457E4B9517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9ABEE5F3-2AC7-61E6-DC83-431E4E32E959}"/>
              </a:ext>
            </a:extLst>
          </p:cNvPr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F2199D8D-2BD8-53E7-EAF3-99C0C3CCFDC6}"/>
                </a:ext>
              </a:extLst>
            </p:cNvPr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BE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872ECDFC-0F06-AD1B-BE22-33B78E6CB723}"/>
                </a:ext>
              </a:extLst>
            </p:cNvPr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EE6A3D51-82EC-C4B4-09C8-141FF39FC104}"/>
              </a:ext>
            </a:extLst>
          </p:cNvPr>
          <p:cNvGrpSpPr/>
          <p:nvPr/>
        </p:nvGrpSpPr>
        <p:grpSpPr>
          <a:xfrm>
            <a:off x="115362" y="583393"/>
            <a:ext cx="9507098" cy="6598349"/>
            <a:chOff x="0" y="0"/>
            <a:chExt cx="3521147" cy="2443833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B050F09E-A3A5-FA7E-2D1F-8CF07736A945}"/>
                </a:ext>
              </a:extLst>
            </p:cNvPr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0A4E57D4-EF7A-276A-79DA-80547006A88A}"/>
                </a:ext>
              </a:extLst>
            </p:cNvPr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6" name="TextBox 36">
            <a:extLst>
              <a:ext uri="{FF2B5EF4-FFF2-40B4-BE49-F238E27FC236}">
                <a16:creationId xmlns:a16="http://schemas.microsoft.com/office/drawing/2014/main" id="{E01660FC-5D80-A4C0-C5F7-7D6A40159F71}"/>
              </a:ext>
            </a:extLst>
          </p:cNvPr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0BCE486F-F59D-E532-BA3D-8CD005600B63}"/>
              </a:ext>
            </a:extLst>
          </p:cNvPr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68D79CEA-3965-2EB5-6AB9-8611584CAE14}"/>
              </a:ext>
            </a:extLst>
          </p:cNvPr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B2F8EDBD-6595-BCF4-982A-9700ABCE6DBA}"/>
              </a:ext>
            </a:extLst>
          </p:cNvPr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BC934496-5C3E-034F-8B33-92240E227DDF}"/>
              </a:ext>
            </a:extLst>
          </p:cNvPr>
          <p:cNvSpPr txBox="1"/>
          <p:nvPr/>
        </p:nvSpPr>
        <p:spPr>
          <a:xfrm>
            <a:off x="1419075" y="956835"/>
            <a:ext cx="691544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0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</a:rPr>
              <a:t>MS Teams Meetings</a:t>
            </a:r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6C61DE1-3304-F613-4C7D-7A5BCDD4F9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80" r="85" b="51297"/>
          <a:stretch>
            <a:fillRect/>
          </a:stretch>
        </p:blipFill>
        <p:spPr>
          <a:xfrm>
            <a:off x="4146967" y="1831976"/>
            <a:ext cx="4979106" cy="2994951"/>
          </a:xfrm>
          <a:prstGeom prst="rect">
            <a:avLst/>
          </a:prstGeom>
        </p:spPr>
      </p:pic>
      <p:pic>
        <p:nvPicPr>
          <p:cNvPr id="41" name="Picture 40" descr="Mic Drop Sticker - Mic Drop - Discover &amp; Share GIFs">
            <a:extLst>
              <a:ext uri="{FF2B5EF4-FFF2-40B4-BE49-F238E27FC236}">
                <a16:creationId xmlns:a16="http://schemas.microsoft.com/office/drawing/2014/main" id="{79C94173-A365-130D-1D9F-0565E5E29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78" y="2286000"/>
            <a:ext cx="2743200" cy="2743200"/>
          </a:xfrm>
          <a:prstGeom prst="rect">
            <a:avLst/>
          </a:prstGeom>
        </p:spPr>
      </p:pic>
      <p:sp>
        <p:nvSpPr>
          <p:cNvPr id="43" name="TextBox 44">
            <a:extLst>
              <a:ext uri="{FF2B5EF4-FFF2-40B4-BE49-F238E27FC236}">
                <a16:creationId xmlns:a16="http://schemas.microsoft.com/office/drawing/2014/main" id="{D1A3E6A7-DB53-4E11-96E0-24315DE34C68}"/>
              </a:ext>
            </a:extLst>
          </p:cNvPr>
          <p:cNvSpPr txBox="1"/>
          <p:nvPr/>
        </p:nvSpPr>
        <p:spPr>
          <a:xfrm>
            <a:off x="633852" y="4753491"/>
            <a:ext cx="8664304" cy="2426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700">
              <a:solidFill>
                <a:srgbClr val="0070C0"/>
              </a:solidFill>
              <a:latin typeface="Open Sans 1"/>
              <a:ea typeface="Open Sans 1"/>
              <a:cs typeface="Open Sans 1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700">
                <a:solidFill>
                  <a:srgbClr val="737373"/>
                </a:solidFill>
                <a:latin typeface="Open Sans 1"/>
                <a:ea typeface="Open Sans 1"/>
                <a:cs typeface="Open Sans 1"/>
              </a:rPr>
              <a:t>You can change this setting DURING (after large presentation for Q&amp;A) a call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n-US" sz="2700">
              <a:solidFill>
                <a:srgbClr val="737373"/>
              </a:solidFill>
              <a:latin typeface="Open Sans 1"/>
              <a:ea typeface="Open Sans 1"/>
              <a:cs typeface="Open Sans 1"/>
            </a:endParaRPr>
          </a:p>
        </p:txBody>
      </p:sp>
    </p:spTree>
    <p:extLst>
      <p:ext uri="{BB962C8B-B14F-4D97-AF65-F5344CB8AC3E}">
        <p14:creationId xmlns:p14="http://schemas.microsoft.com/office/powerpoint/2010/main" val="1435197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/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/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/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D68D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1274759" y="2277175"/>
            <a:ext cx="2877955" cy="2760849"/>
          </a:xfrm>
          <a:custGeom>
            <a:avLst/>
            <a:gdLst/>
            <a:ahLst/>
            <a:cxnLst/>
            <a:rect l="l" t="t" r="r" b="b"/>
            <a:pathLst>
              <a:path w="2877955" h="2760849">
                <a:moveTo>
                  <a:pt x="0" y="0"/>
                </a:moveTo>
                <a:lnTo>
                  <a:pt x="2877955" y="0"/>
                </a:lnTo>
                <a:lnTo>
                  <a:pt x="2877955" y="2760850"/>
                </a:lnTo>
                <a:lnTo>
                  <a:pt x="0" y="2760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922" r="-352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5749956" y="2277175"/>
            <a:ext cx="2660768" cy="2760849"/>
          </a:xfrm>
          <a:custGeom>
            <a:avLst/>
            <a:gdLst/>
            <a:ahLst/>
            <a:cxnLst/>
            <a:rect l="l" t="t" r="r" b="b"/>
            <a:pathLst>
              <a:path w="2660768" h="2760849">
                <a:moveTo>
                  <a:pt x="0" y="0"/>
                </a:moveTo>
                <a:lnTo>
                  <a:pt x="2660769" y="0"/>
                </a:lnTo>
                <a:lnTo>
                  <a:pt x="2660769" y="2760850"/>
                </a:lnTo>
                <a:lnTo>
                  <a:pt x="0" y="2760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419075" y="1225730"/>
            <a:ext cx="691544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0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The Great Browser Battle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89863" y="5382145"/>
            <a:ext cx="2847747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Fresh FireNet browser for all of your FireNet needs!  ​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656467" y="5382145"/>
            <a:ext cx="2847747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Agency accounts 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will battle!!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/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/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/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D68D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5" name="AutoShape 35"/>
          <p:cNvSpPr/>
          <p:nvPr/>
        </p:nvSpPr>
        <p:spPr>
          <a:xfrm>
            <a:off x="5902467" y="731520"/>
            <a:ext cx="3498542" cy="6316765"/>
          </a:xfrm>
          <a:prstGeom prst="rect">
            <a:avLst/>
          </a:prstGeom>
          <a:solidFill>
            <a:srgbClr val="7CD68D"/>
          </a:solidFill>
        </p:spPr>
        <p:txBody>
          <a:bodyPr/>
          <a:lstStyle/>
          <a:p>
            <a:endParaRPr lang="en-US"/>
          </a:p>
        </p:txBody>
      </p:sp>
      <p:sp>
        <p:nvSpPr>
          <p:cNvPr id="36" name="AutoShape 36"/>
          <p:cNvSpPr/>
          <p:nvPr/>
        </p:nvSpPr>
        <p:spPr>
          <a:xfrm>
            <a:off x="437668" y="6627400"/>
            <a:ext cx="5666252" cy="0"/>
          </a:xfrm>
          <a:prstGeom prst="line">
            <a:avLst/>
          </a:prstGeom>
          <a:ln w="9525" cap="rnd">
            <a:solidFill>
              <a:srgbClr val="7CD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437668" y="6547503"/>
            <a:ext cx="689013" cy="172253"/>
          </a:xfrm>
          <a:custGeom>
            <a:avLst/>
            <a:gdLst/>
            <a:ahLst/>
            <a:cxnLst/>
            <a:rect l="l" t="t" r="r" b="b"/>
            <a:pathLst>
              <a:path w="689013" h="172253">
                <a:moveTo>
                  <a:pt x="0" y="0"/>
                </a:moveTo>
                <a:lnTo>
                  <a:pt x="689013" y="0"/>
                </a:lnTo>
                <a:lnTo>
                  <a:pt x="689013" y="172254"/>
                </a:lnTo>
                <a:lnTo>
                  <a:pt x="0" y="1722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8" name="Group 38"/>
          <p:cNvGrpSpPr/>
          <p:nvPr/>
        </p:nvGrpSpPr>
        <p:grpSpPr>
          <a:xfrm>
            <a:off x="5070183" y="1704230"/>
            <a:ext cx="3989997" cy="4356676"/>
            <a:chOff x="0" y="0"/>
            <a:chExt cx="5319996" cy="5808901"/>
          </a:xfrm>
        </p:grpSpPr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3"/>
            <a:srcRect l="4400" t="420" r="4400"/>
            <a:stretch>
              <a:fillRect/>
            </a:stretch>
          </p:blipFill>
          <p:spPr>
            <a:xfrm>
              <a:off x="0" y="0"/>
              <a:ext cx="5319996" cy="5808901"/>
            </a:xfrm>
            <a:prstGeom prst="rect">
              <a:avLst/>
            </a:prstGeom>
          </p:spPr>
        </p:pic>
      </p:grpSp>
      <p:sp>
        <p:nvSpPr>
          <p:cNvPr id="40" name="TextBox 40"/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860769" y="6522881"/>
            <a:ext cx="1771918" cy="18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03"/>
              </a:lnSpc>
            </a:pPr>
            <a:r>
              <a:rPr lang="en-US" sz="1145" spc="5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WWW.FIRENET.GOV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00937" y="2283955"/>
            <a:ext cx="4418187" cy="315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u="none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Cu</a:t>
            </a:r>
            <a:r>
              <a:rPr lang="en-US" sz="1999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rr</a:t>
            </a:r>
            <a:r>
              <a:rPr lang="en-US" sz="1999" u="none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e</a:t>
            </a:r>
            <a:r>
              <a:rPr lang="en-US" sz="1999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ntly only one supported use case for OneDrive use: GISS and it's supported by that group​  ​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95% of the time the browser based O365 will do what our users need​​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Interagency = many different agency desktops​​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No desktop support​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6222" y="1513730"/>
            <a:ext cx="5796245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3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FireNet = Web = Browser!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/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/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/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D68D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47728" y="849974"/>
            <a:ext cx="9058144" cy="6043182"/>
            <a:chOff x="0" y="0"/>
            <a:chExt cx="3354868" cy="223821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354868" cy="2238216"/>
            </a:xfrm>
            <a:custGeom>
              <a:avLst/>
              <a:gdLst/>
              <a:ahLst/>
              <a:cxnLst/>
              <a:rect l="l" t="t" r="r" b="b"/>
              <a:pathLst>
                <a:path w="3354868" h="2238216">
                  <a:moveTo>
                    <a:pt x="30769" y="0"/>
                  </a:moveTo>
                  <a:lnTo>
                    <a:pt x="3324099" y="0"/>
                  </a:lnTo>
                  <a:cubicBezTo>
                    <a:pt x="3332260" y="0"/>
                    <a:pt x="3340086" y="3242"/>
                    <a:pt x="3345856" y="9012"/>
                  </a:cubicBezTo>
                  <a:cubicBezTo>
                    <a:pt x="3351626" y="14782"/>
                    <a:pt x="3354868" y="22608"/>
                    <a:pt x="3354868" y="30769"/>
                  </a:cubicBezTo>
                  <a:lnTo>
                    <a:pt x="3354868" y="2207447"/>
                  </a:lnTo>
                  <a:cubicBezTo>
                    <a:pt x="3354868" y="2224440"/>
                    <a:pt x="3341093" y="2238216"/>
                    <a:pt x="3324099" y="2238216"/>
                  </a:cubicBezTo>
                  <a:lnTo>
                    <a:pt x="30769" y="2238216"/>
                  </a:lnTo>
                  <a:cubicBezTo>
                    <a:pt x="13776" y="2238216"/>
                    <a:pt x="0" y="2224440"/>
                    <a:pt x="0" y="2207447"/>
                  </a:cubicBezTo>
                  <a:lnTo>
                    <a:pt x="0" y="30769"/>
                  </a:lnTo>
                  <a:cubicBezTo>
                    <a:pt x="0" y="13776"/>
                    <a:pt x="13776" y="0"/>
                    <a:pt x="30769" y="0"/>
                  </a:cubicBezTo>
                  <a:close/>
                </a:path>
              </a:pathLst>
            </a:custGeom>
            <a:solidFill>
              <a:srgbClr val="7CD68D">
                <a:alpha val="1176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3354868" cy="22667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614568" y="1709310"/>
            <a:ext cx="4068659" cy="4874370"/>
          </a:xfrm>
          <a:custGeom>
            <a:avLst/>
            <a:gdLst/>
            <a:ahLst/>
            <a:cxnLst/>
            <a:rect l="l" t="t" r="r" b="b"/>
            <a:pathLst>
              <a:path w="4068659" h="4874370">
                <a:moveTo>
                  <a:pt x="0" y="0"/>
                </a:moveTo>
                <a:lnTo>
                  <a:pt x="4068658" y="0"/>
                </a:lnTo>
                <a:lnTo>
                  <a:pt x="4068658" y="4874370"/>
                </a:lnTo>
                <a:lnTo>
                  <a:pt x="0" y="4874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22" r="-276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19075" y="1093964"/>
            <a:ext cx="691544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3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Use A FireNet Profile Picture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042540" y="2189339"/>
            <a:ext cx="4105493" cy="386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Multiple O365 accounts may cause agency account takeover after sign-in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Set your FireNet profile photo to the FireNet icon for quick visual confirmation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Verify account location (bottom left at office.com; top right in Teams/Outlook)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Use ‘Sign in with a different account’ if needed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/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/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/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D68D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1194921" y="1505330"/>
            <a:ext cx="7374436" cy="5140755"/>
          </a:xfrm>
          <a:custGeom>
            <a:avLst/>
            <a:gdLst/>
            <a:ahLst/>
            <a:cxnLst/>
            <a:rect l="l" t="t" r="r" b="b"/>
            <a:pathLst>
              <a:path w="7374436" h="5140755">
                <a:moveTo>
                  <a:pt x="0" y="0"/>
                </a:moveTo>
                <a:lnTo>
                  <a:pt x="7374436" y="0"/>
                </a:lnTo>
                <a:lnTo>
                  <a:pt x="7374436" y="5140755"/>
                </a:lnTo>
                <a:lnTo>
                  <a:pt x="0" y="5140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047" r="-260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19075" y="956835"/>
            <a:ext cx="691544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3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Browser Access Hint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/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/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/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D68D">
                <a:alpha val="89804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021963" y="1508554"/>
            <a:ext cx="7670522" cy="5414486"/>
            <a:chOff x="0" y="0"/>
            <a:chExt cx="10227363" cy="7219315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4879994" cy="3387061"/>
              <a:chOff x="0" y="0"/>
              <a:chExt cx="1465129" cy="1016903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465129" cy="1016903"/>
              </a:xfrm>
              <a:custGeom>
                <a:avLst/>
                <a:gdLst/>
                <a:ahLst/>
                <a:cxnLst/>
                <a:rect l="l" t="t" r="r" b="b"/>
                <a:pathLst>
                  <a:path w="1465129" h="1016903">
                    <a:moveTo>
                      <a:pt x="70455" y="0"/>
                    </a:moveTo>
                    <a:lnTo>
                      <a:pt x="1394674" y="0"/>
                    </a:lnTo>
                    <a:cubicBezTo>
                      <a:pt x="1413359" y="0"/>
                      <a:pt x="1431280" y="7423"/>
                      <a:pt x="1444493" y="20636"/>
                    </a:cubicBezTo>
                    <a:cubicBezTo>
                      <a:pt x="1457706" y="33849"/>
                      <a:pt x="1465129" y="51769"/>
                      <a:pt x="1465129" y="70455"/>
                    </a:cubicBezTo>
                    <a:lnTo>
                      <a:pt x="1465129" y="946448"/>
                    </a:lnTo>
                    <a:cubicBezTo>
                      <a:pt x="1465129" y="985359"/>
                      <a:pt x="1433585" y="1016903"/>
                      <a:pt x="1394674" y="1016903"/>
                    </a:cubicBezTo>
                    <a:lnTo>
                      <a:pt x="70455" y="1016903"/>
                    </a:lnTo>
                    <a:cubicBezTo>
                      <a:pt x="31544" y="1016903"/>
                      <a:pt x="0" y="985359"/>
                      <a:pt x="0" y="946448"/>
                    </a:cubicBezTo>
                    <a:lnTo>
                      <a:pt x="0" y="70455"/>
                    </a:lnTo>
                    <a:cubicBezTo>
                      <a:pt x="0" y="31544"/>
                      <a:pt x="31544" y="0"/>
                      <a:pt x="70455" y="0"/>
                    </a:cubicBezTo>
                    <a:close/>
                  </a:path>
                </a:pathLst>
              </a:custGeom>
              <a:ln w="47625" cap="rnd">
                <a:solidFill>
                  <a:srgbClr val="7CD68D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1465129" cy="10454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0" y="3832254"/>
              <a:ext cx="4879994" cy="3387061"/>
              <a:chOff x="0" y="0"/>
              <a:chExt cx="1465129" cy="1016903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465129" cy="1016903"/>
              </a:xfrm>
              <a:custGeom>
                <a:avLst/>
                <a:gdLst/>
                <a:ahLst/>
                <a:cxnLst/>
                <a:rect l="l" t="t" r="r" b="b"/>
                <a:pathLst>
                  <a:path w="1465129" h="1016903">
                    <a:moveTo>
                      <a:pt x="70455" y="0"/>
                    </a:moveTo>
                    <a:lnTo>
                      <a:pt x="1394674" y="0"/>
                    </a:lnTo>
                    <a:cubicBezTo>
                      <a:pt x="1413359" y="0"/>
                      <a:pt x="1431280" y="7423"/>
                      <a:pt x="1444493" y="20636"/>
                    </a:cubicBezTo>
                    <a:cubicBezTo>
                      <a:pt x="1457706" y="33849"/>
                      <a:pt x="1465129" y="51769"/>
                      <a:pt x="1465129" y="70455"/>
                    </a:cubicBezTo>
                    <a:lnTo>
                      <a:pt x="1465129" y="946448"/>
                    </a:lnTo>
                    <a:cubicBezTo>
                      <a:pt x="1465129" y="985359"/>
                      <a:pt x="1433585" y="1016903"/>
                      <a:pt x="1394674" y="1016903"/>
                    </a:cubicBezTo>
                    <a:lnTo>
                      <a:pt x="70455" y="1016903"/>
                    </a:lnTo>
                    <a:cubicBezTo>
                      <a:pt x="31544" y="1016903"/>
                      <a:pt x="0" y="985359"/>
                      <a:pt x="0" y="946448"/>
                    </a:cubicBezTo>
                    <a:lnTo>
                      <a:pt x="0" y="70455"/>
                    </a:lnTo>
                    <a:cubicBezTo>
                      <a:pt x="0" y="31544"/>
                      <a:pt x="31544" y="0"/>
                      <a:pt x="70455" y="0"/>
                    </a:cubicBezTo>
                    <a:close/>
                  </a:path>
                </a:pathLst>
              </a:custGeom>
              <a:ln w="47625" cap="rnd">
                <a:solidFill>
                  <a:srgbClr val="7CD68D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1465129" cy="10454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5347369" y="0"/>
              <a:ext cx="4879994" cy="3387061"/>
              <a:chOff x="0" y="0"/>
              <a:chExt cx="1465129" cy="1016903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1465129" cy="1016903"/>
              </a:xfrm>
              <a:custGeom>
                <a:avLst/>
                <a:gdLst/>
                <a:ahLst/>
                <a:cxnLst/>
                <a:rect l="l" t="t" r="r" b="b"/>
                <a:pathLst>
                  <a:path w="1465129" h="1016903">
                    <a:moveTo>
                      <a:pt x="70455" y="0"/>
                    </a:moveTo>
                    <a:lnTo>
                      <a:pt x="1394674" y="0"/>
                    </a:lnTo>
                    <a:cubicBezTo>
                      <a:pt x="1413359" y="0"/>
                      <a:pt x="1431280" y="7423"/>
                      <a:pt x="1444493" y="20636"/>
                    </a:cubicBezTo>
                    <a:cubicBezTo>
                      <a:pt x="1457706" y="33849"/>
                      <a:pt x="1465129" y="51769"/>
                      <a:pt x="1465129" y="70455"/>
                    </a:cubicBezTo>
                    <a:lnTo>
                      <a:pt x="1465129" y="946448"/>
                    </a:lnTo>
                    <a:cubicBezTo>
                      <a:pt x="1465129" y="985359"/>
                      <a:pt x="1433585" y="1016903"/>
                      <a:pt x="1394674" y="1016903"/>
                    </a:cubicBezTo>
                    <a:lnTo>
                      <a:pt x="70455" y="1016903"/>
                    </a:lnTo>
                    <a:cubicBezTo>
                      <a:pt x="31544" y="1016903"/>
                      <a:pt x="0" y="985359"/>
                      <a:pt x="0" y="946448"/>
                    </a:cubicBezTo>
                    <a:lnTo>
                      <a:pt x="0" y="70455"/>
                    </a:lnTo>
                    <a:cubicBezTo>
                      <a:pt x="0" y="31544"/>
                      <a:pt x="31544" y="0"/>
                      <a:pt x="70455" y="0"/>
                    </a:cubicBezTo>
                    <a:close/>
                  </a:path>
                </a:pathLst>
              </a:custGeom>
              <a:ln w="47625" cap="rnd">
                <a:solidFill>
                  <a:srgbClr val="7CD68D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1465129" cy="10454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347369" y="3832254"/>
              <a:ext cx="4879994" cy="3387061"/>
              <a:chOff x="0" y="0"/>
              <a:chExt cx="1465129" cy="1016903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1465129" cy="1016903"/>
              </a:xfrm>
              <a:custGeom>
                <a:avLst/>
                <a:gdLst/>
                <a:ahLst/>
                <a:cxnLst/>
                <a:rect l="l" t="t" r="r" b="b"/>
                <a:pathLst>
                  <a:path w="1465129" h="1016903">
                    <a:moveTo>
                      <a:pt x="70455" y="0"/>
                    </a:moveTo>
                    <a:lnTo>
                      <a:pt x="1394674" y="0"/>
                    </a:lnTo>
                    <a:cubicBezTo>
                      <a:pt x="1413359" y="0"/>
                      <a:pt x="1431280" y="7423"/>
                      <a:pt x="1444493" y="20636"/>
                    </a:cubicBezTo>
                    <a:cubicBezTo>
                      <a:pt x="1457706" y="33849"/>
                      <a:pt x="1465129" y="51769"/>
                      <a:pt x="1465129" y="70455"/>
                    </a:cubicBezTo>
                    <a:lnTo>
                      <a:pt x="1465129" y="946448"/>
                    </a:lnTo>
                    <a:cubicBezTo>
                      <a:pt x="1465129" y="985359"/>
                      <a:pt x="1433585" y="1016903"/>
                      <a:pt x="1394674" y="1016903"/>
                    </a:cubicBezTo>
                    <a:lnTo>
                      <a:pt x="70455" y="1016903"/>
                    </a:lnTo>
                    <a:cubicBezTo>
                      <a:pt x="31544" y="1016903"/>
                      <a:pt x="0" y="985359"/>
                      <a:pt x="0" y="946448"/>
                    </a:cubicBezTo>
                    <a:lnTo>
                      <a:pt x="0" y="70455"/>
                    </a:lnTo>
                    <a:cubicBezTo>
                      <a:pt x="0" y="31544"/>
                      <a:pt x="31544" y="0"/>
                      <a:pt x="70455" y="0"/>
                    </a:cubicBezTo>
                    <a:close/>
                  </a:path>
                </a:pathLst>
              </a:custGeom>
              <a:ln w="47625" cap="rnd">
                <a:solidFill>
                  <a:srgbClr val="7CD68D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28575"/>
                <a:ext cx="1465129" cy="10454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2849653" y="1341620"/>
              <a:ext cx="2216698" cy="2216698"/>
            </a:xfrm>
            <a:custGeom>
              <a:avLst/>
              <a:gdLst/>
              <a:ahLst/>
              <a:cxnLst/>
              <a:rect l="l" t="t" r="r" b="b"/>
              <a:pathLst>
                <a:path w="2216698" h="2216698">
                  <a:moveTo>
                    <a:pt x="0" y="0"/>
                  </a:moveTo>
                  <a:lnTo>
                    <a:pt x="2216698" y="0"/>
                  </a:lnTo>
                  <a:lnTo>
                    <a:pt x="2216698" y="2216697"/>
                  </a:lnTo>
                  <a:lnTo>
                    <a:pt x="0" y="2216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53"/>
            <p:cNvSpPr/>
            <p:nvPr/>
          </p:nvSpPr>
          <p:spPr>
            <a:xfrm flipH="1">
              <a:off x="5161013" y="1341620"/>
              <a:ext cx="2216698" cy="2216698"/>
            </a:xfrm>
            <a:custGeom>
              <a:avLst/>
              <a:gdLst/>
              <a:ahLst/>
              <a:cxnLst/>
              <a:rect l="l" t="t" r="r" b="b"/>
              <a:pathLst>
                <a:path w="2216698" h="2216698">
                  <a:moveTo>
                    <a:pt x="2216697" y="0"/>
                  </a:moveTo>
                  <a:lnTo>
                    <a:pt x="0" y="0"/>
                  </a:lnTo>
                  <a:lnTo>
                    <a:pt x="0" y="2216697"/>
                  </a:lnTo>
                  <a:lnTo>
                    <a:pt x="2216697" y="2216697"/>
                  </a:lnTo>
                  <a:lnTo>
                    <a:pt x="2216697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54"/>
            <p:cNvSpPr/>
            <p:nvPr/>
          </p:nvSpPr>
          <p:spPr>
            <a:xfrm flipV="1">
              <a:off x="2849653" y="3660998"/>
              <a:ext cx="2216698" cy="2216698"/>
            </a:xfrm>
            <a:custGeom>
              <a:avLst/>
              <a:gdLst/>
              <a:ahLst/>
              <a:cxnLst/>
              <a:rect l="l" t="t" r="r" b="b"/>
              <a:pathLst>
                <a:path w="2216698" h="2216698">
                  <a:moveTo>
                    <a:pt x="0" y="2216698"/>
                  </a:moveTo>
                  <a:lnTo>
                    <a:pt x="2216698" y="2216698"/>
                  </a:lnTo>
                  <a:lnTo>
                    <a:pt x="2216698" y="0"/>
                  </a:lnTo>
                  <a:lnTo>
                    <a:pt x="0" y="0"/>
                  </a:lnTo>
                  <a:lnTo>
                    <a:pt x="0" y="2216698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55"/>
            <p:cNvSpPr/>
            <p:nvPr/>
          </p:nvSpPr>
          <p:spPr>
            <a:xfrm flipH="1" flipV="1">
              <a:off x="5161013" y="3660998"/>
              <a:ext cx="2216698" cy="2216698"/>
            </a:xfrm>
            <a:custGeom>
              <a:avLst/>
              <a:gdLst/>
              <a:ahLst/>
              <a:cxnLst/>
              <a:rect l="l" t="t" r="r" b="b"/>
              <a:pathLst>
                <a:path w="2216698" h="2216698">
                  <a:moveTo>
                    <a:pt x="2216697" y="2216698"/>
                  </a:moveTo>
                  <a:lnTo>
                    <a:pt x="0" y="2216698"/>
                  </a:lnTo>
                  <a:lnTo>
                    <a:pt x="0" y="0"/>
                  </a:lnTo>
                  <a:lnTo>
                    <a:pt x="2216697" y="0"/>
                  </a:lnTo>
                  <a:lnTo>
                    <a:pt x="2216697" y="2216698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58556" y="821029"/>
              <a:ext cx="3480910" cy="1224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Open Sans 1"/>
                  <a:ea typeface="Open Sans 1"/>
                  <a:cs typeface="Open Sans 1"/>
                  <a:sym typeface="Open Sans 1"/>
                </a:rPr>
                <a:t>Go to </a:t>
              </a:r>
              <a:r>
                <a:rPr kumimoji="0" lang="en-US" sz="1799" b="0" i="0" u="sng" strike="noStrike" kern="1200" cap="none" spc="0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Open Sans 1"/>
                  <a:ea typeface="Open Sans 1"/>
                  <a:cs typeface="Open Sans 1"/>
                  <a:sym typeface="Open Sans 1"/>
                  <a:hlinkClick r:id="rId4" tooltip="https://portal.office.com"/>
                </a:rPr>
                <a:t>https://portal.office.com</a:t>
              </a:r>
              <a:r>
                <a: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Open Sans 1"/>
                  <a:ea typeface="Open Sans 1"/>
                  <a:cs typeface="Open Sans 1"/>
                  <a:sym typeface="Open Sans 1"/>
                </a:rPr>
                <a:t> and click 'Sign in'​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477092" y="5100943"/>
              <a:ext cx="2783131" cy="199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2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3369176" y="2171428"/>
              <a:ext cx="1670835" cy="937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55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2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ntonio Bold"/>
                  <a:ea typeface="Antonio Bold"/>
                  <a:cs typeface="Antonio Bold"/>
                  <a:sym typeface="Antonio Bold"/>
                </a:rPr>
                <a:t>1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369176" y="4100573"/>
              <a:ext cx="1670835" cy="937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55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ntonio Bold" panose="020B0604020202020204" charset="0"/>
                  <a:ea typeface="Antonio"/>
                  <a:cs typeface="Antonio"/>
                  <a:sym typeface="Antonio"/>
                </a:rPr>
                <a:t>4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5214669" y="2171428"/>
              <a:ext cx="1670177" cy="937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55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2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ntonio Bold"/>
                  <a:ea typeface="Antonio Bold"/>
                  <a:cs typeface="Antonio Bold"/>
                  <a:sym typeface="Antonio Bold"/>
                </a:rPr>
                <a:t>2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5214669" y="4100573"/>
              <a:ext cx="1670177" cy="937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55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2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ntonio Bold"/>
                  <a:ea typeface="Antonio Bold"/>
                  <a:cs typeface="Antonio Bold"/>
                  <a:sym typeface="Antonio Bold"/>
                </a:rPr>
                <a:t>3</a:t>
              </a:r>
            </a:p>
          </p:txBody>
        </p:sp>
      </p:grpSp>
      <p:sp>
        <p:nvSpPr>
          <p:cNvPr id="62" name="TextBox 62"/>
          <p:cNvSpPr txBox="1"/>
          <p:nvPr/>
        </p:nvSpPr>
        <p:spPr>
          <a:xfrm>
            <a:off x="5908058" y="2069893"/>
            <a:ext cx="2610682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Open Sans 1"/>
                <a:ea typeface="Open Sans 1"/>
                <a:cs typeface="Open Sans 1"/>
                <a:sym typeface="Open Sans 1"/>
              </a:rPr>
              <a:t>Profile picture or initials in top right, 'Sign out'​​</a:t>
            </a:r>
          </a:p>
          <a:p>
            <a:pPr marL="0" marR="0" lvl="0" indent="0" algn="ctr" defTabSz="914400" rtl="0" eaLnBrk="1" fontAlgn="auto" latinLnBrk="0" hangingPunct="1">
              <a:lnSpc>
                <a:spcPts val="25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1227134" y="5324995"/>
            <a:ext cx="2610682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Open Sans 1"/>
                <a:ea typeface="Open Sans 1"/>
                <a:cs typeface="Open Sans 1"/>
                <a:sym typeface="Open Sans 1"/>
              </a:rPr>
              <a:t>Sign in using named FireNet account: first_last@firenet.gov​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909918" y="5324995"/>
            <a:ext cx="2610682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5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Open Sans 1"/>
                <a:ea typeface="Open Sans 1"/>
                <a:cs typeface="Open Sans 1"/>
                <a:sym typeface="Open Sans 1"/>
              </a:rPr>
              <a:t>'Switch to a </a:t>
            </a:r>
          </a:p>
          <a:p>
            <a:pPr marL="0" marR="0" lvl="0" indent="0" algn="r" defTabSz="914400" rtl="0" eaLnBrk="1" fontAlgn="auto" latinLnBrk="0" hangingPunct="1">
              <a:lnSpc>
                <a:spcPts val="25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Open Sans 1"/>
                <a:ea typeface="Open Sans 1"/>
                <a:cs typeface="Open Sans 1"/>
                <a:sym typeface="Open Sans 1"/>
              </a:rPr>
              <a:t>different account'​​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419075" y="836424"/>
            <a:ext cx="691544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53" b="1" i="0" u="none" strike="noStrike" kern="1200" cap="none" spc="0" normalizeH="0" baseline="0" noProof="0">
                <a:ln>
                  <a:noFill/>
                </a:ln>
                <a:solidFill>
                  <a:srgbClr val="7689A5"/>
                </a:solidFill>
                <a:effectLst/>
                <a:uLnTx/>
                <a:uFillTx/>
                <a:latin typeface="Open Sans 1 Bold"/>
                <a:ea typeface="Open Sans 1 Bold"/>
                <a:cs typeface="Open Sans 1 Bold"/>
                <a:sym typeface="Open Sans 1 Bold"/>
              </a:rPr>
              <a:t>Agency Account Sign Out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/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/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/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5" name="AutoShape 35"/>
          <p:cNvSpPr/>
          <p:nvPr/>
        </p:nvSpPr>
        <p:spPr>
          <a:xfrm>
            <a:off x="4637843" y="1966679"/>
            <a:ext cx="4728744" cy="4037249"/>
          </a:xfrm>
          <a:prstGeom prst="rect">
            <a:avLst/>
          </a:prstGeom>
          <a:solidFill>
            <a:srgbClr val="7C85D6"/>
          </a:solidFill>
        </p:spPr>
        <p:txBody>
          <a:bodyPr/>
          <a:lstStyle/>
          <a:p>
            <a:endParaRPr lang="en-US"/>
          </a:p>
        </p:txBody>
      </p:sp>
      <p:sp>
        <p:nvSpPr>
          <p:cNvPr id="36" name="AutoShape 36"/>
          <p:cNvSpPr/>
          <p:nvPr/>
        </p:nvSpPr>
        <p:spPr>
          <a:xfrm>
            <a:off x="3039136" y="6848088"/>
            <a:ext cx="5666252" cy="0"/>
          </a:xfrm>
          <a:prstGeom prst="line">
            <a:avLst/>
          </a:prstGeom>
          <a:ln w="9525" cap="rnd">
            <a:solidFill>
              <a:srgbClr val="7C85D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8677574" y="6767382"/>
            <a:ext cx="689013" cy="172253"/>
          </a:xfrm>
          <a:custGeom>
            <a:avLst/>
            <a:gdLst/>
            <a:ahLst/>
            <a:cxnLst/>
            <a:rect l="l" t="t" r="r" b="b"/>
            <a:pathLst>
              <a:path w="689013" h="172253">
                <a:moveTo>
                  <a:pt x="0" y="0"/>
                </a:moveTo>
                <a:lnTo>
                  <a:pt x="689012" y="0"/>
                </a:lnTo>
                <a:lnTo>
                  <a:pt x="689012" y="172253"/>
                </a:lnTo>
                <a:lnTo>
                  <a:pt x="0" y="1722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TextBox 40"/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49301" y="6748332"/>
            <a:ext cx="1771918" cy="18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03"/>
              </a:lnSpc>
            </a:pPr>
            <a:r>
              <a:rPr lang="en-US" sz="1145" spc="5">
                <a:solidFill>
                  <a:srgbClr val="7C85D6"/>
                </a:solidFill>
                <a:latin typeface="Open Sans 1"/>
                <a:ea typeface="Open Sans 1"/>
                <a:cs typeface="Open Sans 1"/>
                <a:sym typeface="Open Sans 1"/>
              </a:rPr>
              <a:t>WWW.FIRENET.GOV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697871" y="2673711"/>
            <a:ext cx="4418187" cy="2578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2755" lvl="1" indent="-226060">
              <a:lnSpc>
                <a:spcPts val="2939"/>
              </a:lnSpc>
              <a:buFont typeface="Arial"/>
              <a:buChar char="•"/>
            </a:pPr>
            <a:r>
              <a:rPr lang="en-US" sz="205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Delegation Automation</a:t>
            </a:r>
            <a:endParaRPr lang="en-US" sz="2050">
              <a:ea typeface="Calibri"/>
              <a:cs typeface="Calibri"/>
            </a:endParaRPr>
          </a:p>
          <a:p>
            <a:pPr marL="452755" lvl="1" indent="-226060" algn="l">
              <a:lnSpc>
                <a:spcPts val="2939"/>
              </a:lnSpc>
              <a:buFont typeface="Arial"/>
              <a:buChar char="•"/>
            </a:pPr>
            <a:r>
              <a:rPr lang="en-US" sz="2050" u="sng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  <a:hlinkClick r:id="rId4" tooltip="https://firenet365.sharepoint.com/sites/FireNet_Public_Sharing/Lists/Delegate%20list/AllItems.aspx"/>
              </a:rPr>
              <a:t>Once approved, automatically updated to the master delegation list</a:t>
            </a:r>
            <a:r>
              <a:rPr lang="en-US" sz="205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​  ​</a:t>
            </a:r>
            <a:endParaRPr lang="en-US" sz="2050">
              <a:solidFill>
                <a:srgbClr val="FFFFFF"/>
              </a:solidFill>
              <a:latin typeface="Open Sans 1"/>
              <a:ea typeface="Open Sans 1"/>
              <a:cs typeface="Open Sans 1"/>
            </a:endParaRPr>
          </a:p>
          <a:p>
            <a:pPr marL="452755" lvl="1" indent="-226060">
              <a:lnSpc>
                <a:spcPts val="2939"/>
              </a:lnSpc>
              <a:buFont typeface="Arial"/>
              <a:buChar char="•"/>
            </a:pPr>
            <a:r>
              <a:rPr lang="en-US" sz="205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Note: Evenings or weekends only in slow season reach out to incident.helpdesk@firenet.gov</a:t>
            </a:r>
            <a:endParaRPr lang="en-US" sz="2050">
              <a:solidFill>
                <a:srgbClr val="FFFFFF"/>
              </a:solidFill>
              <a:latin typeface="Open Sans 1"/>
              <a:ea typeface="Open Sans 1"/>
              <a:cs typeface="Open Sans 1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978677" y="1118991"/>
            <a:ext cx="5796245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3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Dispatch Shared Inbox Delegation</a:t>
            </a:r>
          </a:p>
        </p:txBody>
      </p:sp>
      <p:pic>
        <p:nvPicPr>
          <p:cNvPr id="38" name="Picture 3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62A6891-FE92-756C-27E0-B2B999DCA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89" y="3062754"/>
            <a:ext cx="4301378" cy="1966632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/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/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/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1654351" y="1474599"/>
            <a:ext cx="6455577" cy="5538159"/>
          </a:xfrm>
          <a:custGeom>
            <a:avLst/>
            <a:gdLst/>
            <a:ahLst/>
            <a:cxnLst/>
            <a:rect l="l" t="t" r="r" b="b"/>
            <a:pathLst>
              <a:path w="6455577" h="5538159">
                <a:moveTo>
                  <a:pt x="0" y="0"/>
                </a:moveTo>
                <a:lnTo>
                  <a:pt x="6455577" y="0"/>
                </a:lnTo>
                <a:lnTo>
                  <a:pt x="6455577" y="5538159"/>
                </a:lnTo>
                <a:lnTo>
                  <a:pt x="0" y="55381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410" r="-427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19075" y="836424"/>
            <a:ext cx="691544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3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Post Incident Flow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/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/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/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545631" y="1559957"/>
            <a:ext cx="8673016" cy="5231361"/>
          </a:xfrm>
          <a:custGeom>
            <a:avLst/>
            <a:gdLst/>
            <a:ahLst/>
            <a:cxnLst/>
            <a:rect l="l" t="t" r="r" b="b"/>
            <a:pathLst>
              <a:path w="8673016" h="5231361">
                <a:moveTo>
                  <a:pt x="0" y="0"/>
                </a:moveTo>
                <a:lnTo>
                  <a:pt x="8673016" y="0"/>
                </a:lnTo>
                <a:lnTo>
                  <a:pt x="8673016" y="5231362"/>
                </a:lnTo>
                <a:lnTo>
                  <a:pt x="0" y="5231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924" r="-166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19075" y="950724"/>
            <a:ext cx="691544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3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Post Incident: Remove Most Members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BB895-351D-D54F-F748-D15F66BA1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73F54A2-A65C-60DE-A3CB-B64AF87466D7}"/>
              </a:ext>
            </a:extLst>
          </p:cNvPr>
          <p:cNvGrpSpPr/>
          <p:nvPr/>
        </p:nvGrpSpPr>
        <p:grpSpPr>
          <a:xfrm>
            <a:off x="1009622" y="4519399"/>
            <a:ext cx="1272569" cy="1412454"/>
            <a:chOff x="0" y="0"/>
            <a:chExt cx="931643" cy="103405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CA34421-332E-DCE3-0CE1-5F29FBB2B625}"/>
                </a:ext>
              </a:extLst>
            </p:cNvPr>
            <p:cNvSpPr/>
            <p:nvPr/>
          </p:nvSpPr>
          <p:spPr>
            <a:xfrm>
              <a:off x="0" y="0"/>
              <a:ext cx="931643" cy="1034053"/>
            </a:xfrm>
            <a:custGeom>
              <a:avLst/>
              <a:gdLst/>
              <a:ahLst/>
              <a:cxnLst/>
              <a:rect l="l" t="t" r="r" b="b"/>
              <a:pathLst>
                <a:path w="931643" h="1034053">
                  <a:moveTo>
                    <a:pt x="182511" y="0"/>
                  </a:moveTo>
                  <a:lnTo>
                    <a:pt x="749132" y="0"/>
                  </a:lnTo>
                  <a:cubicBezTo>
                    <a:pt x="797537" y="0"/>
                    <a:pt x="843960" y="19229"/>
                    <a:pt x="878187" y="53456"/>
                  </a:cubicBezTo>
                  <a:cubicBezTo>
                    <a:pt x="912414" y="87684"/>
                    <a:pt x="931643" y="134106"/>
                    <a:pt x="931643" y="182511"/>
                  </a:cubicBezTo>
                  <a:lnTo>
                    <a:pt x="931643" y="851542"/>
                  </a:lnTo>
                  <a:cubicBezTo>
                    <a:pt x="931643" y="899947"/>
                    <a:pt x="912414" y="946369"/>
                    <a:pt x="878187" y="980597"/>
                  </a:cubicBezTo>
                  <a:cubicBezTo>
                    <a:pt x="843960" y="1014824"/>
                    <a:pt x="797537" y="1034053"/>
                    <a:pt x="749132" y="1034053"/>
                  </a:cubicBezTo>
                  <a:lnTo>
                    <a:pt x="182511" y="1034053"/>
                  </a:lnTo>
                  <a:cubicBezTo>
                    <a:pt x="134106" y="1034053"/>
                    <a:pt x="87684" y="1014824"/>
                    <a:pt x="53456" y="980597"/>
                  </a:cubicBezTo>
                  <a:cubicBezTo>
                    <a:pt x="19229" y="946369"/>
                    <a:pt x="0" y="899947"/>
                    <a:pt x="0" y="851542"/>
                  </a:cubicBezTo>
                  <a:lnTo>
                    <a:pt x="0" y="182511"/>
                  </a:lnTo>
                  <a:cubicBezTo>
                    <a:pt x="0" y="134106"/>
                    <a:pt x="19229" y="87684"/>
                    <a:pt x="53456" y="53456"/>
                  </a:cubicBezTo>
                  <a:cubicBezTo>
                    <a:pt x="87684" y="19229"/>
                    <a:pt x="134106" y="0"/>
                    <a:pt x="182511" y="0"/>
                  </a:cubicBezTo>
                  <a:close/>
                </a:path>
              </a:pathLst>
            </a:custGeom>
            <a:solidFill>
              <a:srgbClr val="7C85D6">
                <a:alpha val="49804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7B8F36F-D469-D812-B5C8-7BC93ACD750F}"/>
                </a:ext>
              </a:extLst>
            </p:cNvPr>
            <p:cNvSpPr txBox="1"/>
            <p:nvPr/>
          </p:nvSpPr>
          <p:spPr>
            <a:xfrm>
              <a:off x="0" y="-9525"/>
              <a:ext cx="931643" cy="1043578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AAE78E7-8C66-F163-3F55-8296F007EEAF}"/>
              </a:ext>
            </a:extLst>
          </p:cNvPr>
          <p:cNvGrpSpPr/>
          <p:nvPr/>
        </p:nvGrpSpPr>
        <p:grpSpPr>
          <a:xfrm rot="-10800000">
            <a:off x="1845453" y="1916747"/>
            <a:ext cx="1272569" cy="1412454"/>
            <a:chOff x="0" y="0"/>
            <a:chExt cx="931643" cy="103405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DA1B326-A633-92A1-8054-7E71474C68AD}"/>
                </a:ext>
              </a:extLst>
            </p:cNvPr>
            <p:cNvSpPr/>
            <p:nvPr/>
          </p:nvSpPr>
          <p:spPr>
            <a:xfrm>
              <a:off x="0" y="0"/>
              <a:ext cx="931643" cy="1034053"/>
            </a:xfrm>
            <a:custGeom>
              <a:avLst/>
              <a:gdLst/>
              <a:ahLst/>
              <a:cxnLst/>
              <a:rect l="l" t="t" r="r" b="b"/>
              <a:pathLst>
                <a:path w="931643" h="1034053">
                  <a:moveTo>
                    <a:pt x="182511" y="0"/>
                  </a:moveTo>
                  <a:lnTo>
                    <a:pt x="749132" y="0"/>
                  </a:lnTo>
                  <a:cubicBezTo>
                    <a:pt x="797537" y="0"/>
                    <a:pt x="843960" y="19229"/>
                    <a:pt x="878187" y="53456"/>
                  </a:cubicBezTo>
                  <a:cubicBezTo>
                    <a:pt x="912414" y="87684"/>
                    <a:pt x="931643" y="134106"/>
                    <a:pt x="931643" y="182511"/>
                  </a:cubicBezTo>
                  <a:lnTo>
                    <a:pt x="931643" y="851542"/>
                  </a:lnTo>
                  <a:cubicBezTo>
                    <a:pt x="931643" y="899947"/>
                    <a:pt x="912414" y="946369"/>
                    <a:pt x="878187" y="980597"/>
                  </a:cubicBezTo>
                  <a:cubicBezTo>
                    <a:pt x="843960" y="1014824"/>
                    <a:pt x="797537" y="1034053"/>
                    <a:pt x="749132" y="1034053"/>
                  </a:cubicBezTo>
                  <a:lnTo>
                    <a:pt x="182511" y="1034053"/>
                  </a:lnTo>
                  <a:cubicBezTo>
                    <a:pt x="134106" y="1034053"/>
                    <a:pt x="87684" y="1014824"/>
                    <a:pt x="53456" y="980597"/>
                  </a:cubicBezTo>
                  <a:cubicBezTo>
                    <a:pt x="19229" y="946369"/>
                    <a:pt x="0" y="899947"/>
                    <a:pt x="0" y="851542"/>
                  </a:cubicBezTo>
                  <a:lnTo>
                    <a:pt x="0" y="182511"/>
                  </a:lnTo>
                  <a:cubicBezTo>
                    <a:pt x="0" y="134106"/>
                    <a:pt x="19229" y="87684"/>
                    <a:pt x="53456" y="53456"/>
                  </a:cubicBezTo>
                  <a:cubicBezTo>
                    <a:pt x="87684" y="19229"/>
                    <a:pt x="134106" y="0"/>
                    <a:pt x="182511" y="0"/>
                  </a:cubicBezTo>
                  <a:close/>
                </a:path>
              </a:pathLst>
            </a:custGeom>
            <a:solidFill>
              <a:srgbClr val="AABCEE">
                <a:alpha val="49804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176BC3A-CC82-31D6-8D78-162D9445BF72}"/>
                </a:ext>
              </a:extLst>
            </p:cNvPr>
            <p:cNvSpPr txBox="1"/>
            <p:nvPr/>
          </p:nvSpPr>
          <p:spPr>
            <a:xfrm>
              <a:off x="0" y="-9525"/>
              <a:ext cx="931643" cy="1043578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19E10AC9-60FF-167B-3D30-883F046DCB68}"/>
              </a:ext>
            </a:extLst>
          </p:cNvPr>
          <p:cNvGrpSpPr/>
          <p:nvPr/>
        </p:nvGrpSpPr>
        <p:grpSpPr>
          <a:xfrm rot="-10800000">
            <a:off x="3769846" y="1916747"/>
            <a:ext cx="1272569" cy="1412454"/>
            <a:chOff x="0" y="0"/>
            <a:chExt cx="931643" cy="103405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819887D-93F4-D58A-BE85-437DE9DB51A9}"/>
                </a:ext>
              </a:extLst>
            </p:cNvPr>
            <p:cNvSpPr/>
            <p:nvPr/>
          </p:nvSpPr>
          <p:spPr>
            <a:xfrm>
              <a:off x="0" y="0"/>
              <a:ext cx="931643" cy="1034053"/>
            </a:xfrm>
            <a:custGeom>
              <a:avLst/>
              <a:gdLst/>
              <a:ahLst/>
              <a:cxnLst/>
              <a:rect l="l" t="t" r="r" b="b"/>
              <a:pathLst>
                <a:path w="931643" h="1034053">
                  <a:moveTo>
                    <a:pt x="182511" y="0"/>
                  </a:moveTo>
                  <a:lnTo>
                    <a:pt x="749132" y="0"/>
                  </a:lnTo>
                  <a:cubicBezTo>
                    <a:pt x="797537" y="0"/>
                    <a:pt x="843960" y="19229"/>
                    <a:pt x="878187" y="53456"/>
                  </a:cubicBezTo>
                  <a:cubicBezTo>
                    <a:pt x="912414" y="87684"/>
                    <a:pt x="931643" y="134106"/>
                    <a:pt x="931643" y="182511"/>
                  </a:cubicBezTo>
                  <a:lnTo>
                    <a:pt x="931643" y="851542"/>
                  </a:lnTo>
                  <a:cubicBezTo>
                    <a:pt x="931643" y="899947"/>
                    <a:pt x="912414" y="946369"/>
                    <a:pt x="878187" y="980597"/>
                  </a:cubicBezTo>
                  <a:cubicBezTo>
                    <a:pt x="843960" y="1014824"/>
                    <a:pt x="797537" y="1034053"/>
                    <a:pt x="749132" y="1034053"/>
                  </a:cubicBezTo>
                  <a:lnTo>
                    <a:pt x="182511" y="1034053"/>
                  </a:lnTo>
                  <a:cubicBezTo>
                    <a:pt x="134106" y="1034053"/>
                    <a:pt x="87684" y="1014824"/>
                    <a:pt x="53456" y="980597"/>
                  </a:cubicBezTo>
                  <a:cubicBezTo>
                    <a:pt x="19229" y="946369"/>
                    <a:pt x="0" y="899947"/>
                    <a:pt x="0" y="851542"/>
                  </a:cubicBezTo>
                  <a:lnTo>
                    <a:pt x="0" y="182511"/>
                  </a:lnTo>
                  <a:cubicBezTo>
                    <a:pt x="0" y="134106"/>
                    <a:pt x="19229" y="87684"/>
                    <a:pt x="53456" y="53456"/>
                  </a:cubicBezTo>
                  <a:cubicBezTo>
                    <a:pt x="87684" y="19229"/>
                    <a:pt x="134106" y="0"/>
                    <a:pt x="182511" y="0"/>
                  </a:cubicBezTo>
                  <a:close/>
                </a:path>
              </a:pathLst>
            </a:custGeom>
            <a:solidFill>
              <a:srgbClr val="CAEB9F">
                <a:alpha val="49804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7B91A18-B10F-B788-415F-F3EF1EADDE7B}"/>
                </a:ext>
              </a:extLst>
            </p:cNvPr>
            <p:cNvSpPr txBox="1"/>
            <p:nvPr/>
          </p:nvSpPr>
          <p:spPr>
            <a:xfrm>
              <a:off x="0" y="-9525"/>
              <a:ext cx="931643" cy="1043578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FD28042-AD40-089E-0A14-9BD28D01F675}"/>
              </a:ext>
            </a:extLst>
          </p:cNvPr>
          <p:cNvGrpSpPr/>
          <p:nvPr/>
        </p:nvGrpSpPr>
        <p:grpSpPr>
          <a:xfrm>
            <a:off x="2806878" y="4519399"/>
            <a:ext cx="1272569" cy="1412454"/>
            <a:chOff x="0" y="0"/>
            <a:chExt cx="931643" cy="103405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DEAD778-00CC-5F35-1078-0838022E892D}"/>
                </a:ext>
              </a:extLst>
            </p:cNvPr>
            <p:cNvSpPr/>
            <p:nvPr/>
          </p:nvSpPr>
          <p:spPr>
            <a:xfrm>
              <a:off x="0" y="0"/>
              <a:ext cx="931643" cy="1034053"/>
            </a:xfrm>
            <a:custGeom>
              <a:avLst/>
              <a:gdLst/>
              <a:ahLst/>
              <a:cxnLst/>
              <a:rect l="l" t="t" r="r" b="b"/>
              <a:pathLst>
                <a:path w="931643" h="1034053">
                  <a:moveTo>
                    <a:pt x="182511" y="0"/>
                  </a:moveTo>
                  <a:lnTo>
                    <a:pt x="749132" y="0"/>
                  </a:lnTo>
                  <a:cubicBezTo>
                    <a:pt x="797537" y="0"/>
                    <a:pt x="843960" y="19229"/>
                    <a:pt x="878187" y="53456"/>
                  </a:cubicBezTo>
                  <a:cubicBezTo>
                    <a:pt x="912414" y="87684"/>
                    <a:pt x="931643" y="134106"/>
                    <a:pt x="931643" y="182511"/>
                  </a:cubicBezTo>
                  <a:lnTo>
                    <a:pt x="931643" y="851542"/>
                  </a:lnTo>
                  <a:cubicBezTo>
                    <a:pt x="931643" y="899947"/>
                    <a:pt x="912414" y="946369"/>
                    <a:pt x="878187" y="980597"/>
                  </a:cubicBezTo>
                  <a:cubicBezTo>
                    <a:pt x="843960" y="1014824"/>
                    <a:pt x="797537" y="1034053"/>
                    <a:pt x="749132" y="1034053"/>
                  </a:cubicBezTo>
                  <a:lnTo>
                    <a:pt x="182511" y="1034053"/>
                  </a:lnTo>
                  <a:cubicBezTo>
                    <a:pt x="134106" y="1034053"/>
                    <a:pt x="87684" y="1014824"/>
                    <a:pt x="53456" y="980597"/>
                  </a:cubicBezTo>
                  <a:cubicBezTo>
                    <a:pt x="19229" y="946369"/>
                    <a:pt x="0" y="899947"/>
                    <a:pt x="0" y="851542"/>
                  </a:cubicBezTo>
                  <a:lnTo>
                    <a:pt x="0" y="182511"/>
                  </a:lnTo>
                  <a:cubicBezTo>
                    <a:pt x="0" y="134106"/>
                    <a:pt x="19229" y="87684"/>
                    <a:pt x="53456" y="53456"/>
                  </a:cubicBezTo>
                  <a:cubicBezTo>
                    <a:pt x="87684" y="19229"/>
                    <a:pt x="134106" y="0"/>
                    <a:pt x="182511" y="0"/>
                  </a:cubicBezTo>
                  <a:close/>
                </a:path>
              </a:pathLst>
            </a:custGeom>
            <a:solidFill>
              <a:srgbClr val="7CD68D">
                <a:alpha val="49804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8F0AD0BC-CA9B-8255-D981-6DE474332C46}"/>
                </a:ext>
              </a:extLst>
            </p:cNvPr>
            <p:cNvSpPr txBox="1"/>
            <p:nvPr/>
          </p:nvSpPr>
          <p:spPr>
            <a:xfrm>
              <a:off x="0" y="-9525"/>
              <a:ext cx="931643" cy="1043578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7DB37AD1-0D91-A925-73C9-916AF9572EAC}"/>
              </a:ext>
            </a:extLst>
          </p:cNvPr>
          <p:cNvSpPr/>
          <p:nvPr/>
        </p:nvSpPr>
        <p:spPr>
          <a:xfrm>
            <a:off x="536211" y="3684547"/>
            <a:ext cx="8681178" cy="567213"/>
          </a:xfrm>
          <a:custGeom>
            <a:avLst/>
            <a:gdLst/>
            <a:ahLst/>
            <a:cxnLst/>
            <a:rect l="l" t="t" r="r" b="b"/>
            <a:pathLst>
              <a:path w="8681178" h="567213">
                <a:moveTo>
                  <a:pt x="0" y="0"/>
                </a:moveTo>
                <a:lnTo>
                  <a:pt x="8681178" y="0"/>
                </a:lnTo>
                <a:lnTo>
                  <a:pt x="8681178" y="567213"/>
                </a:lnTo>
                <a:lnTo>
                  <a:pt x="0" y="5672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123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15F0272-6E09-18BC-9747-BBD5486DEC95}"/>
              </a:ext>
            </a:extLst>
          </p:cNvPr>
          <p:cNvGrpSpPr/>
          <p:nvPr/>
        </p:nvGrpSpPr>
        <p:grpSpPr>
          <a:xfrm rot="5400000">
            <a:off x="1175211" y="4066299"/>
            <a:ext cx="941391" cy="370922"/>
            <a:chOff x="0" y="0"/>
            <a:chExt cx="1031432" cy="4064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C0B4353-5201-DFFC-7CFD-13D38CEA3421}"/>
                </a:ext>
              </a:extLst>
            </p:cNvPr>
            <p:cNvSpPr/>
            <p:nvPr/>
          </p:nvSpPr>
          <p:spPr>
            <a:xfrm>
              <a:off x="17032" y="0"/>
              <a:ext cx="997368" cy="406400"/>
            </a:xfrm>
            <a:custGeom>
              <a:avLst/>
              <a:gdLst/>
              <a:ahLst/>
              <a:cxnLst/>
              <a:rect l="l" t="t" r="r" b="b"/>
              <a:pathLst>
                <a:path w="997368" h="406400">
                  <a:moveTo>
                    <a:pt x="770081" y="0"/>
                  </a:moveTo>
                  <a:lnTo>
                    <a:pt x="227288" y="0"/>
                  </a:lnTo>
                  <a:cubicBezTo>
                    <a:pt x="200959" y="0"/>
                    <a:pt x="175709" y="10459"/>
                    <a:pt x="157092" y="29076"/>
                  </a:cubicBezTo>
                  <a:lnTo>
                    <a:pt x="12044" y="174124"/>
                  </a:lnTo>
                  <a:cubicBezTo>
                    <a:pt x="4333" y="181835"/>
                    <a:pt x="0" y="192294"/>
                    <a:pt x="0" y="203200"/>
                  </a:cubicBezTo>
                  <a:cubicBezTo>
                    <a:pt x="0" y="214106"/>
                    <a:pt x="4333" y="224565"/>
                    <a:pt x="12044" y="232276"/>
                  </a:cubicBezTo>
                  <a:lnTo>
                    <a:pt x="157092" y="377324"/>
                  </a:lnTo>
                  <a:cubicBezTo>
                    <a:pt x="175709" y="395941"/>
                    <a:pt x="200959" y="406400"/>
                    <a:pt x="227288" y="406400"/>
                  </a:cubicBezTo>
                  <a:lnTo>
                    <a:pt x="770081" y="406400"/>
                  </a:lnTo>
                  <a:cubicBezTo>
                    <a:pt x="796409" y="406400"/>
                    <a:pt x="821659" y="395941"/>
                    <a:pt x="840276" y="377324"/>
                  </a:cubicBezTo>
                  <a:lnTo>
                    <a:pt x="985324" y="232276"/>
                  </a:lnTo>
                  <a:cubicBezTo>
                    <a:pt x="993036" y="224565"/>
                    <a:pt x="997368" y="214106"/>
                    <a:pt x="997368" y="203200"/>
                  </a:cubicBezTo>
                  <a:cubicBezTo>
                    <a:pt x="997368" y="192294"/>
                    <a:pt x="993036" y="181835"/>
                    <a:pt x="985324" y="174124"/>
                  </a:cubicBezTo>
                  <a:lnTo>
                    <a:pt x="840276" y="29076"/>
                  </a:lnTo>
                  <a:cubicBezTo>
                    <a:pt x="821659" y="10459"/>
                    <a:pt x="796409" y="0"/>
                    <a:pt x="770081" y="0"/>
                  </a:cubicBezTo>
                  <a:close/>
                </a:path>
              </a:pathLst>
            </a:custGeom>
            <a:solidFill>
              <a:srgbClr val="7C85D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89ADF33C-11C9-52E2-2F90-41E6ED9433C8}"/>
                </a:ext>
              </a:extLst>
            </p:cNvPr>
            <p:cNvSpPr txBox="1"/>
            <p:nvPr/>
          </p:nvSpPr>
          <p:spPr>
            <a:xfrm>
              <a:off x="152400" y="-9525"/>
              <a:ext cx="726632" cy="415925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0BD7C2F5-0233-D7FF-36AF-9766F932EA88}"/>
              </a:ext>
            </a:extLst>
          </p:cNvPr>
          <p:cNvGrpSpPr/>
          <p:nvPr/>
        </p:nvGrpSpPr>
        <p:grpSpPr>
          <a:xfrm rot="-5400000">
            <a:off x="2011042" y="3411379"/>
            <a:ext cx="941391" cy="370922"/>
            <a:chOff x="0" y="0"/>
            <a:chExt cx="1031432" cy="4064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8902382-15CE-3D83-E80A-DD280D9E2DC4}"/>
                </a:ext>
              </a:extLst>
            </p:cNvPr>
            <p:cNvSpPr/>
            <p:nvPr/>
          </p:nvSpPr>
          <p:spPr>
            <a:xfrm>
              <a:off x="17032" y="0"/>
              <a:ext cx="997368" cy="406400"/>
            </a:xfrm>
            <a:custGeom>
              <a:avLst/>
              <a:gdLst/>
              <a:ahLst/>
              <a:cxnLst/>
              <a:rect l="l" t="t" r="r" b="b"/>
              <a:pathLst>
                <a:path w="997368" h="406400">
                  <a:moveTo>
                    <a:pt x="770081" y="0"/>
                  </a:moveTo>
                  <a:lnTo>
                    <a:pt x="227288" y="0"/>
                  </a:lnTo>
                  <a:cubicBezTo>
                    <a:pt x="200959" y="0"/>
                    <a:pt x="175709" y="10459"/>
                    <a:pt x="157092" y="29076"/>
                  </a:cubicBezTo>
                  <a:lnTo>
                    <a:pt x="12044" y="174124"/>
                  </a:lnTo>
                  <a:cubicBezTo>
                    <a:pt x="4333" y="181835"/>
                    <a:pt x="0" y="192294"/>
                    <a:pt x="0" y="203200"/>
                  </a:cubicBezTo>
                  <a:cubicBezTo>
                    <a:pt x="0" y="214106"/>
                    <a:pt x="4333" y="224565"/>
                    <a:pt x="12044" y="232276"/>
                  </a:cubicBezTo>
                  <a:lnTo>
                    <a:pt x="157092" y="377324"/>
                  </a:lnTo>
                  <a:cubicBezTo>
                    <a:pt x="175709" y="395941"/>
                    <a:pt x="200959" y="406400"/>
                    <a:pt x="227288" y="406400"/>
                  </a:cubicBezTo>
                  <a:lnTo>
                    <a:pt x="770081" y="406400"/>
                  </a:lnTo>
                  <a:cubicBezTo>
                    <a:pt x="796409" y="406400"/>
                    <a:pt x="821659" y="395941"/>
                    <a:pt x="840276" y="377324"/>
                  </a:cubicBezTo>
                  <a:lnTo>
                    <a:pt x="985324" y="232276"/>
                  </a:lnTo>
                  <a:cubicBezTo>
                    <a:pt x="993036" y="224565"/>
                    <a:pt x="997368" y="214106"/>
                    <a:pt x="997368" y="203200"/>
                  </a:cubicBezTo>
                  <a:cubicBezTo>
                    <a:pt x="997368" y="192294"/>
                    <a:pt x="993036" y="181835"/>
                    <a:pt x="985324" y="174124"/>
                  </a:cubicBezTo>
                  <a:lnTo>
                    <a:pt x="840276" y="29076"/>
                  </a:lnTo>
                  <a:cubicBezTo>
                    <a:pt x="821659" y="10459"/>
                    <a:pt x="796409" y="0"/>
                    <a:pt x="770081" y="0"/>
                  </a:cubicBezTo>
                  <a:close/>
                </a:path>
              </a:pathLst>
            </a:custGeom>
            <a:solidFill>
              <a:srgbClr val="AABC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7F10FC74-E3CC-16EF-7B7F-8B54F99DB6E0}"/>
                </a:ext>
              </a:extLst>
            </p:cNvPr>
            <p:cNvSpPr txBox="1"/>
            <p:nvPr/>
          </p:nvSpPr>
          <p:spPr>
            <a:xfrm>
              <a:off x="152400" y="-9525"/>
              <a:ext cx="726632" cy="415925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7CE775AC-B009-FA96-09F7-5A5140449023}"/>
              </a:ext>
            </a:extLst>
          </p:cNvPr>
          <p:cNvGrpSpPr/>
          <p:nvPr/>
        </p:nvGrpSpPr>
        <p:grpSpPr>
          <a:xfrm rot="-5400000">
            <a:off x="3935435" y="3411379"/>
            <a:ext cx="941391" cy="370922"/>
            <a:chOff x="0" y="0"/>
            <a:chExt cx="1031432" cy="406400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D7A5972-3ACA-DE38-818E-5376E5660E75}"/>
                </a:ext>
              </a:extLst>
            </p:cNvPr>
            <p:cNvSpPr/>
            <p:nvPr/>
          </p:nvSpPr>
          <p:spPr>
            <a:xfrm>
              <a:off x="17032" y="0"/>
              <a:ext cx="997368" cy="406400"/>
            </a:xfrm>
            <a:custGeom>
              <a:avLst/>
              <a:gdLst/>
              <a:ahLst/>
              <a:cxnLst/>
              <a:rect l="l" t="t" r="r" b="b"/>
              <a:pathLst>
                <a:path w="997368" h="406400">
                  <a:moveTo>
                    <a:pt x="770081" y="0"/>
                  </a:moveTo>
                  <a:lnTo>
                    <a:pt x="227288" y="0"/>
                  </a:lnTo>
                  <a:cubicBezTo>
                    <a:pt x="200959" y="0"/>
                    <a:pt x="175709" y="10459"/>
                    <a:pt x="157092" y="29076"/>
                  </a:cubicBezTo>
                  <a:lnTo>
                    <a:pt x="12044" y="174124"/>
                  </a:lnTo>
                  <a:cubicBezTo>
                    <a:pt x="4333" y="181835"/>
                    <a:pt x="0" y="192294"/>
                    <a:pt x="0" y="203200"/>
                  </a:cubicBezTo>
                  <a:cubicBezTo>
                    <a:pt x="0" y="214106"/>
                    <a:pt x="4333" y="224565"/>
                    <a:pt x="12044" y="232276"/>
                  </a:cubicBezTo>
                  <a:lnTo>
                    <a:pt x="157092" y="377324"/>
                  </a:lnTo>
                  <a:cubicBezTo>
                    <a:pt x="175709" y="395941"/>
                    <a:pt x="200959" y="406400"/>
                    <a:pt x="227288" y="406400"/>
                  </a:cubicBezTo>
                  <a:lnTo>
                    <a:pt x="770081" y="406400"/>
                  </a:lnTo>
                  <a:cubicBezTo>
                    <a:pt x="796409" y="406400"/>
                    <a:pt x="821659" y="395941"/>
                    <a:pt x="840276" y="377324"/>
                  </a:cubicBezTo>
                  <a:lnTo>
                    <a:pt x="985324" y="232276"/>
                  </a:lnTo>
                  <a:cubicBezTo>
                    <a:pt x="993036" y="224565"/>
                    <a:pt x="997368" y="214106"/>
                    <a:pt x="997368" y="203200"/>
                  </a:cubicBezTo>
                  <a:cubicBezTo>
                    <a:pt x="997368" y="192294"/>
                    <a:pt x="993036" y="181835"/>
                    <a:pt x="985324" y="174124"/>
                  </a:cubicBezTo>
                  <a:lnTo>
                    <a:pt x="840276" y="29076"/>
                  </a:lnTo>
                  <a:cubicBezTo>
                    <a:pt x="821659" y="10459"/>
                    <a:pt x="796409" y="0"/>
                    <a:pt x="770081" y="0"/>
                  </a:cubicBezTo>
                  <a:close/>
                </a:path>
              </a:pathLst>
            </a:custGeom>
            <a:solidFill>
              <a:srgbClr val="7CD68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F5E2CEB8-B6D4-C056-6049-DEE4683F4F3C}"/>
                </a:ext>
              </a:extLst>
            </p:cNvPr>
            <p:cNvSpPr txBox="1"/>
            <p:nvPr/>
          </p:nvSpPr>
          <p:spPr>
            <a:xfrm>
              <a:off x="152400" y="-9525"/>
              <a:ext cx="726632" cy="415925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0951CD1-905D-7E81-F5B5-A23A6ABFAADF}"/>
              </a:ext>
            </a:extLst>
          </p:cNvPr>
          <p:cNvGrpSpPr/>
          <p:nvPr/>
        </p:nvGrpSpPr>
        <p:grpSpPr>
          <a:xfrm rot="5400000">
            <a:off x="2972467" y="4066299"/>
            <a:ext cx="941391" cy="370922"/>
            <a:chOff x="0" y="0"/>
            <a:chExt cx="1031432" cy="406400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C5448F7-1BE4-1862-2D40-AF219218CCB0}"/>
                </a:ext>
              </a:extLst>
            </p:cNvPr>
            <p:cNvSpPr/>
            <p:nvPr/>
          </p:nvSpPr>
          <p:spPr>
            <a:xfrm>
              <a:off x="17032" y="0"/>
              <a:ext cx="997368" cy="406400"/>
            </a:xfrm>
            <a:custGeom>
              <a:avLst/>
              <a:gdLst/>
              <a:ahLst/>
              <a:cxnLst/>
              <a:rect l="l" t="t" r="r" b="b"/>
              <a:pathLst>
                <a:path w="997368" h="406400">
                  <a:moveTo>
                    <a:pt x="770081" y="0"/>
                  </a:moveTo>
                  <a:lnTo>
                    <a:pt x="227288" y="0"/>
                  </a:lnTo>
                  <a:cubicBezTo>
                    <a:pt x="200959" y="0"/>
                    <a:pt x="175709" y="10459"/>
                    <a:pt x="157092" y="29076"/>
                  </a:cubicBezTo>
                  <a:lnTo>
                    <a:pt x="12044" y="174124"/>
                  </a:lnTo>
                  <a:cubicBezTo>
                    <a:pt x="4333" y="181835"/>
                    <a:pt x="0" y="192294"/>
                    <a:pt x="0" y="203200"/>
                  </a:cubicBezTo>
                  <a:cubicBezTo>
                    <a:pt x="0" y="214106"/>
                    <a:pt x="4333" y="224565"/>
                    <a:pt x="12044" y="232276"/>
                  </a:cubicBezTo>
                  <a:lnTo>
                    <a:pt x="157092" y="377324"/>
                  </a:lnTo>
                  <a:cubicBezTo>
                    <a:pt x="175709" y="395941"/>
                    <a:pt x="200959" y="406400"/>
                    <a:pt x="227288" y="406400"/>
                  </a:cubicBezTo>
                  <a:lnTo>
                    <a:pt x="770081" y="406400"/>
                  </a:lnTo>
                  <a:cubicBezTo>
                    <a:pt x="796409" y="406400"/>
                    <a:pt x="821659" y="395941"/>
                    <a:pt x="840276" y="377324"/>
                  </a:cubicBezTo>
                  <a:lnTo>
                    <a:pt x="985324" y="232276"/>
                  </a:lnTo>
                  <a:cubicBezTo>
                    <a:pt x="993036" y="224565"/>
                    <a:pt x="997368" y="214106"/>
                    <a:pt x="997368" y="203200"/>
                  </a:cubicBezTo>
                  <a:cubicBezTo>
                    <a:pt x="997368" y="192294"/>
                    <a:pt x="993036" y="181835"/>
                    <a:pt x="985324" y="174124"/>
                  </a:cubicBezTo>
                  <a:lnTo>
                    <a:pt x="840276" y="29076"/>
                  </a:lnTo>
                  <a:cubicBezTo>
                    <a:pt x="821659" y="10459"/>
                    <a:pt x="796409" y="0"/>
                    <a:pt x="770081" y="0"/>
                  </a:cubicBezTo>
                  <a:close/>
                </a:path>
              </a:pathLst>
            </a:custGeom>
            <a:solidFill>
              <a:srgbClr val="CAEB9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AE9D2F33-DD07-3044-B732-AAE2123838D8}"/>
                </a:ext>
              </a:extLst>
            </p:cNvPr>
            <p:cNvSpPr txBox="1"/>
            <p:nvPr/>
          </p:nvSpPr>
          <p:spPr>
            <a:xfrm>
              <a:off x="152400" y="-9525"/>
              <a:ext cx="726632" cy="415925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AB6A4662-31D1-5F23-5D64-0CA639627A6E}"/>
              </a:ext>
            </a:extLst>
          </p:cNvPr>
          <p:cNvGrpSpPr/>
          <p:nvPr/>
        </p:nvGrpSpPr>
        <p:grpSpPr>
          <a:xfrm rot="5400000">
            <a:off x="1446361" y="4323363"/>
            <a:ext cx="399093" cy="399093"/>
            <a:chOff x="0" y="0"/>
            <a:chExt cx="406400" cy="406400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13342946-918F-144B-D9B1-74DB4DDBB0BB}"/>
                </a:ext>
              </a:extLst>
            </p:cNvPr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85D4ADA4-6F66-F7B7-4A88-CD472E9A2CF9}"/>
                </a:ext>
              </a:extLst>
            </p:cNvPr>
            <p:cNvSpPr txBox="1"/>
            <p:nvPr/>
          </p:nvSpPr>
          <p:spPr>
            <a:xfrm>
              <a:off x="0" y="-9525"/>
              <a:ext cx="406400" cy="415925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929CFE90-AA89-D1BF-9F0A-DFBE39077DF7}"/>
              </a:ext>
            </a:extLst>
          </p:cNvPr>
          <p:cNvGrpSpPr/>
          <p:nvPr/>
        </p:nvGrpSpPr>
        <p:grpSpPr>
          <a:xfrm rot="-5400000">
            <a:off x="2282191" y="3126145"/>
            <a:ext cx="399093" cy="399093"/>
            <a:chOff x="0" y="0"/>
            <a:chExt cx="406400" cy="406400"/>
          </a:xfrm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0CD95146-32D4-9583-C6D1-69E43319490D}"/>
                </a:ext>
              </a:extLst>
            </p:cNvPr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0294AC00-30EB-4C28-39D1-45C270F6E819}"/>
                </a:ext>
              </a:extLst>
            </p:cNvPr>
            <p:cNvSpPr txBox="1"/>
            <p:nvPr/>
          </p:nvSpPr>
          <p:spPr>
            <a:xfrm>
              <a:off x="0" y="-9525"/>
              <a:ext cx="406400" cy="415925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64DE80B6-E40F-394D-A7C1-A78C5BC24958}"/>
              </a:ext>
            </a:extLst>
          </p:cNvPr>
          <p:cNvGrpSpPr/>
          <p:nvPr/>
        </p:nvGrpSpPr>
        <p:grpSpPr>
          <a:xfrm rot="-5400000">
            <a:off x="4206584" y="3126145"/>
            <a:ext cx="399093" cy="399093"/>
            <a:chOff x="0" y="0"/>
            <a:chExt cx="406400" cy="40640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610167A7-FA82-9028-FA5A-B45F94B91FFF}"/>
                </a:ext>
              </a:extLst>
            </p:cNvPr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1E509923-2585-B8CE-ADFA-F4A6993DDCC7}"/>
                </a:ext>
              </a:extLst>
            </p:cNvPr>
            <p:cNvSpPr txBox="1"/>
            <p:nvPr/>
          </p:nvSpPr>
          <p:spPr>
            <a:xfrm>
              <a:off x="0" y="-9525"/>
              <a:ext cx="406400" cy="415925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94F673E0-E568-84A0-EF31-C2FB67DC515A}"/>
              </a:ext>
            </a:extLst>
          </p:cNvPr>
          <p:cNvGrpSpPr/>
          <p:nvPr/>
        </p:nvGrpSpPr>
        <p:grpSpPr>
          <a:xfrm rot="5400000">
            <a:off x="3243616" y="4323363"/>
            <a:ext cx="399093" cy="399093"/>
            <a:chOff x="0" y="0"/>
            <a:chExt cx="406400" cy="406400"/>
          </a:xfrm>
        </p:grpSpPr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40D865FF-61F0-1CBF-0E8E-C9DE290FA25E}"/>
                </a:ext>
              </a:extLst>
            </p:cNvPr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8A020D26-08BA-2D97-70BF-A8CDACAA352D}"/>
                </a:ext>
              </a:extLst>
            </p:cNvPr>
            <p:cNvSpPr txBox="1"/>
            <p:nvPr/>
          </p:nvSpPr>
          <p:spPr>
            <a:xfrm>
              <a:off x="0" y="-9525"/>
              <a:ext cx="406400" cy="415925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TextBox 39">
            <a:extLst>
              <a:ext uri="{FF2B5EF4-FFF2-40B4-BE49-F238E27FC236}">
                <a16:creationId xmlns:a16="http://schemas.microsoft.com/office/drawing/2014/main" id="{6AC8C185-DDE1-300C-B5E9-E38354CE9C85}"/>
              </a:ext>
            </a:extLst>
          </p:cNvPr>
          <p:cNvSpPr txBox="1"/>
          <p:nvPr/>
        </p:nvSpPr>
        <p:spPr>
          <a:xfrm>
            <a:off x="1446361" y="4456236"/>
            <a:ext cx="399093" cy="145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61"/>
              </a:lnSpc>
              <a:spcBef>
                <a:spcPct val="0"/>
              </a:spcBef>
            </a:pPr>
            <a:r>
              <a:rPr lang="en-US" sz="984" b="1">
                <a:solidFill>
                  <a:srgbClr val="1F29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2018</a:t>
            </a:r>
          </a:p>
        </p:txBody>
      </p:sp>
      <p:grpSp>
        <p:nvGrpSpPr>
          <p:cNvPr id="40" name="Group 40">
            <a:extLst>
              <a:ext uri="{FF2B5EF4-FFF2-40B4-BE49-F238E27FC236}">
                <a16:creationId xmlns:a16="http://schemas.microsoft.com/office/drawing/2014/main" id="{C8D94B74-F6BC-AA7F-A305-C41FA4C3BE2F}"/>
              </a:ext>
            </a:extLst>
          </p:cNvPr>
          <p:cNvGrpSpPr/>
          <p:nvPr/>
        </p:nvGrpSpPr>
        <p:grpSpPr>
          <a:xfrm>
            <a:off x="4776726" y="4519399"/>
            <a:ext cx="1272569" cy="1412454"/>
            <a:chOff x="0" y="0"/>
            <a:chExt cx="931643" cy="1034053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B1E37338-837A-9B72-3FD7-38F4D6D9FD80}"/>
                </a:ext>
              </a:extLst>
            </p:cNvPr>
            <p:cNvSpPr/>
            <p:nvPr/>
          </p:nvSpPr>
          <p:spPr>
            <a:xfrm>
              <a:off x="0" y="0"/>
              <a:ext cx="931643" cy="1034053"/>
            </a:xfrm>
            <a:custGeom>
              <a:avLst/>
              <a:gdLst/>
              <a:ahLst/>
              <a:cxnLst/>
              <a:rect l="l" t="t" r="r" b="b"/>
              <a:pathLst>
                <a:path w="931643" h="1034053">
                  <a:moveTo>
                    <a:pt x="182511" y="0"/>
                  </a:moveTo>
                  <a:lnTo>
                    <a:pt x="749132" y="0"/>
                  </a:lnTo>
                  <a:cubicBezTo>
                    <a:pt x="797537" y="0"/>
                    <a:pt x="843960" y="19229"/>
                    <a:pt x="878187" y="53456"/>
                  </a:cubicBezTo>
                  <a:cubicBezTo>
                    <a:pt x="912414" y="87684"/>
                    <a:pt x="931643" y="134106"/>
                    <a:pt x="931643" y="182511"/>
                  </a:cubicBezTo>
                  <a:lnTo>
                    <a:pt x="931643" y="851542"/>
                  </a:lnTo>
                  <a:cubicBezTo>
                    <a:pt x="931643" y="899947"/>
                    <a:pt x="912414" y="946369"/>
                    <a:pt x="878187" y="980597"/>
                  </a:cubicBezTo>
                  <a:cubicBezTo>
                    <a:pt x="843960" y="1014824"/>
                    <a:pt x="797537" y="1034053"/>
                    <a:pt x="749132" y="1034053"/>
                  </a:cubicBezTo>
                  <a:lnTo>
                    <a:pt x="182511" y="1034053"/>
                  </a:lnTo>
                  <a:cubicBezTo>
                    <a:pt x="134106" y="1034053"/>
                    <a:pt x="87684" y="1014824"/>
                    <a:pt x="53456" y="980597"/>
                  </a:cubicBezTo>
                  <a:cubicBezTo>
                    <a:pt x="19229" y="946369"/>
                    <a:pt x="0" y="899947"/>
                    <a:pt x="0" y="851542"/>
                  </a:cubicBezTo>
                  <a:lnTo>
                    <a:pt x="0" y="182511"/>
                  </a:lnTo>
                  <a:cubicBezTo>
                    <a:pt x="0" y="134106"/>
                    <a:pt x="19229" y="87684"/>
                    <a:pt x="53456" y="53456"/>
                  </a:cubicBezTo>
                  <a:cubicBezTo>
                    <a:pt x="87684" y="19229"/>
                    <a:pt x="134106" y="0"/>
                    <a:pt x="182511" y="0"/>
                  </a:cubicBezTo>
                  <a:close/>
                </a:path>
              </a:pathLst>
            </a:custGeom>
            <a:solidFill>
              <a:srgbClr val="5CE1E6">
                <a:alpha val="49804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>
              <a:extLst>
                <a:ext uri="{FF2B5EF4-FFF2-40B4-BE49-F238E27FC236}">
                  <a16:creationId xmlns:a16="http://schemas.microsoft.com/office/drawing/2014/main" id="{AB118628-1F9B-5E8E-9138-22FFB8E1B54A}"/>
                </a:ext>
              </a:extLst>
            </p:cNvPr>
            <p:cNvSpPr txBox="1"/>
            <p:nvPr/>
          </p:nvSpPr>
          <p:spPr>
            <a:xfrm>
              <a:off x="0" y="-9525"/>
              <a:ext cx="931643" cy="1043578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43">
            <a:extLst>
              <a:ext uri="{FF2B5EF4-FFF2-40B4-BE49-F238E27FC236}">
                <a16:creationId xmlns:a16="http://schemas.microsoft.com/office/drawing/2014/main" id="{7FDFD8B9-3820-6943-0A9D-E59699D22D50}"/>
              </a:ext>
            </a:extLst>
          </p:cNvPr>
          <p:cNvGrpSpPr/>
          <p:nvPr/>
        </p:nvGrpSpPr>
        <p:grpSpPr>
          <a:xfrm rot="5400000">
            <a:off x="4942315" y="4066299"/>
            <a:ext cx="941391" cy="370922"/>
            <a:chOff x="0" y="0"/>
            <a:chExt cx="1031432" cy="406400"/>
          </a:xfrm>
        </p:grpSpPr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7C66D456-0D96-1C0F-E0BD-315B486FAA2F}"/>
                </a:ext>
              </a:extLst>
            </p:cNvPr>
            <p:cNvSpPr/>
            <p:nvPr/>
          </p:nvSpPr>
          <p:spPr>
            <a:xfrm>
              <a:off x="17032" y="0"/>
              <a:ext cx="997368" cy="406400"/>
            </a:xfrm>
            <a:custGeom>
              <a:avLst/>
              <a:gdLst/>
              <a:ahLst/>
              <a:cxnLst/>
              <a:rect l="l" t="t" r="r" b="b"/>
              <a:pathLst>
                <a:path w="997368" h="406400">
                  <a:moveTo>
                    <a:pt x="770081" y="0"/>
                  </a:moveTo>
                  <a:lnTo>
                    <a:pt x="227288" y="0"/>
                  </a:lnTo>
                  <a:cubicBezTo>
                    <a:pt x="200959" y="0"/>
                    <a:pt x="175709" y="10459"/>
                    <a:pt x="157092" y="29076"/>
                  </a:cubicBezTo>
                  <a:lnTo>
                    <a:pt x="12044" y="174124"/>
                  </a:lnTo>
                  <a:cubicBezTo>
                    <a:pt x="4333" y="181835"/>
                    <a:pt x="0" y="192294"/>
                    <a:pt x="0" y="203200"/>
                  </a:cubicBezTo>
                  <a:cubicBezTo>
                    <a:pt x="0" y="214106"/>
                    <a:pt x="4333" y="224565"/>
                    <a:pt x="12044" y="232276"/>
                  </a:cubicBezTo>
                  <a:lnTo>
                    <a:pt x="157092" y="377324"/>
                  </a:lnTo>
                  <a:cubicBezTo>
                    <a:pt x="175709" y="395941"/>
                    <a:pt x="200959" y="406400"/>
                    <a:pt x="227288" y="406400"/>
                  </a:cubicBezTo>
                  <a:lnTo>
                    <a:pt x="770081" y="406400"/>
                  </a:lnTo>
                  <a:cubicBezTo>
                    <a:pt x="796409" y="406400"/>
                    <a:pt x="821659" y="395941"/>
                    <a:pt x="840276" y="377324"/>
                  </a:cubicBezTo>
                  <a:lnTo>
                    <a:pt x="985324" y="232276"/>
                  </a:lnTo>
                  <a:cubicBezTo>
                    <a:pt x="993036" y="224565"/>
                    <a:pt x="997368" y="214106"/>
                    <a:pt x="997368" y="203200"/>
                  </a:cubicBezTo>
                  <a:cubicBezTo>
                    <a:pt x="997368" y="192294"/>
                    <a:pt x="993036" y="181835"/>
                    <a:pt x="985324" y="174124"/>
                  </a:cubicBezTo>
                  <a:lnTo>
                    <a:pt x="840276" y="29076"/>
                  </a:lnTo>
                  <a:cubicBezTo>
                    <a:pt x="821659" y="10459"/>
                    <a:pt x="796409" y="0"/>
                    <a:pt x="770081" y="0"/>
                  </a:cubicBezTo>
                  <a:close/>
                </a:path>
              </a:pathLst>
            </a:custGeom>
            <a:solidFill>
              <a:srgbClr val="5CE1E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5">
              <a:extLst>
                <a:ext uri="{FF2B5EF4-FFF2-40B4-BE49-F238E27FC236}">
                  <a16:creationId xmlns:a16="http://schemas.microsoft.com/office/drawing/2014/main" id="{A3ED0690-4362-CF98-0325-CF4168CB6E94}"/>
                </a:ext>
              </a:extLst>
            </p:cNvPr>
            <p:cNvSpPr txBox="1"/>
            <p:nvPr/>
          </p:nvSpPr>
          <p:spPr>
            <a:xfrm>
              <a:off x="152400" y="-9525"/>
              <a:ext cx="726632" cy="415925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FC3C52CE-54A0-8166-C6A6-6F12E4989B6E}"/>
              </a:ext>
            </a:extLst>
          </p:cNvPr>
          <p:cNvGrpSpPr/>
          <p:nvPr/>
        </p:nvGrpSpPr>
        <p:grpSpPr>
          <a:xfrm rot="5400000">
            <a:off x="5213465" y="4323363"/>
            <a:ext cx="399093" cy="399093"/>
            <a:chOff x="0" y="0"/>
            <a:chExt cx="406400" cy="4064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27808117-574A-81E3-7808-0FE6159781D0}"/>
                </a:ext>
              </a:extLst>
            </p:cNvPr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47915799-3C3C-FD89-665B-5DF5647B1C05}"/>
                </a:ext>
              </a:extLst>
            </p:cNvPr>
            <p:cNvSpPr txBox="1"/>
            <p:nvPr/>
          </p:nvSpPr>
          <p:spPr>
            <a:xfrm>
              <a:off x="0" y="-9525"/>
              <a:ext cx="406400" cy="415925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BE640A5A-DA1F-4C4A-291C-7AF4FB7C8DAA}"/>
              </a:ext>
            </a:extLst>
          </p:cNvPr>
          <p:cNvGrpSpPr/>
          <p:nvPr/>
        </p:nvGrpSpPr>
        <p:grpSpPr>
          <a:xfrm>
            <a:off x="6744108" y="4519399"/>
            <a:ext cx="1272569" cy="1412454"/>
            <a:chOff x="0" y="0"/>
            <a:chExt cx="931643" cy="1034053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DD0BDF89-CFE3-314F-E38E-CBACD11D86C6}"/>
                </a:ext>
              </a:extLst>
            </p:cNvPr>
            <p:cNvSpPr/>
            <p:nvPr/>
          </p:nvSpPr>
          <p:spPr>
            <a:xfrm>
              <a:off x="0" y="0"/>
              <a:ext cx="931643" cy="1034053"/>
            </a:xfrm>
            <a:custGeom>
              <a:avLst/>
              <a:gdLst/>
              <a:ahLst/>
              <a:cxnLst/>
              <a:rect l="l" t="t" r="r" b="b"/>
              <a:pathLst>
                <a:path w="931643" h="1034053">
                  <a:moveTo>
                    <a:pt x="182511" y="0"/>
                  </a:moveTo>
                  <a:lnTo>
                    <a:pt x="749132" y="0"/>
                  </a:lnTo>
                  <a:cubicBezTo>
                    <a:pt x="797537" y="0"/>
                    <a:pt x="843960" y="19229"/>
                    <a:pt x="878187" y="53456"/>
                  </a:cubicBezTo>
                  <a:cubicBezTo>
                    <a:pt x="912414" y="87684"/>
                    <a:pt x="931643" y="134106"/>
                    <a:pt x="931643" y="182511"/>
                  </a:cubicBezTo>
                  <a:lnTo>
                    <a:pt x="931643" y="851542"/>
                  </a:lnTo>
                  <a:cubicBezTo>
                    <a:pt x="931643" y="899947"/>
                    <a:pt x="912414" y="946369"/>
                    <a:pt x="878187" y="980597"/>
                  </a:cubicBezTo>
                  <a:cubicBezTo>
                    <a:pt x="843960" y="1014824"/>
                    <a:pt x="797537" y="1034053"/>
                    <a:pt x="749132" y="1034053"/>
                  </a:cubicBezTo>
                  <a:lnTo>
                    <a:pt x="182511" y="1034053"/>
                  </a:lnTo>
                  <a:cubicBezTo>
                    <a:pt x="134106" y="1034053"/>
                    <a:pt x="87684" y="1014824"/>
                    <a:pt x="53456" y="980597"/>
                  </a:cubicBezTo>
                  <a:cubicBezTo>
                    <a:pt x="19229" y="946369"/>
                    <a:pt x="0" y="899947"/>
                    <a:pt x="0" y="851542"/>
                  </a:cubicBezTo>
                  <a:lnTo>
                    <a:pt x="0" y="182511"/>
                  </a:lnTo>
                  <a:cubicBezTo>
                    <a:pt x="0" y="134106"/>
                    <a:pt x="19229" y="87684"/>
                    <a:pt x="53456" y="53456"/>
                  </a:cubicBezTo>
                  <a:cubicBezTo>
                    <a:pt x="87684" y="19229"/>
                    <a:pt x="134106" y="0"/>
                    <a:pt x="182511" y="0"/>
                  </a:cubicBezTo>
                  <a:close/>
                </a:path>
              </a:pathLst>
            </a:custGeom>
            <a:solidFill>
              <a:srgbClr val="7DA9F0">
                <a:alpha val="49804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026C513E-D234-8CA5-E5EB-4FCF50218C56}"/>
                </a:ext>
              </a:extLst>
            </p:cNvPr>
            <p:cNvSpPr txBox="1"/>
            <p:nvPr/>
          </p:nvSpPr>
          <p:spPr>
            <a:xfrm>
              <a:off x="0" y="-9525"/>
              <a:ext cx="931643" cy="1043578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2" name="Group 52">
            <a:extLst>
              <a:ext uri="{FF2B5EF4-FFF2-40B4-BE49-F238E27FC236}">
                <a16:creationId xmlns:a16="http://schemas.microsoft.com/office/drawing/2014/main" id="{2DFDADEC-5282-3CB0-897F-B8A17EFCE50F}"/>
              </a:ext>
            </a:extLst>
          </p:cNvPr>
          <p:cNvGrpSpPr/>
          <p:nvPr/>
        </p:nvGrpSpPr>
        <p:grpSpPr>
          <a:xfrm rot="5400000">
            <a:off x="6909697" y="4066299"/>
            <a:ext cx="941391" cy="370922"/>
            <a:chOff x="0" y="0"/>
            <a:chExt cx="1031432" cy="406400"/>
          </a:xfrm>
        </p:grpSpPr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6BC082F4-2ED6-16BE-8285-A0D6ED03FD16}"/>
                </a:ext>
              </a:extLst>
            </p:cNvPr>
            <p:cNvSpPr/>
            <p:nvPr/>
          </p:nvSpPr>
          <p:spPr>
            <a:xfrm>
              <a:off x="17032" y="0"/>
              <a:ext cx="997368" cy="406400"/>
            </a:xfrm>
            <a:custGeom>
              <a:avLst/>
              <a:gdLst/>
              <a:ahLst/>
              <a:cxnLst/>
              <a:rect l="l" t="t" r="r" b="b"/>
              <a:pathLst>
                <a:path w="997368" h="406400">
                  <a:moveTo>
                    <a:pt x="770081" y="0"/>
                  </a:moveTo>
                  <a:lnTo>
                    <a:pt x="227288" y="0"/>
                  </a:lnTo>
                  <a:cubicBezTo>
                    <a:pt x="200959" y="0"/>
                    <a:pt x="175709" y="10459"/>
                    <a:pt x="157092" y="29076"/>
                  </a:cubicBezTo>
                  <a:lnTo>
                    <a:pt x="12044" y="174124"/>
                  </a:lnTo>
                  <a:cubicBezTo>
                    <a:pt x="4333" y="181835"/>
                    <a:pt x="0" y="192294"/>
                    <a:pt x="0" y="203200"/>
                  </a:cubicBezTo>
                  <a:cubicBezTo>
                    <a:pt x="0" y="214106"/>
                    <a:pt x="4333" y="224565"/>
                    <a:pt x="12044" y="232276"/>
                  </a:cubicBezTo>
                  <a:lnTo>
                    <a:pt x="157092" y="377324"/>
                  </a:lnTo>
                  <a:cubicBezTo>
                    <a:pt x="175709" y="395941"/>
                    <a:pt x="200959" y="406400"/>
                    <a:pt x="227288" y="406400"/>
                  </a:cubicBezTo>
                  <a:lnTo>
                    <a:pt x="770081" y="406400"/>
                  </a:lnTo>
                  <a:cubicBezTo>
                    <a:pt x="796409" y="406400"/>
                    <a:pt x="821659" y="395941"/>
                    <a:pt x="840276" y="377324"/>
                  </a:cubicBezTo>
                  <a:lnTo>
                    <a:pt x="985324" y="232276"/>
                  </a:lnTo>
                  <a:cubicBezTo>
                    <a:pt x="993036" y="224565"/>
                    <a:pt x="997368" y="214106"/>
                    <a:pt x="997368" y="203200"/>
                  </a:cubicBezTo>
                  <a:cubicBezTo>
                    <a:pt x="997368" y="192294"/>
                    <a:pt x="993036" y="181835"/>
                    <a:pt x="985324" y="174124"/>
                  </a:cubicBezTo>
                  <a:lnTo>
                    <a:pt x="840276" y="29076"/>
                  </a:lnTo>
                  <a:cubicBezTo>
                    <a:pt x="821659" y="10459"/>
                    <a:pt x="796409" y="0"/>
                    <a:pt x="770081" y="0"/>
                  </a:cubicBezTo>
                  <a:close/>
                </a:path>
              </a:pathLst>
            </a:custGeom>
            <a:solidFill>
              <a:srgbClr val="7DA9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54">
              <a:extLst>
                <a:ext uri="{FF2B5EF4-FFF2-40B4-BE49-F238E27FC236}">
                  <a16:creationId xmlns:a16="http://schemas.microsoft.com/office/drawing/2014/main" id="{78FC3DC7-85A8-2799-53C7-F13D6BF9F0FE}"/>
                </a:ext>
              </a:extLst>
            </p:cNvPr>
            <p:cNvSpPr txBox="1"/>
            <p:nvPr/>
          </p:nvSpPr>
          <p:spPr>
            <a:xfrm>
              <a:off x="152400" y="-9525"/>
              <a:ext cx="726632" cy="415925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5" name="Group 55">
            <a:extLst>
              <a:ext uri="{FF2B5EF4-FFF2-40B4-BE49-F238E27FC236}">
                <a16:creationId xmlns:a16="http://schemas.microsoft.com/office/drawing/2014/main" id="{FC84471F-5539-3EA5-297D-65A2B236FC5C}"/>
              </a:ext>
            </a:extLst>
          </p:cNvPr>
          <p:cNvGrpSpPr/>
          <p:nvPr/>
        </p:nvGrpSpPr>
        <p:grpSpPr>
          <a:xfrm rot="5400000">
            <a:off x="7180846" y="4323363"/>
            <a:ext cx="399093" cy="399093"/>
            <a:chOff x="0" y="0"/>
            <a:chExt cx="406400" cy="406400"/>
          </a:xfrm>
        </p:grpSpPr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ADD7EAA0-D046-B2FA-7C5B-CB36F111295A}"/>
                </a:ext>
              </a:extLst>
            </p:cNvPr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Box 57">
              <a:extLst>
                <a:ext uri="{FF2B5EF4-FFF2-40B4-BE49-F238E27FC236}">
                  <a16:creationId xmlns:a16="http://schemas.microsoft.com/office/drawing/2014/main" id="{BF402960-1A87-BF00-0190-E0F6588526C6}"/>
                </a:ext>
              </a:extLst>
            </p:cNvPr>
            <p:cNvSpPr txBox="1"/>
            <p:nvPr/>
          </p:nvSpPr>
          <p:spPr>
            <a:xfrm>
              <a:off x="0" y="-9525"/>
              <a:ext cx="406400" cy="415925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8" name="Group 58">
            <a:extLst>
              <a:ext uri="{FF2B5EF4-FFF2-40B4-BE49-F238E27FC236}">
                <a16:creationId xmlns:a16="http://schemas.microsoft.com/office/drawing/2014/main" id="{B25CEE64-4C3E-9293-908E-AB60AA06E1AC}"/>
              </a:ext>
            </a:extLst>
          </p:cNvPr>
          <p:cNvGrpSpPr/>
          <p:nvPr/>
        </p:nvGrpSpPr>
        <p:grpSpPr>
          <a:xfrm rot="-10800000">
            <a:off x="5760417" y="1916747"/>
            <a:ext cx="1272569" cy="1412454"/>
            <a:chOff x="0" y="0"/>
            <a:chExt cx="931643" cy="1034053"/>
          </a:xfrm>
        </p:grpSpPr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732FBF27-2022-9B64-694B-F83B77FB159E}"/>
                </a:ext>
              </a:extLst>
            </p:cNvPr>
            <p:cNvSpPr/>
            <p:nvPr/>
          </p:nvSpPr>
          <p:spPr>
            <a:xfrm>
              <a:off x="0" y="0"/>
              <a:ext cx="931643" cy="1034053"/>
            </a:xfrm>
            <a:custGeom>
              <a:avLst/>
              <a:gdLst/>
              <a:ahLst/>
              <a:cxnLst/>
              <a:rect l="l" t="t" r="r" b="b"/>
              <a:pathLst>
                <a:path w="931643" h="1034053">
                  <a:moveTo>
                    <a:pt x="182511" y="0"/>
                  </a:moveTo>
                  <a:lnTo>
                    <a:pt x="749132" y="0"/>
                  </a:lnTo>
                  <a:cubicBezTo>
                    <a:pt x="797537" y="0"/>
                    <a:pt x="843960" y="19229"/>
                    <a:pt x="878187" y="53456"/>
                  </a:cubicBezTo>
                  <a:cubicBezTo>
                    <a:pt x="912414" y="87684"/>
                    <a:pt x="931643" y="134106"/>
                    <a:pt x="931643" y="182511"/>
                  </a:cubicBezTo>
                  <a:lnTo>
                    <a:pt x="931643" y="851542"/>
                  </a:lnTo>
                  <a:cubicBezTo>
                    <a:pt x="931643" y="899947"/>
                    <a:pt x="912414" y="946369"/>
                    <a:pt x="878187" y="980597"/>
                  </a:cubicBezTo>
                  <a:cubicBezTo>
                    <a:pt x="843960" y="1014824"/>
                    <a:pt x="797537" y="1034053"/>
                    <a:pt x="749132" y="1034053"/>
                  </a:cubicBezTo>
                  <a:lnTo>
                    <a:pt x="182511" y="1034053"/>
                  </a:lnTo>
                  <a:cubicBezTo>
                    <a:pt x="134106" y="1034053"/>
                    <a:pt x="87684" y="1014824"/>
                    <a:pt x="53456" y="980597"/>
                  </a:cubicBezTo>
                  <a:cubicBezTo>
                    <a:pt x="19229" y="946369"/>
                    <a:pt x="0" y="899947"/>
                    <a:pt x="0" y="851542"/>
                  </a:cubicBezTo>
                  <a:lnTo>
                    <a:pt x="0" y="182511"/>
                  </a:lnTo>
                  <a:cubicBezTo>
                    <a:pt x="0" y="134106"/>
                    <a:pt x="19229" y="87684"/>
                    <a:pt x="53456" y="53456"/>
                  </a:cubicBezTo>
                  <a:cubicBezTo>
                    <a:pt x="87684" y="19229"/>
                    <a:pt x="134106" y="0"/>
                    <a:pt x="182511" y="0"/>
                  </a:cubicBezTo>
                  <a:close/>
                </a:path>
              </a:pathLst>
            </a:custGeom>
            <a:solidFill>
              <a:srgbClr val="7CBED6">
                <a:alpha val="49804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Box 60">
              <a:extLst>
                <a:ext uri="{FF2B5EF4-FFF2-40B4-BE49-F238E27FC236}">
                  <a16:creationId xmlns:a16="http://schemas.microsoft.com/office/drawing/2014/main" id="{E756282C-043B-18AB-DA0C-C2A7DD5379BF}"/>
                </a:ext>
              </a:extLst>
            </p:cNvPr>
            <p:cNvSpPr txBox="1"/>
            <p:nvPr/>
          </p:nvSpPr>
          <p:spPr>
            <a:xfrm>
              <a:off x="0" y="-9525"/>
              <a:ext cx="931643" cy="1043578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1" name="Group 61">
            <a:extLst>
              <a:ext uri="{FF2B5EF4-FFF2-40B4-BE49-F238E27FC236}">
                <a16:creationId xmlns:a16="http://schemas.microsoft.com/office/drawing/2014/main" id="{0FC0F9FE-28D3-2372-4BA6-8CD059C45995}"/>
              </a:ext>
            </a:extLst>
          </p:cNvPr>
          <p:cNvGrpSpPr/>
          <p:nvPr/>
        </p:nvGrpSpPr>
        <p:grpSpPr>
          <a:xfrm rot="-5400000">
            <a:off x="5926006" y="3411379"/>
            <a:ext cx="941391" cy="370922"/>
            <a:chOff x="0" y="0"/>
            <a:chExt cx="1031432" cy="406400"/>
          </a:xfrm>
        </p:grpSpPr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68430FAB-6498-4882-DC8D-EB4DDC78589B}"/>
                </a:ext>
              </a:extLst>
            </p:cNvPr>
            <p:cNvSpPr/>
            <p:nvPr/>
          </p:nvSpPr>
          <p:spPr>
            <a:xfrm>
              <a:off x="17032" y="0"/>
              <a:ext cx="997368" cy="406400"/>
            </a:xfrm>
            <a:custGeom>
              <a:avLst/>
              <a:gdLst/>
              <a:ahLst/>
              <a:cxnLst/>
              <a:rect l="l" t="t" r="r" b="b"/>
              <a:pathLst>
                <a:path w="997368" h="406400">
                  <a:moveTo>
                    <a:pt x="770081" y="0"/>
                  </a:moveTo>
                  <a:lnTo>
                    <a:pt x="227288" y="0"/>
                  </a:lnTo>
                  <a:cubicBezTo>
                    <a:pt x="200959" y="0"/>
                    <a:pt x="175709" y="10459"/>
                    <a:pt x="157092" y="29076"/>
                  </a:cubicBezTo>
                  <a:lnTo>
                    <a:pt x="12044" y="174124"/>
                  </a:lnTo>
                  <a:cubicBezTo>
                    <a:pt x="4333" y="181835"/>
                    <a:pt x="0" y="192294"/>
                    <a:pt x="0" y="203200"/>
                  </a:cubicBezTo>
                  <a:cubicBezTo>
                    <a:pt x="0" y="214106"/>
                    <a:pt x="4333" y="224565"/>
                    <a:pt x="12044" y="232276"/>
                  </a:cubicBezTo>
                  <a:lnTo>
                    <a:pt x="157092" y="377324"/>
                  </a:lnTo>
                  <a:cubicBezTo>
                    <a:pt x="175709" y="395941"/>
                    <a:pt x="200959" y="406400"/>
                    <a:pt x="227288" y="406400"/>
                  </a:cubicBezTo>
                  <a:lnTo>
                    <a:pt x="770081" y="406400"/>
                  </a:lnTo>
                  <a:cubicBezTo>
                    <a:pt x="796409" y="406400"/>
                    <a:pt x="821659" y="395941"/>
                    <a:pt x="840276" y="377324"/>
                  </a:cubicBezTo>
                  <a:lnTo>
                    <a:pt x="985324" y="232276"/>
                  </a:lnTo>
                  <a:cubicBezTo>
                    <a:pt x="993036" y="224565"/>
                    <a:pt x="997368" y="214106"/>
                    <a:pt x="997368" y="203200"/>
                  </a:cubicBezTo>
                  <a:cubicBezTo>
                    <a:pt x="997368" y="192294"/>
                    <a:pt x="993036" y="181835"/>
                    <a:pt x="985324" y="174124"/>
                  </a:cubicBezTo>
                  <a:lnTo>
                    <a:pt x="840276" y="29076"/>
                  </a:lnTo>
                  <a:cubicBezTo>
                    <a:pt x="821659" y="10459"/>
                    <a:pt x="796409" y="0"/>
                    <a:pt x="770081" y="0"/>
                  </a:cubicBezTo>
                  <a:close/>
                </a:path>
              </a:pathLst>
            </a:custGeom>
            <a:solidFill>
              <a:srgbClr val="7CBED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Box 63">
              <a:extLst>
                <a:ext uri="{FF2B5EF4-FFF2-40B4-BE49-F238E27FC236}">
                  <a16:creationId xmlns:a16="http://schemas.microsoft.com/office/drawing/2014/main" id="{7C2E2422-D7E9-9277-8737-40A233723847}"/>
                </a:ext>
              </a:extLst>
            </p:cNvPr>
            <p:cNvSpPr txBox="1"/>
            <p:nvPr/>
          </p:nvSpPr>
          <p:spPr>
            <a:xfrm>
              <a:off x="152400" y="-9525"/>
              <a:ext cx="726632" cy="415925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4" name="Group 64">
            <a:extLst>
              <a:ext uri="{FF2B5EF4-FFF2-40B4-BE49-F238E27FC236}">
                <a16:creationId xmlns:a16="http://schemas.microsoft.com/office/drawing/2014/main" id="{ABEF4625-9194-9145-C31F-6471DCCBF536}"/>
              </a:ext>
            </a:extLst>
          </p:cNvPr>
          <p:cNvGrpSpPr/>
          <p:nvPr/>
        </p:nvGrpSpPr>
        <p:grpSpPr>
          <a:xfrm rot="-5400000">
            <a:off x="6197155" y="3126145"/>
            <a:ext cx="399093" cy="399093"/>
            <a:chOff x="0" y="0"/>
            <a:chExt cx="406400" cy="406400"/>
          </a:xfrm>
        </p:grpSpPr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07E45668-DE36-C8FC-618A-36D550679BB6}"/>
                </a:ext>
              </a:extLst>
            </p:cNvPr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Box 66">
              <a:extLst>
                <a:ext uri="{FF2B5EF4-FFF2-40B4-BE49-F238E27FC236}">
                  <a16:creationId xmlns:a16="http://schemas.microsoft.com/office/drawing/2014/main" id="{8546EB46-9634-07F9-528A-CA82F4ED16F0}"/>
                </a:ext>
              </a:extLst>
            </p:cNvPr>
            <p:cNvSpPr txBox="1"/>
            <p:nvPr/>
          </p:nvSpPr>
          <p:spPr>
            <a:xfrm>
              <a:off x="0" y="-9525"/>
              <a:ext cx="406400" cy="415925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7" name="Group 67">
            <a:extLst>
              <a:ext uri="{FF2B5EF4-FFF2-40B4-BE49-F238E27FC236}">
                <a16:creationId xmlns:a16="http://schemas.microsoft.com/office/drawing/2014/main" id="{F541FCA9-DDCE-873D-97A2-BC942D6CF038}"/>
              </a:ext>
            </a:extLst>
          </p:cNvPr>
          <p:cNvGrpSpPr/>
          <p:nvPr/>
        </p:nvGrpSpPr>
        <p:grpSpPr>
          <a:xfrm rot="-10800000">
            <a:off x="7687927" y="1916747"/>
            <a:ext cx="1272569" cy="1412454"/>
            <a:chOff x="0" y="0"/>
            <a:chExt cx="931643" cy="1034053"/>
          </a:xfrm>
        </p:grpSpPr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4BC58163-BDF7-3A86-8EF2-E27D9796281F}"/>
                </a:ext>
              </a:extLst>
            </p:cNvPr>
            <p:cNvSpPr/>
            <p:nvPr/>
          </p:nvSpPr>
          <p:spPr>
            <a:xfrm>
              <a:off x="0" y="0"/>
              <a:ext cx="931643" cy="1034053"/>
            </a:xfrm>
            <a:custGeom>
              <a:avLst/>
              <a:gdLst/>
              <a:ahLst/>
              <a:cxnLst/>
              <a:rect l="l" t="t" r="r" b="b"/>
              <a:pathLst>
                <a:path w="931643" h="1034053">
                  <a:moveTo>
                    <a:pt x="182511" y="0"/>
                  </a:moveTo>
                  <a:lnTo>
                    <a:pt x="749132" y="0"/>
                  </a:lnTo>
                  <a:cubicBezTo>
                    <a:pt x="797537" y="0"/>
                    <a:pt x="843960" y="19229"/>
                    <a:pt x="878187" y="53456"/>
                  </a:cubicBezTo>
                  <a:cubicBezTo>
                    <a:pt x="912414" y="87684"/>
                    <a:pt x="931643" y="134106"/>
                    <a:pt x="931643" y="182511"/>
                  </a:cubicBezTo>
                  <a:lnTo>
                    <a:pt x="931643" y="851542"/>
                  </a:lnTo>
                  <a:cubicBezTo>
                    <a:pt x="931643" y="899947"/>
                    <a:pt x="912414" y="946369"/>
                    <a:pt x="878187" y="980597"/>
                  </a:cubicBezTo>
                  <a:cubicBezTo>
                    <a:pt x="843960" y="1014824"/>
                    <a:pt x="797537" y="1034053"/>
                    <a:pt x="749132" y="1034053"/>
                  </a:cubicBezTo>
                  <a:lnTo>
                    <a:pt x="182511" y="1034053"/>
                  </a:lnTo>
                  <a:cubicBezTo>
                    <a:pt x="134106" y="1034053"/>
                    <a:pt x="87684" y="1014824"/>
                    <a:pt x="53456" y="980597"/>
                  </a:cubicBezTo>
                  <a:cubicBezTo>
                    <a:pt x="19229" y="946369"/>
                    <a:pt x="0" y="899947"/>
                    <a:pt x="0" y="851542"/>
                  </a:cubicBezTo>
                  <a:lnTo>
                    <a:pt x="0" y="182511"/>
                  </a:lnTo>
                  <a:cubicBezTo>
                    <a:pt x="0" y="134106"/>
                    <a:pt x="19229" y="87684"/>
                    <a:pt x="53456" y="53456"/>
                  </a:cubicBezTo>
                  <a:cubicBezTo>
                    <a:pt x="87684" y="19229"/>
                    <a:pt x="134106" y="0"/>
                    <a:pt x="182511" y="0"/>
                  </a:cubicBezTo>
                  <a:close/>
                </a:path>
              </a:pathLst>
            </a:custGeom>
            <a:solidFill>
              <a:srgbClr val="7CD6CB">
                <a:alpha val="49804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TextBox 69">
              <a:extLst>
                <a:ext uri="{FF2B5EF4-FFF2-40B4-BE49-F238E27FC236}">
                  <a16:creationId xmlns:a16="http://schemas.microsoft.com/office/drawing/2014/main" id="{DB4D40D4-D820-518F-717E-F3B461635BB7}"/>
                </a:ext>
              </a:extLst>
            </p:cNvPr>
            <p:cNvSpPr txBox="1"/>
            <p:nvPr/>
          </p:nvSpPr>
          <p:spPr>
            <a:xfrm>
              <a:off x="0" y="-9525"/>
              <a:ext cx="931643" cy="1043578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0" name="Group 70">
            <a:extLst>
              <a:ext uri="{FF2B5EF4-FFF2-40B4-BE49-F238E27FC236}">
                <a16:creationId xmlns:a16="http://schemas.microsoft.com/office/drawing/2014/main" id="{FA5EE760-0B69-81EF-0E44-77DDF6A6FDF1}"/>
              </a:ext>
            </a:extLst>
          </p:cNvPr>
          <p:cNvGrpSpPr/>
          <p:nvPr/>
        </p:nvGrpSpPr>
        <p:grpSpPr>
          <a:xfrm rot="-5400000">
            <a:off x="7853516" y="3411379"/>
            <a:ext cx="941391" cy="370922"/>
            <a:chOff x="0" y="0"/>
            <a:chExt cx="1031432" cy="406400"/>
          </a:xfrm>
        </p:grpSpPr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12DFA4EC-600E-0281-1006-4D48A5DED367}"/>
                </a:ext>
              </a:extLst>
            </p:cNvPr>
            <p:cNvSpPr/>
            <p:nvPr/>
          </p:nvSpPr>
          <p:spPr>
            <a:xfrm>
              <a:off x="17032" y="0"/>
              <a:ext cx="997368" cy="406400"/>
            </a:xfrm>
            <a:custGeom>
              <a:avLst/>
              <a:gdLst/>
              <a:ahLst/>
              <a:cxnLst/>
              <a:rect l="l" t="t" r="r" b="b"/>
              <a:pathLst>
                <a:path w="997368" h="406400">
                  <a:moveTo>
                    <a:pt x="770081" y="0"/>
                  </a:moveTo>
                  <a:lnTo>
                    <a:pt x="227288" y="0"/>
                  </a:lnTo>
                  <a:cubicBezTo>
                    <a:pt x="200959" y="0"/>
                    <a:pt x="175709" y="10459"/>
                    <a:pt x="157092" y="29076"/>
                  </a:cubicBezTo>
                  <a:lnTo>
                    <a:pt x="12044" y="174124"/>
                  </a:lnTo>
                  <a:cubicBezTo>
                    <a:pt x="4333" y="181835"/>
                    <a:pt x="0" y="192294"/>
                    <a:pt x="0" y="203200"/>
                  </a:cubicBezTo>
                  <a:cubicBezTo>
                    <a:pt x="0" y="214106"/>
                    <a:pt x="4333" y="224565"/>
                    <a:pt x="12044" y="232276"/>
                  </a:cubicBezTo>
                  <a:lnTo>
                    <a:pt x="157092" y="377324"/>
                  </a:lnTo>
                  <a:cubicBezTo>
                    <a:pt x="175709" y="395941"/>
                    <a:pt x="200959" y="406400"/>
                    <a:pt x="227288" y="406400"/>
                  </a:cubicBezTo>
                  <a:lnTo>
                    <a:pt x="770081" y="406400"/>
                  </a:lnTo>
                  <a:cubicBezTo>
                    <a:pt x="796409" y="406400"/>
                    <a:pt x="821659" y="395941"/>
                    <a:pt x="840276" y="377324"/>
                  </a:cubicBezTo>
                  <a:lnTo>
                    <a:pt x="985324" y="232276"/>
                  </a:lnTo>
                  <a:cubicBezTo>
                    <a:pt x="993036" y="224565"/>
                    <a:pt x="997368" y="214106"/>
                    <a:pt x="997368" y="203200"/>
                  </a:cubicBezTo>
                  <a:cubicBezTo>
                    <a:pt x="997368" y="192294"/>
                    <a:pt x="993036" y="181835"/>
                    <a:pt x="985324" y="174124"/>
                  </a:cubicBezTo>
                  <a:lnTo>
                    <a:pt x="840276" y="29076"/>
                  </a:lnTo>
                  <a:cubicBezTo>
                    <a:pt x="821659" y="10459"/>
                    <a:pt x="796409" y="0"/>
                    <a:pt x="770081" y="0"/>
                  </a:cubicBezTo>
                  <a:close/>
                </a:path>
              </a:pathLst>
            </a:custGeom>
            <a:solidFill>
              <a:srgbClr val="7CD6C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Box 72">
              <a:extLst>
                <a:ext uri="{FF2B5EF4-FFF2-40B4-BE49-F238E27FC236}">
                  <a16:creationId xmlns:a16="http://schemas.microsoft.com/office/drawing/2014/main" id="{BD8171C3-9768-A031-8CA6-10BAE542F3AE}"/>
                </a:ext>
              </a:extLst>
            </p:cNvPr>
            <p:cNvSpPr txBox="1"/>
            <p:nvPr/>
          </p:nvSpPr>
          <p:spPr>
            <a:xfrm>
              <a:off x="152400" y="-9525"/>
              <a:ext cx="726632" cy="415925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3" name="Group 73">
            <a:extLst>
              <a:ext uri="{FF2B5EF4-FFF2-40B4-BE49-F238E27FC236}">
                <a16:creationId xmlns:a16="http://schemas.microsoft.com/office/drawing/2014/main" id="{70D68F10-AA4C-6520-C945-FAEE5ECB299B}"/>
              </a:ext>
            </a:extLst>
          </p:cNvPr>
          <p:cNvGrpSpPr/>
          <p:nvPr/>
        </p:nvGrpSpPr>
        <p:grpSpPr>
          <a:xfrm rot="-5400000">
            <a:off x="8124665" y="3126145"/>
            <a:ext cx="399093" cy="399093"/>
            <a:chOff x="0" y="0"/>
            <a:chExt cx="406400" cy="406400"/>
          </a:xfrm>
        </p:grpSpPr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D89C7760-D614-4F39-DE39-4C47343F1462}"/>
                </a:ext>
              </a:extLst>
            </p:cNvPr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Box 75">
              <a:extLst>
                <a:ext uri="{FF2B5EF4-FFF2-40B4-BE49-F238E27FC236}">
                  <a16:creationId xmlns:a16="http://schemas.microsoft.com/office/drawing/2014/main" id="{515C401F-490A-E8F6-D397-8278DAB949E4}"/>
                </a:ext>
              </a:extLst>
            </p:cNvPr>
            <p:cNvSpPr txBox="1"/>
            <p:nvPr/>
          </p:nvSpPr>
          <p:spPr>
            <a:xfrm>
              <a:off x="0" y="-9525"/>
              <a:ext cx="406400" cy="415925"/>
            </a:xfrm>
            <a:prstGeom prst="rect">
              <a:avLst/>
            </a:prstGeom>
          </p:spPr>
          <p:txBody>
            <a:bodyPr lIns="30127" tIns="30127" rIns="30127" bIns="3012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6" name="TextBox 76">
            <a:extLst>
              <a:ext uri="{FF2B5EF4-FFF2-40B4-BE49-F238E27FC236}">
                <a16:creationId xmlns:a16="http://schemas.microsoft.com/office/drawing/2014/main" id="{012A68A7-59CA-DC73-70A6-6318EAED24BA}"/>
              </a:ext>
            </a:extLst>
          </p:cNvPr>
          <p:cNvSpPr txBox="1"/>
          <p:nvPr/>
        </p:nvSpPr>
        <p:spPr>
          <a:xfrm>
            <a:off x="1146702" y="4998319"/>
            <a:ext cx="998409" cy="43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6"/>
              </a:lnSpc>
            </a:pPr>
            <a:r>
              <a:rPr lang="en-US" sz="136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58 </a:t>
            </a:r>
          </a:p>
          <a:p>
            <a:pPr marL="0" lvl="0" indent="0" algn="ctr">
              <a:lnSpc>
                <a:spcPts val="1746"/>
              </a:lnSpc>
            </a:pPr>
            <a:r>
              <a:rPr lang="en-US" sz="136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Incidents</a:t>
            </a:r>
          </a:p>
        </p:txBody>
      </p:sp>
      <p:sp>
        <p:nvSpPr>
          <p:cNvPr id="77" name="TextBox 77">
            <a:extLst>
              <a:ext uri="{FF2B5EF4-FFF2-40B4-BE49-F238E27FC236}">
                <a16:creationId xmlns:a16="http://schemas.microsoft.com/office/drawing/2014/main" id="{C352C777-C65C-967B-F3AC-83651D422234}"/>
              </a:ext>
            </a:extLst>
          </p:cNvPr>
          <p:cNvSpPr txBox="1"/>
          <p:nvPr/>
        </p:nvSpPr>
        <p:spPr>
          <a:xfrm>
            <a:off x="3249367" y="4456236"/>
            <a:ext cx="399093" cy="145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61"/>
              </a:lnSpc>
              <a:spcBef>
                <a:spcPct val="0"/>
              </a:spcBef>
            </a:pPr>
            <a:r>
              <a:rPr lang="en-US" sz="984" b="1">
                <a:solidFill>
                  <a:srgbClr val="1F29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2020</a:t>
            </a:r>
          </a:p>
        </p:txBody>
      </p:sp>
      <p:sp>
        <p:nvSpPr>
          <p:cNvPr id="78" name="TextBox 78">
            <a:extLst>
              <a:ext uri="{FF2B5EF4-FFF2-40B4-BE49-F238E27FC236}">
                <a16:creationId xmlns:a16="http://schemas.microsoft.com/office/drawing/2014/main" id="{D9D09E92-F315-B3D9-5BB9-EA20CD3AD49B}"/>
              </a:ext>
            </a:extLst>
          </p:cNvPr>
          <p:cNvSpPr txBox="1"/>
          <p:nvPr/>
        </p:nvSpPr>
        <p:spPr>
          <a:xfrm>
            <a:off x="5213465" y="4456236"/>
            <a:ext cx="399093" cy="145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61"/>
              </a:lnSpc>
              <a:spcBef>
                <a:spcPct val="0"/>
              </a:spcBef>
            </a:pPr>
            <a:r>
              <a:rPr lang="en-US" sz="984" b="1">
                <a:solidFill>
                  <a:srgbClr val="1F29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2022</a:t>
            </a:r>
          </a:p>
        </p:txBody>
      </p:sp>
      <p:sp>
        <p:nvSpPr>
          <p:cNvPr id="79" name="TextBox 79">
            <a:extLst>
              <a:ext uri="{FF2B5EF4-FFF2-40B4-BE49-F238E27FC236}">
                <a16:creationId xmlns:a16="http://schemas.microsoft.com/office/drawing/2014/main" id="{AA004689-6E6C-EB05-647A-4AA98C0ED074}"/>
              </a:ext>
            </a:extLst>
          </p:cNvPr>
          <p:cNvSpPr txBox="1"/>
          <p:nvPr/>
        </p:nvSpPr>
        <p:spPr>
          <a:xfrm>
            <a:off x="7182770" y="4456236"/>
            <a:ext cx="399093" cy="145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61"/>
              </a:lnSpc>
              <a:spcBef>
                <a:spcPct val="0"/>
              </a:spcBef>
            </a:pPr>
            <a:r>
              <a:rPr lang="en-US" sz="984" b="1">
                <a:solidFill>
                  <a:srgbClr val="1F29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2024</a:t>
            </a:r>
          </a:p>
        </p:txBody>
      </p:sp>
      <p:sp>
        <p:nvSpPr>
          <p:cNvPr id="80" name="TextBox 80">
            <a:extLst>
              <a:ext uri="{FF2B5EF4-FFF2-40B4-BE49-F238E27FC236}">
                <a16:creationId xmlns:a16="http://schemas.microsoft.com/office/drawing/2014/main" id="{5E625CF3-1521-A7A2-9DCD-49586745D9FF}"/>
              </a:ext>
            </a:extLst>
          </p:cNvPr>
          <p:cNvSpPr txBox="1"/>
          <p:nvPr/>
        </p:nvSpPr>
        <p:spPr>
          <a:xfrm>
            <a:off x="2282191" y="3253003"/>
            <a:ext cx="399093" cy="145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61"/>
              </a:lnSpc>
              <a:spcBef>
                <a:spcPct val="0"/>
              </a:spcBef>
            </a:pPr>
            <a:r>
              <a:rPr lang="en-US" sz="984" b="1">
                <a:solidFill>
                  <a:srgbClr val="1F29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2019</a:t>
            </a:r>
          </a:p>
        </p:txBody>
      </p:sp>
      <p:sp>
        <p:nvSpPr>
          <p:cNvPr id="81" name="TextBox 81">
            <a:extLst>
              <a:ext uri="{FF2B5EF4-FFF2-40B4-BE49-F238E27FC236}">
                <a16:creationId xmlns:a16="http://schemas.microsoft.com/office/drawing/2014/main" id="{C2850DBC-546F-B861-5D51-F47E243F1BDD}"/>
              </a:ext>
            </a:extLst>
          </p:cNvPr>
          <p:cNvSpPr txBox="1"/>
          <p:nvPr/>
        </p:nvSpPr>
        <p:spPr>
          <a:xfrm>
            <a:off x="4220669" y="3253003"/>
            <a:ext cx="399093" cy="145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61"/>
              </a:lnSpc>
              <a:spcBef>
                <a:spcPct val="0"/>
              </a:spcBef>
            </a:pPr>
            <a:r>
              <a:rPr lang="en-US" sz="984" b="1">
                <a:solidFill>
                  <a:srgbClr val="1F29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2021</a:t>
            </a:r>
          </a:p>
        </p:txBody>
      </p:sp>
      <p:sp>
        <p:nvSpPr>
          <p:cNvPr id="82" name="TextBox 82">
            <a:extLst>
              <a:ext uri="{FF2B5EF4-FFF2-40B4-BE49-F238E27FC236}">
                <a16:creationId xmlns:a16="http://schemas.microsoft.com/office/drawing/2014/main" id="{18AF8F50-9671-5551-B7F1-309FA946D396}"/>
              </a:ext>
            </a:extLst>
          </p:cNvPr>
          <p:cNvSpPr txBox="1"/>
          <p:nvPr/>
        </p:nvSpPr>
        <p:spPr>
          <a:xfrm>
            <a:off x="6211240" y="3253003"/>
            <a:ext cx="399093" cy="145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61"/>
              </a:lnSpc>
              <a:spcBef>
                <a:spcPct val="0"/>
              </a:spcBef>
            </a:pPr>
            <a:r>
              <a:rPr lang="en-US" sz="984" b="1">
                <a:solidFill>
                  <a:srgbClr val="1F29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2023</a:t>
            </a:r>
          </a:p>
        </p:txBody>
      </p:sp>
      <p:sp>
        <p:nvSpPr>
          <p:cNvPr id="83" name="TextBox 83">
            <a:extLst>
              <a:ext uri="{FF2B5EF4-FFF2-40B4-BE49-F238E27FC236}">
                <a16:creationId xmlns:a16="http://schemas.microsoft.com/office/drawing/2014/main" id="{564B3901-FFE1-EECF-8F57-4B2FF70BC8D4}"/>
              </a:ext>
            </a:extLst>
          </p:cNvPr>
          <p:cNvSpPr txBox="1"/>
          <p:nvPr/>
        </p:nvSpPr>
        <p:spPr>
          <a:xfrm>
            <a:off x="8118836" y="3253003"/>
            <a:ext cx="399093" cy="145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61"/>
              </a:lnSpc>
              <a:spcBef>
                <a:spcPct val="0"/>
              </a:spcBef>
            </a:pPr>
            <a:r>
              <a:rPr lang="en-US" sz="984" b="1">
                <a:solidFill>
                  <a:srgbClr val="1F29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2025</a:t>
            </a:r>
          </a:p>
        </p:txBody>
      </p:sp>
      <p:sp>
        <p:nvSpPr>
          <p:cNvPr id="84" name="TextBox 84">
            <a:extLst>
              <a:ext uri="{FF2B5EF4-FFF2-40B4-BE49-F238E27FC236}">
                <a16:creationId xmlns:a16="http://schemas.microsoft.com/office/drawing/2014/main" id="{E51C7344-2243-D012-C39C-A16946E1998A}"/>
              </a:ext>
            </a:extLst>
          </p:cNvPr>
          <p:cNvSpPr txBox="1"/>
          <p:nvPr/>
        </p:nvSpPr>
        <p:spPr>
          <a:xfrm>
            <a:off x="2941607" y="4998319"/>
            <a:ext cx="998409" cy="43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6"/>
              </a:lnSpc>
            </a:pPr>
            <a:r>
              <a:rPr lang="en-US" sz="136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157</a:t>
            </a:r>
          </a:p>
          <a:p>
            <a:pPr marL="0" lvl="0" indent="0" algn="ctr">
              <a:lnSpc>
                <a:spcPts val="1746"/>
              </a:lnSpc>
            </a:pPr>
            <a:r>
              <a:rPr lang="en-US" sz="136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Incidents</a:t>
            </a:r>
          </a:p>
        </p:txBody>
      </p:sp>
      <p:sp>
        <p:nvSpPr>
          <p:cNvPr id="85" name="TextBox 85">
            <a:extLst>
              <a:ext uri="{FF2B5EF4-FFF2-40B4-BE49-F238E27FC236}">
                <a16:creationId xmlns:a16="http://schemas.microsoft.com/office/drawing/2014/main" id="{ECB1B6A5-9FB2-F062-31A2-73FDAF98B83E}"/>
              </a:ext>
            </a:extLst>
          </p:cNvPr>
          <p:cNvSpPr txBox="1"/>
          <p:nvPr/>
        </p:nvSpPr>
        <p:spPr>
          <a:xfrm>
            <a:off x="4938424" y="5003956"/>
            <a:ext cx="998409" cy="43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6"/>
              </a:lnSpc>
            </a:pPr>
            <a:r>
              <a:rPr lang="en-US" sz="136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155</a:t>
            </a:r>
          </a:p>
          <a:p>
            <a:pPr marL="0" lvl="0" indent="0" algn="ctr">
              <a:lnSpc>
                <a:spcPts val="1746"/>
              </a:lnSpc>
            </a:pPr>
            <a:r>
              <a:rPr lang="en-US" sz="136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Incidents</a:t>
            </a:r>
          </a:p>
        </p:txBody>
      </p:sp>
      <p:sp>
        <p:nvSpPr>
          <p:cNvPr id="86" name="TextBox 86">
            <a:extLst>
              <a:ext uri="{FF2B5EF4-FFF2-40B4-BE49-F238E27FC236}">
                <a16:creationId xmlns:a16="http://schemas.microsoft.com/office/drawing/2014/main" id="{A6DC8B3A-A1AC-F9FE-86DA-C6FD062D3A43}"/>
              </a:ext>
            </a:extLst>
          </p:cNvPr>
          <p:cNvSpPr txBox="1"/>
          <p:nvPr/>
        </p:nvSpPr>
        <p:spPr>
          <a:xfrm>
            <a:off x="6887495" y="5003956"/>
            <a:ext cx="998409" cy="43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6"/>
              </a:lnSpc>
            </a:pPr>
            <a:r>
              <a:rPr lang="en-US" sz="136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307</a:t>
            </a:r>
          </a:p>
          <a:p>
            <a:pPr marL="0" lvl="0" indent="0" algn="ctr">
              <a:lnSpc>
                <a:spcPts val="1746"/>
              </a:lnSpc>
            </a:pPr>
            <a:r>
              <a:rPr lang="en-US" sz="136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Incidents</a:t>
            </a:r>
          </a:p>
        </p:txBody>
      </p:sp>
      <p:sp>
        <p:nvSpPr>
          <p:cNvPr id="87" name="TextBox 87">
            <a:extLst>
              <a:ext uri="{FF2B5EF4-FFF2-40B4-BE49-F238E27FC236}">
                <a16:creationId xmlns:a16="http://schemas.microsoft.com/office/drawing/2014/main" id="{F08CBE4C-CBE2-ACA3-096A-8C0BA0045C60}"/>
              </a:ext>
            </a:extLst>
          </p:cNvPr>
          <p:cNvSpPr txBox="1"/>
          <p:nvPr/>
        </p:nvSpPr>
        <p:spPr>
          <a:xfrm>
            <a:off x="1982533" y="2398485"/>
            <a:ext cx="998409" cy="43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6"/>
              </a:lnSpc>
            </a:pPr>
            <a:r>
              <a:rPr lang="en-US" sz="136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75</a:t>
            </a:r>
          </a:p>
          <a:p>
            <a:pPr marL="0" lvl="0" indent="0" algn="ctr">
              <a:lnSpc>
                <a:spcPts val="1746"/>
              </a:lnSpc>
            </a:pPr>
            <a:r>
              <a:rPr lang="en-US" sz="136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Incidents</a:t>
            </a:r>
          </a:p>
        </p:txBody>
      </p:sp>
      <p:sp>
        <p:nvSpPr>
          <p:cNvPr id="88" name="TextBox 88">
            <a:extLst>
              <a:ext uri="{FF2B5EF4-FFF2-40B4-BE49-F238E27FC236}">
                <a16:creationId xmlns:a16="http://schemas.microsoft.com/office/drawing/2014/main" id="{CDD83B12-2593-5E13-0414-DAD9E97EE1D0}"/>
              </a:ext>
            </a:extLst>
          </p:cNvPr>
          <p:cNvSpPr txBox="1"/>
          <p:nvPr/>
        </p:nvSpPr>
        <p:spPr>
          <a:xfrm>
            <a:off x="3906926" y="2398485"/>
            <a:ext cx="998409" cy="43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6"/>
              </a:lnSpc>
            </a:pPr>
            <a:r>
              <a:rPr lang="en-US" sz="136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223</a:t>
            </a:r>
          </a:p>
          <a:p>
            <a:pPr marL="0" lvl="0" indent="0" algn="ctr">
              <a:lnSpc>
                <a:spcPts val="1746"/>
              </a:lnSpc>
            </a:pPr>
            <a:r>
              <a:rPr lang="en-US" sz="136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Incidents</a:t>
            </a:r>
          </a:p>
        </p:txBody>
      </p:sp>
      <p:sp>
        <p:nvSpPr>
          <p:cNvPr id="89" name="TextBox 89">
            <a:extLst>
              <a:ext uri="{FF2B5EF4-FFF2-40B4-BE49-F238E27FC236}">
                <a16:creationId xmlns:a16="http://schemas.microsoft.com/office/drawing/2014/main" id="{22FFF80F-1128-D49A-FF4D-26F6FC916F26}"/>
              </a:ext>
            </a:extLst>
          </p:cNvPr>
          <p:cNvSpPr txBox="1"/>
          <p:nvPr/>
        </p:nvSpPr>
        <p:spPr>
          <a:xfrm>
            <a:off x="5897497" y="2404123"/>
            <a:ext cx="998409" cy="43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6"/>
              </a:lnSpc>
            </a:pPr>
            <a:r>
              <a:rPr lang="en-US" sz="136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206</a:t>
            </a:r>
          </a:p>
          <a:p>
            <a:pPr marL="0" lvl="0" indent="0" algn="ctr">
              <a:lnSpc>
                <a:spcPts val="1746"/>
              </a:lnSpc>
            </a:pPr>
            <a:r>
              <a:rPr lang="en-US" sz="136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Incidents</a:t>
            </a:r>
          </a:p>
        </p:txBody>
      </p:sp>
      <p:sp>
        <p:nvSpPr>
          <p:cNvPr id="90" name="TextBox 90">
            <a:extLst>
              <a:ext uri="{FF2B5EF4-FFF2-40B4-BE49-F238E27FC236}">
                <a16:creationId xmlns:a16="http://schemas.microsoft.com/office/drawing/2014/main" id="{9127CBED-3201-5121-C001-DBCA78537716}"/>
              </a:ext>
            </a:extLst>
          </p:cNvPr>
          <p:cNvSpPr txBox="1"/>
          <p:nvPr/>
        </p:nvSpPr>
        <p:spPr>
          <a:xfrm>
            <a:off x="7833086" y="2404123"/>
            <a:ext cx="998409" cy="43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46"/>
              </a:lnSpc>
            </a:pPr>
            <a:r>
              <a:rPr lang="en-US" sz="136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278 Incidents</a:t>
            </a:r>
          </a:p>
        </p:txBody>
      </p:sp>
      <p:sp>
        <p:nvSpPr>
          <p:cNvPr id="91" name="TextBox 91">
            <a:extLst>
              <a:ext uri="{FF2B5EF4-FFF2-40B4-BE49-F238E27FC236}">
                <a16:creationId xmlns:a16="http://schemas.microsoft.com/office/drawing/2014/main" id="{2C0D4B86-DA01-497E-4229-C828D034C4E7}"/>
              </a:ext>
            </a:extLst>
          </p:cNvPr>
          <p:cNvSpPr txBox="1"/>
          <p:nvPr/>
        </p:nvSpPr>
        <p:spPr>
          <a:xfrm>
            <a:off x="2040301" y="573722"/>
            <a:ext cx="5796245" cy="683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3"/>
              </a:lnSpc>
            </a:pPr>
            <a:r>
              <a:rPr lang="en-US" sz="2950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</a:rPr>
              <a:t>Dispatch Center Setup 2026</a:t>
            </a:r>
          </a:p>
          <a:p>
            <a:pPr algn="ctr">
              <a:lnSpc>
                <a:spcPts val="1863"/>
              </a:lnSpc>
            </a:pPr>
            <a:r>
              <a:rPr lang="en-US" sz="1553" i="1">
                <a:solidFill>
                  <a:srgbClr val="7689A5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The Season That Kept on Giving!</a:t>
            </a:r>
          </a:p>
        </p:txBody>
      </p:sp>
    </p:spTree>
    <p:extLst>
      <p:ext uri="{BB962C8B-B14F-4D97-AF65-F5344CB8AC3E}">
        <p14:creationId xmlns:p14="http://schemas.microsoft.com/office/powerpoint/2010/main" val="507127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/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/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/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19075" y="950724"/>
            <a:ext cx="691544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3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Post Incident Archived Access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4C87E8D-10C1-BC6B-58D7-84AC2768F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31" y="2295464"/>
            <a:ext cx="4257675" cy="2981325"/>
          </a:xfrm>
          <a:prstGeom prst="rect">
            <a:avLst/>
          </a:prstGeom>
        </p:spPr>
      </p:pic>
      <p:sp>
        <p:nvSpPr>
          <p:cNvPr id="43" name="AutoShape 35">
            <a:extLst>
              <a:ext uri="{FF2B5EF4-FFF2-40B4-BE49-F238E27FC236}">
                <a16:creationId xmlns:a16="http://schemas.microsoft.com/office/drawing/2014/main" id="{22D768FA-1879-0391-B26E-2B8563263380}"/>
              </a:ext>
            </a:extLst>
          </p:cNvPr>
          <p:cNvSpPr/>
          <p:nvPr/>
        </p:nvSpPr>
        <p:spPr>
          <a:xfrm>
            <a:off x="5712153" y="2545040"/>
            <a:ext cx="3611592" cy="1577367"/>
          </a:xfrm>
          <a:prstGeom prst="rect">
            <a:avLst/>
          </a:prstGeom>
          <a:solidFill>
            <a:srgbClr val="7C85D6"/>
          </a:solidFill>
        </p:spPr>
        <p:txBody>
          <a:bodyPr/>
          <a:lstStyle/>
          <a:p>
            <a:endParaRPr lang="en-US"/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9275E392-579D-EC0C-91B2-151D10C9C960}"/>
              </a:ext>
            </a:extLst>
          </p:cNvPr>
          <p:cNvSpPr txBox="1"/>
          <p:nvPr/>
        </p:nvSpPr>
        <p:spPr>
          <a:xfrm>
            <a:off x="5458384" y="4592514"/>
            <a:ext cx="4110377" cy="1835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2755" lvl="1" indent="-226060">
              <a:lnSpc>
                <a:spcPts val="2939"/>
              </a:lnSpc>
              <a:buFont typeface="Arial"/>
              <a:buChar char="•"/>
            </a:pPr>
            <a:r>
              <a:rPr lang="en-US" sz="2050">
                <a:solidFill>
                  <a:srgbClr val="0070C0"/>
                </a:solidFill>
                <a:latin typeface="Open Sans 1"/>
                <a:ea typeface="Open Sans 1"/>
                <a:cs typeface="Open Sans 1"/>
                <a:sym typeface="Open Sans 1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Incident Business Noted</a:t>
            </a:r>
            <a:endParaRPr lang="en-US" sz="2050">
              <a:solidFill>
                <a:srgbClr val="0070C0"/>
              </a:solidFill>
              <a:latin typeface="Calibri"/>
              <a:ea typeface="Calibri"/>
              <a:cs typeface="Calibri"/>
              <a:sym typeface="Open Sans 1"/>
            </a:endParaRPr>
          </a:p>
          <a:p>
            <a:pPr marL="452755" lvl="1" indent="-226060">
              <a:lnSpc>
                <a:spcPts val="2939"/>
              </a:lnSpc>
              <a:buFont typeface="Arial"/>
              <a:buChar char="•"/>
            </a:pPr>
            <a:r>
              <a:rPr lang="en-US" sz="2050">
                <a:solidFill>
                  <a:srgbClr val="0070C0"/>
                </a:solidFill>
                <a:latin typeface="Open Sans 1"/>
                <a:ea typeface="Open Sans 1"/>
                <a:cs typeface="Open Sans 1"/>
                <a:sym typeface="Open Sans 1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Stewards added</a:t>
            </a:r>
            <a:endParaRPr lang="en-US" sz="2050">
              <a:solidFill>
                <a:srgbClr val="0070C0"/>
              </a:solidFill>
              <a:latin typeface="Calibri"/>
              <a:ea typeface="Calibri"/>
              <a:cs typeface="Calibri"/>
              <a:sym typeface="Open Sans 1"/>
            </a:endParaRPr>
          </a:p>
          <a:p>
            <a:pPr marL="452755" lvl="1" indent="-226060">
              <a:lnSpc>
                <a:spcPts val="2939"/>
              </a:lnSpc>
              <a:buFont typeface="Arial"/>
              <a:buChar char="•"/>
            </a:pPr>
            <a:r>
              <a:rPr lang="en-US" sz="2050">
                <a:solidFill>
                  <a:srgbClr val="0070C0"/>
                </a:solidFill>
                <a:latin typeface="Open Sans 1"/>
                <a:ea typeface="Open Sans 1"/>
                <a:cs typeface="Open Sans 1"/>
                <a:sym typeface="Open Sans 1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Acccess from SharePoint</a:t>
            </a:r>
            <a:endParaRPr lang="en-US" sz="2050">
              <a:solidFill>
                <a:srgbClr val="0070C0"/>
              </a:solidFill>
              <a:latin typeface="Calibri"/>
              <a:ea typeface="Calibri"/>
              <a:cs typeface="Calibri"/>
              <a:sym typeface="Open Sans 1"/>
            </a:endParaRPr>
          </a:p>
          <a:p>
            <a:pPr marL="452755" lvl="1" indent="-226060">
              <a:lnSpc>
                <a:spcPts val="2939"/>
              </a:lnSpc>
              <a:buFont typeface="Arial"/>
              <a:buChar char="•"/>
            </a:pPr>
            <a:r>
              <a:rPr lang="en-US" sz="2050">
                <a:solidFill>
                  <a:srgbClr val="0070C0"/>
                </a:solidFill>
                <a:latin typeface="Open Sans 1"/>
                <a:ea typeface="Open Sans 1"/>
                <a:cs typeface="Open Sans 1"/>
                <a:sym typeface="Open Sans 1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 by Step Archive Process</a:t>
            </a:r>
            <a:endParaRPr lang="en-US" sz="205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452755" lvl="1" indent="-226060">
              <a:lnSpc>
                <a:spcPts val="2939"/>
              </a:lnSpc>
              <a:buFont typeface="Arial"/>
              <a:buChar char="•"/>
            </a:pPr>
            <a:r>
              <a:rPr lang="en-US" sz="2050">
                <a:solidFill>
                  <a:srgbClr val="0070C0"/>
                </a:solidFill>
                <a:latin typeface="Open Sans 1"/>
                <a:ea typeface="Open Sans 1"/>
                <a:cs typeface="Open Sans 1"/>
                <a:sym typeface="Open Sans 1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Master Incident List</a:t>
            </a:r>
            <a:endParaRPr lang="en-US" sz="2050">
              <a:solidFill>
                <a:srgbClr val="0070C0"/>
              </a:solidFill>
              <a:latin typeface="Calibri"/>
              <a:ea typeface="Calibri"/>
              <a:cs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/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/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/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74249" y="865451"/>
            <a:ext cx="8415780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53" b="1" i="0" u="none" strike="noStrike" kern="1200" cap="none" spc="0" normalizeH="0" baseline="0" noProof="0">
                <a:ln>
                  <a:noFill/>
                </a:ln>
                <a:solidFill>
                  <a:srgbClr val="7689A5"/>
                </a:solidFill>
                <a:effectLst/>
                <a:uLnTx/>
                <a:uFillTx/>
                <a:latin typeface="Open Sans 1 Bold"/>
                <a:ea typeface="Open Sans 1 Bold"/>
                <a:cs typeface="Open Sans 1 Bold"/>
                <a:sym typeface="Open Sans 1 Bold"/>
              </a:rPr>
              <a:t>GACC/Dispatch Support Collab Space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31581" y="1330390"/>
            <a:ext cx="124368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tonio Bold"/>
                <a:ea typeface="Antonio Bold"/>
                <a:cs typeface="Antonio Bold"/>
                <a:sym typeface="Antonio Bold"/>
              </a:rPr>
              <a:t>Use Cases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123420" y="1528510"/>
            <a:ext cx="7467607" cy="5456894"/>
            <a:chOff x="0" y="0"/>
            <a:chExt cx="9956810" cy="7275859"/>
          </a:xfrm>
        </p:grpSpPr>
        <p:grpSp>
          <p:nvGrpSpPr>
            <p:cNvPr id="42" name="Group 42"/>
            <p:cNvGrpSpPr/>
            <p:nvPr/>
          </p:nvGrpSpPr>
          <p:grpSpPr>
            <a:xfrm>
              <a:off x="244624" y="287088"/>
              <a:ext cx="9576726" cy="3111059"/>
              <a:chOff x="0" y="0"/>
              <a:chExt cx="2729248" cy="886613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729248" cy="886613"/>
              </a:xfrm>
              <a:custGeom>
                <a:avLst/>
                <a:gdLst/>
                <a:ahLst/>
                <a:cxnLst/>
                <a:rect l="l" t="t" r="r" b="b"/>
                <a:pathLst>
                  <a:path w="2729248" h="886613">
                    <a:moveTo>
                      <a:pt x="14709" y="0"/>
                    </a:moveTo>
                    <a:lnTo>
                      <a:pt x="2714540" y="0"/>
                    </a:lnTo>
                    <a:cubicBezTo>
                      <a:pt x="2718441" y="0"/>
                      <a:pt x="2722182" y="1550"/>
                      <a:pt x="2724940" y="4308"/>
                    </a:cubicBezTo>
                    <a:cubicBezTo>
                      <a:pt x="2727699" y="7066"/>
                      <a:pt x="2729248" y="10808"/>
                      <a:pt x="2729248" y="14709"/>
                    </a:cubicBezTo>
                    <a:lnTo>
                      <a:pt x="2729248" y="871905"/>
                    </a:lnTo>
                    <a:cubicBezTo>
                      <a:pt x="2729248" y="880028"/>
                      <a:pt x="2722663" y="886613"/>
                      <a:pt x="2714540" y="886613"/>
                    </a:cubicBezTo>
                    <a:lnTo>
                      <a:pt x="14709" y="886613"/>
                    </a:lnTo>
                    <a:cubicBezTo>
                      <a:pt x="10808" y="886613"/>
                      <a:pt x="7066" y="885064"/>
                      <a:pt x="4308" y="882305"/>
                    </a:cubicBezTo>
                    <a:cubicBezTo>
                      <a:pt x="1550" y="879547"/>
                      <a:pt x="0" y="875806"/>
                      <a:pt x="0" y="871905"/>
                    </a:cubicBezTo>
                    <a:lnTo>
                      <a:pt x="0" y="14709"/>
                    </a:lnTo>
                    <a:cubicBezTo>
                      <a:pt x="0" y="10808"/>
                      <a:pt x="1550" y="7066"/>
                      <a:pt x="4308" y="4308"/>
                    </a:cubicBezTo>
                    <a:cubicBezTo>
                      <a:pt x="7066" y="1550"/>
                      <a:pt x="10808" y="0"/>
                      <a:pt x="14709" y="0"/>
                    </a:cubicBezTo>
                    <a:close/>
                  </a:path>
                </a:pathLst>
              </a:custGeom>
              <a:ln w="28575" cap="sq">
                <a:solidFill>
                  <a:srgbClr val="7C85D6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2729248" cy="9151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244624" y="3910854"/>
              <a:ext cx="9712186" cy="3073746"/>
              <a:chOff x="0" y="0"/>
              <a:chExt cx="2767852" cy="87598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2767853" cy="875980"/>
              </a:xfrm>
              <a:custGeom>
                <a:avLst/>
                <a:gdLst/>
                <a:ahLst/>
                <a:cxnLst/>
                <a:rect l="l" t="t" r="r" b="b"/>
                <a:pathLst>
                  <a:path w="2767853" h="875980">
                    <a:moveTo>
                      <a:pt x="14503" y="0"/>
                    </a:moveTo>
                    <a:lnTo>
                      <a:pt x="2753349" y="0"/>
                    </a:lnTo>
                    <a:cubicBezTo>
                      <a:pt x="2761359" y="0"/>
                      <a:pt x="2767853" y="6493"/>
                      <a:pt x="2767853" y="14503"/>
                    </a:cubicBezTo>
                    <a:lnTo>
                      <a:pt x="2767853" y="861476"/>
                    </a:lnTo>
                    <a:cubicBezTo>
                      <a:pt x="2767853" y="869486"/>
                      <a:pt x="2761359" y="875980"/>
                      <a:pt x="2753349" y="875980"/>
                    </a:cubicBezTo>
                    <a:lnTo>
                      <a:pt x="14503" y="875980"/>
                    </a:lnTo>
                    <a:cubicBezTo>
                      <a:pt x="10657" y="875980"/>
                      <a:pt x="6968" y="874452"/>
                      <a:pt x="4248" y="871732"/>
                    </a:cubicBezTo>
                    <a:cubicBezTo>
                      <a:pt x="1528" y="869012"/>
                      <a:pt x="0" y="865323"/>
                      <a:pt x="0" y="861476"/>
                    </a:cubicBezTo>
                    <a:lnTo>
                      <a:pt x="0" y="14503"/>
                    </a:lnTo>
                    <a:cubicBezTo>
                      <a:pt x="0" y="6493"/>
                      <a:pt x="6493" y="0"/>
                      <a:pt x="14503" y="0"/>
                    </a:cubicBezTo>
                    <a:close/>
                  </a:path>
                </a:pathLst>
              </a:custGeom>
              <a:ln w="28575" cap="sq">
                <a:solidFill>
                  <a:srgbClr val="7C85D6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2767852" cy="9045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0" y="5957616"/>
              <a:ext cx="2516998" cy="1318243"/>
              <a:chOff x="0" y="0"/>
              <a:chExt cx="717313" cy="37568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717313" cy="375683"/>
              </a:xfrm>
              <a:custGeom>
                <a:avLst/>
                <a:gdLst/>
                <a:ahLst/>
                <a:cxnLst/>
                <a:rect l="l" t="t" r="r" b="b"/>
                <a:pathLst>
                  <a:path w="717313" h="375683">
                    <a:moveTo>
                      <a:pt x="43971" y="0"/>
                    </a:moveTo>
                    <a:lnTo>
                      <a:pt x="673342" y="0"/>
                    </a:lnTo>
                    <a:cubicBezTo>
                      <a:pt x="685004" y="0"/>
                      <a:pt x="696188" y="4633"/>
                      <a:pt x="704434" y="12879"/>
                    </a:cubicBezTo>
                    <a:cubicBezTo>
                      <a:pt x="712680" y="21125"/>
                      <a:pt x="717313" y="32309"/>
                      <a:pt x="717313" y="43971"/>
                    </a:cubicBezTo>
                    <a:lnTo>
                      <a:pt x="717313" y="331712"/>
                    </a:lnTo>
                    <a:cubicBezTo>
                      <a:pt x="717313" y="355996"/>
                      <a:pt x="697627" y="375683"/>
                      <a:pt x="673342" y="375683"/>
                    </a:cubicBezTo>
                    <a:lnTo>
                      <a:pt x="43971" y="375683"/>
                    </a:lnTo>
                    <a:cubicBezTo>
                      <a:pt x="32309" y="375683"/>
                      <a:pt x="21125" y="371050"/>
                      <a:pt x="12879" y="362804"/>
                    </a:cubicBezTo>
                    <a:cubicBezTo>
                      <a:pt x="4633" y="354558"/>
                      <a:pt x="0" y="343374"/>
                      <a:pt x="0" y="331712"/>
                    </a:cubicBezTo>
                    <a:lnTo>
                      <a:pt x="0" y="43971"/>
                    </a:lnTo>
                    <a:cubicBezTo>
                      <a:pt x="0" y="19687"/>
                      <a:pt x="19687" y="0"/>
                      <a:pt x="43971" y="0"/>
                    </a:cubicBezTo>
                    <a:close/>
                  </a:path>
                </a:pathLst>
              </a:custGeom>
              <a:solidFill>
                <a:srgbClr val="7C85D6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717313" cy="4042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1" name="Freeform 51"/>
            <p:cNvSpPr/>
            <p:nvPr/>
          </p:nvSpPr>
          <p:spPr>
            <a:xfrm>
              <a:off x="848996" y="2318723"/>
              <a:ext cx="386419" cy="512663"/>
            </a:xfrm>
            <a:custGeom>
              <a:avLst/>
              <a:gdLst/>
              <a:ahLst/>
              <a:cxnLst/>
              <a:rect l="l" t="t" r="r" b="b"/>
              <a:pathLst>
                <a:path w="386419" h="512663">
                  <a:moveTo>
                    <a:pt x="0" y="0"/>
                  </a:moveTo>
                  <a:lnTo>
                    <a:pt x="386419" y="0"/>
                  </a:lnTo>
                  <a:lnTo>
                    <a:pt x="386419" y="512662"/>
                  </a:lnTo>
                  <a:lnTo>
                    <a:pt x="0" y="512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52"/>
            <p:cNvSpPr/>
            <p:nvPr/>
          </p:nvSpPr>
          <p:spPr>
            <a:xfrm>
              <a:off x="808145" y="4486438"/>
              <a:ext cx="468121" cy="445300"/>
            </a:xfrm>
            <a:custGeom>
              <a:avLst/>
              <a:gdLst/>
              <a:ahLst/>
              <a:cxnLst/>
              <a:rect l="l" t="t" r="r" b="b"/>
              <a:pathLst>
                <a:path w="468121" h="445300">
                  <a:moveTo>
                    <a:pt x="0" y="0"/>
                  </a:moveTo>
                  <a:lnTo>
                    <a:pt x="468121" y="0"/>
                  </a:lnTo>
                  <a:lnTo>
                    <a:pt x="468121" y="445300"/>
                  </a:lnTo>
                  <a:lnTo>
                    <a:pt x="0" y="445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2945952" y="447685"/>
              <a:ext cx="5601555" cy="2729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0870" marR="0" lvl="1" indent="-210435" algn="l" defTabSz="914400" rtl="0" eaLnBrk="1" fontAlgn="auto" latinLnBrk="0" hangingPunct="1">
                <a:lnSpc>
                  <a:spcPts val="27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949" b="0" i="0" u="none" strike="noStrike" kern="1200" cap="none" spc="0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Open Sans 1"/>
                  <a:ea typeface="Open Sans 1"/>
                  <a:cs typeface="Open Sans 1"/>
                  <a:sym typeface="Open Sans 1"/>
                </a:rPr>
                <a:t>Ongoing/yearly events</a:t>
              </a:r>
            </a:p>
            <a:p>
              <a:pPr marL="420870" marR="0" lvl="1" indent="-210435" algn="l" defTabSz="914400" rtl="0" eaLnBrk="1" fontAlgn="auto" latinLnBrk="0" hangingPunct="1">
                <a:lnSpc>
                  <a:spcPts val="27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949" b="0" i="0" u="none" strike="noStrike" kern="1200" cap="none" spc="0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Open Sans 1"/>
                  <a:ea typeface="Open Sans 1"/>
                  <a:cs typeface="Open Sans 1"/>
                  <a:sym typeface="Open Sans 1"/>
                </a:rPr>
                <a:t>Small fires with no IMT</a:t>
              </a:r>
            </a:p>
            <a:p>
              <a:pPr marL="420870" marR="0" lvl="1" indent="-210435" algn="l" defTabSz="914400" rtl="0" eaLnBrk="1" fontAlgn="auto" latinLnBrk="0" hangingPunct="1">
                <a:lnSpc>
                  <a:spcPts val="27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949" b="0" i="0" u="none" strike="noStrike" kern="1200" cap="none" spc="0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Open Sans 1"/>
                  <a:ea typeface="Open Sans 1"/>
                  <a:cs typeface="Open Sans 1"/>
                  <a:sym typeface="Open Sans 1"/>
                </a:rPr>
                <a:t>1 IMT 16 fires</a:t>
              </a:r>
            </a:p>
            <a:p>
              <a:pPr marL="420870" marR="0" lvl="1" indent="-210435" algn="l" defTabSz="914400" rtl="0" eaLnBrk="1" fontAlgn="auto" latinLnBrk="0" hangingPunct="1">
                <a:lnSpc>
                  <a:spcPts val="27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949" b="0" i="0" u="none" strike="noStrike" kern="1200" cap="none" spc="0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Open Sans 1"/>
                  <a:ea typeface="Open Sans 1"/>
                  <a:cs typeface="Open Sans 1"/>
                  <a:sym typeface="Open Sans 1"/>
                </a:rPr>
                <a:t>Mobilization efforts</a:t>
              </a:r>
            </a:p>
            <a:p>
              <a:pPr marL="420870" marR="0" lvl="1" indent="-210435" algn="l" defTabSz="914400" rtl="0" eaLnBrk="1" fontAlgn="auto" latinLnBrk="0" hangingPunct="1">
                <a:lnSpc>
                  <a:spcPts val="27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949" b="0" i="0" u="none" strike="noStrike" kern="1200" cap="none" spc="0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Open Sans 1"/>
                  <a:ea typeface="Open Sans 1"/>
                  <a:cs typeface="Open Sans 1"/>
                  <a:sym typeface="Open Sans 1"/>
                </a:rPr>
                <a:t>ABC Severity</a:t>
              </a:r>
            </a:p>
            <a:p>
              <a:pPr marL="420870" marR="0" lvl="1" indent="-210435" algn="l" defTabSz="914400" rtl="0" eaLnBrk="1" fontAlgn="auto" latinLnBrk="0" hangingPunct="1">
                <a:lnSpc>
                  <a:spcPts val="27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949" b="0" i="0" u="none" strike="noStrike" kern="1200" cap="none" spc="0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Open Sans 1"/>
                  <a:ea typeface="Open Sans 1"/>
                  <a:cs typeface="Open Sans 1"/>
                  <a:sym typeface="Open Sans 1"/>
                </a:rPr>
                <a:t>Miscellaneous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2945952" y="4288081"/>
              <a:ext cx="5488672" cy="2271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0870" marR="0" lvl="1" indent="-210435" algn="l" defTabSz="914400" rtl="0" eaLnBrk="1" fontAlgn="auto" latinLnBrk="0" hangingPunct="1">
                <a:lnSpc>
                  <a:spcPts val="27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949" b="0" i="0" u="none" strike="noStrike" kern="1200" cap="none" spc="0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Open Sans 1"/>
                  <a:ea typeface="Open Sans 1"/>
                  <a:cs typeface="Open Sans 1"/>
                  <a:sym typeface="Open Sans 1"/>
                </a:rPr>
                <a:t>Continue with this setup, most often request coming from incident business specialists</a:t>
              </a:r>
            </a:p>
            <a:p>
              <a:pPr marL="420870" marR="0" lvl="1" indent="-210435" algn="l" defTabSz="914400" rtl="0" eaLnBrk="1" fontAlgn="auto" latinLnBrk="0" hangingPunct="1">
                <a:lnSpc>
                  <a:spcPts val="27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949" b="0" i="0" u="none" strike="noStrike" kern="1200" cap="none" spc="0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Open Sans 1"/>
                  <a:ea typeface="Open Sans 1"/>
                  <a:cs typeface="Open Sans 1"/>
                  <a:sym typeface="Open Sans 1"/>
                </a:rPr>
                <a:t>CC: the center </a:t>
              </a:r>
            </a:p>
            <a:p>
              <a:pPr marL="420870" marR="0" lvl="1" indent="-210435" algn="l" defTabSz="914400" rtl="0" eaLnBrk="1" fontAlgn="auto" latinLnBrk="0" hangingPunct="1">
                <a:lnSpc>
                  <a:spcPts val="27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949" b="0" i="0" u="none" strike="noStrike" kern="1200" cap="none" spc="0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Open Sans 1"/>
                  <a:ea typeface="Open Sans 1"/>
                  <a:cs typeface="Open Sans 1"/>
                  <a:sym typeface="Open Sans 1"/>
                </a:rPr>
                <a:t>Potentially have to share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53325" y="6333229"/>
              <a:ext cx="2410348" cy="365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5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1"/>
                  <a:ea typeface="Open Sans 1"/>
                  <a:cs typeface="Open Sans 1"/>
                  <a:sym typeface="Open Sans 1"/>
                </a:rPr>
                <a:t>Recommendation</a:t>
              </a:r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0" y="0"/>
              <a:ext cx="2516998" cy="1318243"/>
              <a:chOff x="0" y="0"/>
              <a:chExt cx="717313" cy="375683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717313" cy="375683"/>
              </a:xfrm>
              <a:custGeom>
                <a:avLst/>
                <a:gdLst/>
                <a:ahLst/>
                <a:cxnLst/>
                <a:rect l="l" t="t" r="r" b="b"/>
                <a:pathLst>
                  <a:path w="717313" h="375683">
                    <a:moveTo>
                      <a:pt x="43971" y="0"/>
                    </a:moveTo>
                    <a:lnTo>
                      <a:pt x="673342" y="0"/>
                    </a:lnTo>
                    <a:cubicBezTo>
                      <a:pt x="685004" y="0"/>
                      <a:pt x="696188" y="4633"/>
                      <a:pt x="704434" y="12879"/>
                    </a:cubicBezTo>
                    <a:cubicBezTo>
                      <a:pt x="712680" y="21125"/>
                      <a:pt x="717313" y="32309"/>
                      <a:pt x="717313" y="43971"/>
                    </a:cubicBezTo>
                    <a:lnTo>
                      <a:pt x="717313" y="331712"/>
                    </a:lnTo>
                    <a:cubicBezTo>
                      <a:pt x="717313" y="355996"/>
                      <a:pt x="697627" y="375683"/>
                      <a:pt x="673342" y="375683"/>
                    </a:cubicBezTo>
                    <a:lnTo>
                      <a:pt x="43971" y="375683"/>
                    </a:lnTo>
                    <a:cubicBezTo>
                      <a:pt x="32309" y="375683"/>
                      <a:pt x="21125" y="371050"/>
                      <a:pt x="12879" y="362804"/>
                    </a:cubicBezTo>
                    <a:cubicBezTo>
                      <a:pt x="4633" y="354558"/>
                      <a:pt x="0" y="343374"/>
                      <a:pt x="0" y="331712"/>
                    </a:cubicBezTo>
                    <a:lnTo>
                      <a:pt x="0" y="43971"/>
                    </a:lnTo>
                    <a:cubicBezTo>
                      <a:pt x="0" y="19687"/>
                      <a:pt x="19687" y="0"/>
                      <a:pt x="43971" y="0"/>
                    </a:cubicBezTo>
                    <a:close/>
                  </a:path>
                </a:pathLst>
              </a:custGeom>
              <a:solidFill>
                <a:srgbClr val="7C85D6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28575"/>
                <a:ext cx="717313" cy="4042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9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30241" y="457210"/>
              <a:ext cx="2410348" cy="365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3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5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1"/>
                  <a:ea typeface="Open Sans 1"/>
                  <a:cs typeface="Open Sans 1"/>
                  <a:sym typeface="Open Sans 1"/>
                </a:rPr>
                <a:t>Use Cases</a:t>
              </a:r>
            </a:p>
          </p:txBody>
        </p:sp>
      </p:grp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/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/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/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308659" y="2474724"/>
            <a:ext cx="9146961" cy="2908702"/>
            <a:chOff x="0" y="0"/>
            <a:chExt cx="12195948" cy="3878270"/>
          </a:xfrm>
        </p:grpSpPr>
        <p:sp>
          <p:nvSpPr>
            <p:cNvPr id="40" name="Freeform 40"/>
            <p:cNvSpPr/>
            <p:nvPr/>
          </p:nvSpPr>
          <p:spPr>
            <a:xfrm rot="-5400000">
              <a:off x="722688" y="2424894"/>
              <a:ext cx="741573" cy="2165178"/>
            </a:xfrm>
            <a:custGeom>
              <a:avLst/>
              <a:gdLst/>
              <a:ahLst/>
              <a:cxnLst/>
              <a:rect l="l" t="t" r="r" b="b"/>
              <a:pathLst>
                <a:path w="741573" h="2165178">
                  <a:moveTo>
                    <a:pt x="0" y="0"/>
                  </a:moveTo>
                  <a:lnTo>
                    <a:pt x="741573" y="0"/>
                  </a:lnTo>
                  <a:lnTo>
                    <a:pt x="741573" y="2165178"/>
                  </a:lnTo>
                  <a:lnTo>
                    <a:pt x="0" y="2165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" name="Group 41"/>
            <p:cNvGrpSpPr/>
            <p:nvPr/>
          </p:nvGrpSpPr>
          <p:grpSpPr>
            <a:xfrm>
              <a:off x="0" y="269589"/>
              <a:ext cx="2186949" cy="3237894"/>
              <a:chOff x="0" y="0"/>
              <a:chExt cx="812800" cy="1203393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120339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203393">
                    <a:moveTo>
                      <a:pt x="61971" y="0"/>
                    </a:moveTo>
                    <a:lnTo>
                      <a:pt x="750829" y="0"/>
                    </a:lnTo>
                    <a:cubicBezTo>
                      <a:pt x="767265" y="0"/>
                      <a:pt x="783027" y="6529"/>
                      <a:pt x="794649" y="18151"/>
                    </a:cubicBezTo>
                    <a:cubicBezTo>
                      <a:pt x="806271" y="29773"/>
                      <a:pt x="812800" y="45535"/>
                      <a:pt x="812800" y="61971"/>
                    </a:cubicBezTo>
                    <a:lnTo>
                      <a:pt x="812800" y="1141422"/>
                    </a:lnTo>
                    <a:cubicBezTo>
                      <a:pt x="812800" y="1175648"/>
                      <a:pt x="785055" y="1203393"/>
                      <a:pt x="750829" y="1203393"/>
                    </a:cubicBezTo>
                    <a:lnTo>
                      <a:pt x="61971" y="1203393"/>
                    </a:lnTo>
                    <a:cubicBezTo>
                      <a:pt x="45535" y="1203393"/>
                      <a:pt x="29773" y="1196864"/>
                      <a:pt x="18151" y="1185242"/>
                    </a:cubicBezTo>
                    <a:cubicBezTo>
                      <a:pt x="6529" y="1173621"/>
                      <a:pt x="0" y="1157858"/>
                      <a:pt x="0" y="1141422"/>
                    </a:cubicBezTo>
                    <a:lnTo>
                      <a:pt x="0" y="61971"/>
                    </a:lnTo>
                    <a:cubicBezTo>
                      <a:pt x="0" y="45535"/>
                      <a:pt x="6529" y="29773"/>
                      <a:pt x="18151" y="18151"/>
                    </a:cubicBezTo>
                    <a:cubicBezTo>
                      <a:pt x="29773" y="6529"/>
                      <a:pt x="45535" y="0"/>
                      <a:pt x="6197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19050"/>
                <a:ext cx="812800" cy="1222443"/>
              </a:xfrm>
              <a:prstGeom prst="rect">
                <a:avLst/>
              </a:prstGeom>
            </p:spPr>
            <p:txBody>
              <a:bodyPr lIns="28790" tIns="28790" rIns="28790" bIns="2879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183498" y="389401"/>
              <a:ext cx="1819953" cy="2967947"/>
              <a:chOff x="0" y="0"/>
              <a:chExt cx="676402" cy="1103065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676402" cy="1103065"/>
              </a:xfrm>
              <a:custGeom>
                <a:avLst/>
                <a:gdLst/>
                <a:ahLst/>
                <a:cxnLst/>
                <a:rect l="l" t="t" r="r" b="b"/>
                <a:pathLst>
                  <a:path w="676402" h="1103065">
                    <a:moveTo>
                      <a:pt x="74468" y="0"/>
                    </a:moveTo>
                    <a:lnTo>
                      <a:pt x="601935" y="0"/>
                    </a:lnTo>
                    <a:cubicBezTo>
                      <a:pt x="643062" y="0"/>
                      <a:pt x="676402" y="33340"/>
                      <a:pt x="676402" y="74468"/>
                    </a:cubicBezTo>
                    <a:lnTo>
                      <a:pt x="676402" y="1028598"/>
                    </a:lnTo>
                    <a:cubicBezTo>
                      <a:pt x="676402" y="1048348"/>
                      <a:pt x="668557" y="1067289"/>
                      <a:pt x="654591" y="1081254"/>
                    </a:cubicBezTo>
                    <a:cubicBezTo>
                      <a:pt x="640626" y="1095220"/>
                      <a:pt x="621685" y="1103065"/>
                      <a:pt x="601935" y="1103065"/>
                    </a:cubicBezTo>
                    <a:lnTo>
                      <a:pt x="74468" y="1103065"/>
                    </a:lnTo>
                    <a:cubicBezTo>
                      <a:pt x="33340" y="1103065"/>
                      <a:pt x="0" y="1069725"/>
                      <a:pt x="0" y="1028598"/>
                    </a:cubicBezTo>
                    <a:lnTo>
                      <a:pt x="0" y="74468"/>
                    </a:lnTo>
                    <a:cubicBezTo>
                      <a:pt x="0" y="33340"/>
                      <a:pt x="33340" y="0"/>
                      <a:pt x="74468" y="0"/>
                    </a:cubicBezTo>
                    <a:close/>
                  </a:path>
                </a:pathLst>
              </a:custGeom>
              <a:ln w="19050" cap="sq">
                <a:solidFill>
                  <a:srgbClr val="7C85D6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19050"/>
                <a:ext cx="676402" cy="1122115"/>
              </a:xfrm>
              <a:prstGeom prst="rect">
                <a:avLst/>
              </a:prstGeom>
            </p:spPr>
            <p:txBody>
              <a:bodyPr lIns="28790" tIns="28790" rIns="28790" bIns="2879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7"/>
            <p:cNvSpPr/>
            <p:nvPr/>
          </p:nvSpPr>
          <p:spPr>
            <a:xfrm>
              <a:off x="305747" y="0"/>
              <a:ext cx="1575455" cy="1045708"/>
            </a:xfrm>
            <a:custGeom>
              <a:avLst/>
              <a:gdLst/>
              <a:ahLst/>
              <a:cxnLst/>
              <a:rect l="l" t="t" r="r" b="b"/>
              <a:pathLst>
                <a:path w="1575455" h="1045708">
                  <a:moveTo>
                    <a:pt x="0" y="0"/>
                  </a:moveTo>
                  <a:lnTo>
                    <a:pt x="1575455" y="0"/>
                  </a:lnTo>
                  <a:lnTo>
                    <a:pt x="1575455" y="1045708"/>
                  </a:lnTo>
                  <a:lnTo>
                    <a:pt x="0" y="1045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 rot="-5400000">
              <a:off x="3224938" y="2424894"/>
              <a:ext cx="741573" cy="2165178"/>
            </a:xfrm>
            <a:custGeom>
              <a:avLst/>
              <a:gdLst/>
              <a:ahLst/>
              <a:cxnLst/>
              <a:rect l="l" t="t" r="r" b="b"/>
              <a:pathLst>
                <a:path w="741573" h="2165178">
                  <a:moveTo>
                    <a:pt x="0" y="0"/>
                  </a:moveTo>
                  <a:lnTo>
                    <a:pt x="741573" y="0"/>
                  </a:lnTo>
                  <a:lnTo>
                    <a:pt x="741573" y="2165178"/>
                  </a:lnTo>
                  <a:lnTo>
                    <a:pt x="0" y="2165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2502250" y="269589"/>
              <a:ext cx="2186949" cy="3237894"/>
              <a:chOff x="0" y="0"/>
              <a:chExt cx="812800" cy="1203393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120339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203393">
                    <a:moveTo>
                      <a:pt x="61971" y="0"/>
                    </a:moveTo>
                    <a:lnTo>
                      <a:pt x="750829" y="0"/>
                    </a:lnTo>
                    <a:cubicBezTo>
                      <a:pt x="767265" y="0"/>
                      <a:pt x="783027" y="6529"/>
                      <a:pt x="794649" y="18151"/>
                    </a:cubicBezTo>
                    <a:cubicBezTo>
                      <a:pt x="806271" y="29773"/>
                      <a:pt x="812800" y="45535"/>
                      <a:pt x="812800" y="61971"/>
                    </a:cubicBezTo>
                    <a:lnTo>
                      <a:pt x="812800" y="1141422"/>
                    </a:lnTo>
                    <a:cubicBezTo>
                      <a:pt x="812800" y="1175648"/>
                      <a:pt x="785055" y="1203393"/>
                      <a:pt x="750829" y="1203393"/>
                    </a:cubicBezTo>
                    <a:lnTo>
                      <a:pt x="61971" y="1203393"/>
                    </a:lnTo>
                    <a:cubicBezTo>
                      <a:pt x="45535" y="1203393"/>
                      <a:pt x="29773" y="1196864"/>
                      <a:pt x="18151" y="1185242"/>
                    </a:cubicBezTo>
                    <a:cubicBezTo>
                      <a:pt x="6529" y="1173621"/>
                      <a:pt x="0" y="1157858"/>
                      <a:pt x="0" y="1141422"/>
                    </a:cubicBezTo>
                    <a:lnTo>
                      <a:pt x="0" y="61971"/>
                    </a:lnTo>
                    <a:cubicBezTo>
                      <a:pt x="0" y="45535"/>
                      <a:pt x="6529" y="29773"/>
                      <a:pt x="18151" y="18151"/>
                    </a:cubicBezTo>
                    <a:cubicBezTo>
                      <a:pt x="29773" y="6529"/>
                      <a:pt x="45535" y="0"/>
                      <a:pt x="6197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19050"/>
                <a:ext cx="812800" cy="1222443"/>
              </a:xfrm>
              <a:prstGeom prst="rect">
                <a:avLst/>
              </a:prstGeom>
            </p:spPr>
            <p:txBody>
              <a:bodyPr lIns="28790" tIns="28790" rIns="28790" bIns="2879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2685748" y="389401"/>
              <a:ext cx="1819953" cy="2967947"/>
              <a:chOff x="0" y="0"/>
              <a:chExt cx="676402" cy="1103065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676402" cy="1103065"/>
              </a:xfrm>
              <a:custGeom>
                <a:avLst/>
                <a:gdLst/>
                <a:ahLst/>
                <a:cxnLst/>
                <a:rect l="l" t="t" r="r" b="b"/>
                <a:pathLst>
                  <a:path w="676402" h="1103065">
                    <a:moveTo>
                      <a:pt x="74468" y="0"/>
                    </a:moveTo>
                    <a:lnTo>
                      <a:pt x="601935" y="0"/>
                    </a:lnTo>
                    <a:cubicBezTo>
                      <a:pt x="643062" y="0"/>
                      <a:pt x="676402" y="33340"/>
                      <a:pt x="676402" y="74468"/>
                    </a:cubicBezTo>
                    <a:lnTo>
                      <a:pt x="676402" y="1028598"/>
                    </a:lnTo>
                    <a:cubicBezTo>
                      <a:pt x="676402" y="1048348"/>
                      <a:pt x="668557" y="1067289"/>
                      <a:pt x="654591" y="1081254"/>
                    </a:cubicBezTo>
                    <a:cubicBezTo>
                      <a:pt x="640626" y="1095220"/>
                      <a:pt x="621685" y="1103065"/>
                      <a:pt x="601935" y="1103065"/>
                    </a:cubicBezTo>
                    <a:lnTo>
                      <a:pt x="74468" y="1103065"/>
                    </a:lnTo>
                    <a:cubicBezTo>
                      <a:pt x="33340" y="1103065"/>
                      <a:pt x="0" y="1069725"/>
                      <a:pt x="0" y="1028598"/>
                    </a:cubicBezTo>
                    <a:lnTo>
                      <a:pt x="0" y="74468"/>
                    </a:lnTo>
                    <a:cubicBezTo>
                      <a:pt x="0" y="33340"/>
                      <a:pt x="33340" y="0"/>
                      <a:pt x="74468" y="0"/>
                    </a:cubicBezTo>
                    <a:close/>
                  </a:path>
                </a:pathLst>
              </a:custGeom>
              <a:ln w="19050" cap="sq">
                <a:solidFill>
                  <a:srgbClr val="7C85D6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19050"/>
                <a:ext cx="676402" cy="1122115"/>
              </a:xfrm>
              <a:prstGeom prst="rect">
                <a:avLst/>
              </a:prstGeom>
            </p:spPr>
            <p:txBody>
              <a:bodyPr lIns="28790" tIns="28790" rIns="28790" bIns="2879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5" name="Freeform 55"/>
            <p:cNvSpPr/>
            <p:nvPr/>
          </p:nvSpPr>
          <p:spPr>
            <a:xfrm>
              <a:off x="2807997" y="0"/>
              <a:ext cx="1575455" cy="1045708"/>
            </a:xfrm>
            <a:custGeom>
              <a:avLst/>
              <a:gdLst/>
              <a:ahLst/>
              <a:cxnLst/>
              <a:rect l="l" t="t" r="r" b="b"/>
              <a:pathLst>
                <a:path w="1575455" h="1045708">
                  <a:moveTo>
                    <a:pt x="0" y="0"/>
                  </a:moveTo>
                  <a:lnTo>
                    <a:pt x="1575455" y="0"/>
                  </a:lnTo>
                  <a:lnTo>
                    <a:pt x="1575455" y="1045708"/>
                  </a:lnTo>
                  <a:lnTo>
                    <a:pt x="0" y="1045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6"/>
            <p:cNvSpPr/>
            <p:nvPr/>
          </p:nvSpPr>
          <p:spPr>
            <a:xfrm rot="-5400000">
              <a:off x="5727187" y="2424894"/>
              <a:ext cx="741573" cy="2165178"/>
            </a:xfrm>
            <a:custGeom>
              <a:avLst/>
              <a:gdLst/>
              <a:ahLst/>
              <a:cxnLst/>
              <a:rect l="l" t="t" r="r" b="b"/>
              <a:pathLst>
                <a:path w="741573" h="2165178">
                  <a:moveTo>
                    <a:pt x="0" y="0"/>
                  </a:moveTo>
                  <a:lnTo>
                    <a:pt x="741574" y="0"/>
                  </a:lnTo>
                  <a:lnTo>
                    <a:pt x="741574" y="2165178"/>
                  </a:lnTo>
                  <a:lnTo>
                    <a:pt x="0" y="2165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5004499" y="269589"/>
              <a:ext cx="2186949" cy="3237894"/>
              <a:chOff x="0" y="0"/>
              <a:chExt cx="812800" cy="120339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120339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203393">
                    <a:moveTo>
                      <a:pt x="61971" y="0"/>
                    </a:moveTo>
                    <a:lnTo>
                      <a:pt x="750829" y="0"/>
                    </a:lnTo>
                    <a:cubicBezTo>
                      <a:pt x="767265" y="0"/>
                      <a:pt x="783027" y="6529"/>
                      <a:pt x="794649" y="18151"/>
                    </a:cubicBezTo>
                    <a:cubicBezTo>
                      <a:pt x="806271" y="29773"/>
                      <a:pt x="812800" y="45535"/>
                      <a:pt x="812800" y="61971"/>
                    </a:cubicBezTo>
                    <a:lnTo>
                      <a:pt x="812800" y="1141422"/>
                    </a:lnTo>
                    <a:cubicBezTo>
                      <a:pt x="812800" y="1175648"/>
                      <a:pt x="785055" y="1203393"/>
                      <a:pt x="750829" y="1203393"/>
                    </a:cubicBezTo>
                    <a:lnTo>
                      <a:pt x="61971" y="1203393"/>
                    </a:lnTo>
                    <a:cubicBezTo>
                      <a:pt x="45535" y="1203393"/>
                      <a:pt x="29773" y="1196864"/>
                      <a:pt x="18151" y="1185242"/>
                    </a:cubicBezTo>
                    <a:cubicBezTo>
                      <a:pt x="6529" y="1173621"/>
                      <a:pt x="0" y="1157858"/>
                      <a:pt x="0" y="1141422"/>
                    </a:cubicBezTo>
                    <a:lnTo>
                      <a:pt x="0" y="61971"/>
                    </a:lnTo>
                    <a:cubicBezTo>
                      <a:pt x="0" y="45535"/>
                      <a:pt x="6529" y="29773"/>
                      <a:pt x="18151" y="18151"/>
                    </a:cubicBezTo>
                    <a:cubicBezTo>
                      <a:pt x="29773" y="6529"/>
                      <a:pt x="45535" y="0"/>
                      <a:pt x="6197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0" y="-19050"/>
                <a:ext cx="812800" cy="1222443"/>
              </a:xfrm>
              <a:prstGeom prst="rect">
                <a:avLst/>
              </a:prstGeom>
            </p:spPr>
            <p:txBody>
              <a:bodyPr lIns="28790" tIns="28790" rIns="28790" bIns="2879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>
              <a:off x="5187998" y="389401"/>
              <a:ext cx="1819953" cy="2967947"/>
              <a:chOff x="0" y="0"/>
              <a:chExt cx="676402" cy="1103065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676402" cy="1103065"/>
              </a:xfrm>
              <a:custGeom>
                <a:avLst/>
                <a:gdLst/>
                <a:ahLst/>
                <a:cxnLst/>
                <a:rect l="l" t="t" r="r" b="b"/>
                <a:pathLst>
                  <a:path w="676402" h="1103065">
                    <a:moveTo>
                      <a:pt x="74468" y="0"/>
                    </a:moveTo>
                    <a:lnTo>
                      <a:pt x="601935" y="0"/>
                    </a:lnTo>
                    <a:cubicBezTo>
                      <a:pt x="643062" y="0"/>
                      <a:pt x="676402" y="33340"/>
                      <a:pt x="676402" y="74468"/>
                    </a:cubicBezTo>
                    <a:lnTo>
                      <a:pt x="676402" y="1028598"/>
                    </a:lnTo>
                    <a:cubicBezTo>
                      <a:pt x="676402" y="1048348"/>
                      <a:pt x="668557" y="1067289"/>
                      <a:pt x="654591" y="1081254"/>
                    </a:cubicBezTo>
                    <a:cubicBezTo>
                      <a:pt x="640626" y="1095220"/>
                      <a:pt x="621685" y="1103065"/>
                      <a:pt x="601935" y="1103065"/>
                    </a:cubicBezTo>
                    <a:lnTo>
                      <a:pt x="74468" y="1103065"/>
                    </a:lnTo>
                    <a:cubicBezTo>
                      <a:pt x="33340" y="1103065"/>
                      <a:pt x="0" y="1069725"/>
                      <a:pt x="0" y="1028598"/>
                    </a:cubicBezTo>
                    <a:lnTo>
                      <a:pt x="0" y="74468"/>
                    </a:lnTo>
                    <a:cubicBezTo>
                      <a:pt x="0" y="33340"/>
                      <a:pt x="33340" y="0"/>
                      <a:pt x="74468" y="0"/>
                    </a:cubicBezTo>
                    <a:close/>
                  </a:path>
                </a:pathLst>
              </a:custGeom>
              <a:ln w="19050" cap="sq">
                <a:solidFill>
                  <a:srgbClr val="7C85D6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0" y="-19050"/>
                <a:ext cx="676402" cy="1122115"/>
              </a:xfrm>
              <a:prstGeom prst="rect">
                <a:avLst/>
              </a:prstGeom>
            </p:spPr>
            <p:txBody>
              <a:bodyPr lIns="28790" tIns="28790" rIns="28790" bIns="2879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3" name="Freeform 63"/>
            <p:cNvSpPr/>
            <p:nvPr/>
          </p:nvSpPr>
          <p:spPr>
            <a:xfrm>
              <a:off x="5310246" y="0"/>
              <a:ext cx="1575455" cy="1045708"/>
            </a:xfrm>
            <a:custGeom>
              <a:avLst/>
              <a:gdLst/>
              <a:ahLst/>
              <a:cxnLst/>
              <a:rect l="l" t="t" r="r" b="b"/>
              <a:pathLst>
                <a:path w="1575455" h="1045708">
                  <a:moveTo>
                    <a:pt x="0" y="0"/>
                  </a:moveTo>
                  <a:lnTo>
                    <a:pt x="1575455" y="0"/>
                  </a:lnTo>
                  <a:lnTo>
                    <a:pt x="1575455" y="1045708"/>
                  </a:lnTo>
                  <a:lnTo>
                    <a:pt x="0" y="1045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4"/>
            <p:cNvSpPr/>
            <p:nvPr/>
          </p:nvSpPr>
          <p:spPr>
            <a:xfrm rot="-5400000">
              <a:off x="8229437" y="2424894"/>
              <a:ext cx="741573" cy="2165178"/>
            </a:xfrm>
            <a:custGeom>
              <a:avLst/>
              <a:gdLst/>
              <a:ahLst/>
              <a:cxnLst/>
              <a:rect l="l" t="t" r="r" b="b"/>
              <a:pathLst>
                <a:path w="741573" h="2165178">
                  <a:moveTo>
                    <a:pt x="0" y="0"/>
                  </a:moveTo>
                  <a:lnTo>
                    <a:pt x="741573" y="0"/>
                  </a:lnTo>
                  <a:lnTo>
                    <a:pt x="741573" y="2165178"/>
                  </a:lnTo>
                  <a:lnTo>
                    <a:pt x="0" y="2165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" name="Group 65"/>
            <p:cNvGrpSpPr/>
            <p:nvPr/>
          </p:nvGrpSpPr>
          <p:grpSpPr>
            <a:xfrm>
              <a:off x="7506749" y="269589"/>
              <a:ext cx="2186949" cy="3237894"/>
              <a:chOff x="0" y="0"/>
              <a:chExt cx="812800" cy="1203393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812800" cy="120339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203393">
                    <a:moveTo>
                      <a:pt x="61971" y="0"/>
                    </a:moveTo>
                    <a:lnTo>
                      <a:pt x="750829" y="0"/>
                    </a:lnTo>
                    <a:cubicBezTo>
                      <a:pt x="767265" y="0"/>
                      <a:pt x="783027" y="6529"/>
                      <a:pt x="794649" y="18151"/>
                    </a:cubicBezTo>
                    <a:cubicBezTo>
                      <a:pt x="806271" y="29773"/>
                      <a:pt x="812800" y="45535"/>
                      <a:pt x="812800" y="61971"/>
                    </a:cubicBezTo>
                    <a:lnTo>
                      <a:pt x="812800" y="1141422"/>
                    </a:lnTo>
                    <a:cubicBezTo>
                      <a:pt x="812800" y="1175648"/>
                      <a:pt x="785055" y="1203393"/>
                      <a:pt x="750829" y="1203393"/>
                    </a:cubicBezTo>
                    <a:lnTo>
                      <a:pt x="61971" y="1203393"/>
                    </a:lnTo>
                    <a:cubicBezTo>
                      <a:pt x="45535" y="1203393"/>
                      <a:pt x="29773" y="1196864"/>
                      <a:pt x="18151" y="1185242"/>
                    </a:cubicBezTo>
                    <a:cubicBezTo>
                      <a:pt x="6529" y="1173621"/>
                      <a:pt x="0" y="1157858"/>
                      <a:pt x="0" y="1141422"/>
                    </a:cubicBezTo>
                    <a:lnTo>
                      <a:pt x="0" y="61971"/>
                    </a:lnTo>
                    <a:cubicBezTo>
                      <a:pt x="0" y="45535"/>
                      <a:pt x="6529" y="29773"/>
                      <a:pt x="18151" y="18151"/>
                    </a:cubicBezTo>
                    <a:cubicBezTo>
                      <a:pt x="29773" y="6529"/>
                      <a:pt x="45535" y="0"/>
                      <a:pt x="6197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0" y="-19050"/>
                <a:ext cx="812800" cy="1222443"/>
              </a:xfrm>
              <a:prstGeom prst="rect">
                <a:avLst/>
              </a:prstGeom>
            </p:spPr>
            <p:txBody>
              <a:bodyPr lIns="28790" tIns="28790" rIns="28790" bIns="2879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Group 68"/>
            <p:cNvGrpSpPr/>
            <p:nvPr/>
          </p:nvGrpSpPr>
          <p:grpSpPr>
            <a:xfrm>
              <a:off x="7690247" y="389401"/>
              <a:ext cx="1819953" cy="2967947"/>
              <a:chOff x="0" y="0"/>
              <a:chExt cx="676402" cy="1103065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676402" cy="1103065"/>
              </a:xfrm>
              <a:custGeom>
                <a:avLst/>
                <a:gdLst/>
                <a:ahLst/>
                <a:cxnLst/>
                <a:rect l="l" t="t" r="r" b="b"/>
                <a:pathLst>
                  <a:path w="676402" h="1103065">
                    <a:moveTo>
                      <a:pt x="74468" y="0"/>
                    </a:moveTo>
                    <a:lnTo>
                      <a:pt x="601935" y="0"/>
                    </a:lnTo>
                    <a:cubicBezTo>
                      <a:pt x="643062" y="0"/>
                      <a:pt x="676402" y="33340"/>
                      <a:pt x="676402" y="74468"/>
                    </a:cubicBezTo>
                    <a:lnTo>
                      <a:pt x="676402" y="1028598"/>
                    </a:lnTo>
                    <a:cubicBezTo>
                      <a:pt x="676402" y="1048348"/>
                      <a:pt x="668557" y="1067289"/>
                      <a:pt x="654591" y="1081254"/>
                    </a:cubicBezTo>
                    <a:cubicBezTo>
                      <a:pt x="640626" y="1095220"/>
                      <a:pt x="621685" y="1103065"/>
                      <a:pt x="601935" y="1103065"/>
                    </a:cubicBezTo>
                    <a:lnTo>
                      <a:pt x="74468" y="1103065"/>
                    </a:lnTo>
                    <a:cubicBezTo>
                      <a:pt x="33340" y="1103065"/>
                      <a:pt x="0" y="1069725"/>
                      <a:pt x="0" y="1028598"/>
                    </a:cubicBezTo>
                    <a:lnTo>
                      <a:pt x="0" y="74468"/>
                    </a:lnTo>
                    <a:cubicBezTo>
                      <a:pt x="0" y="33340"/>
                      <a:pt x="33340" y="0"/>
                      <a:pt x="74468" y="0"/>
                    </a:cubicBezTo>
                    <a:close/>
                  </a:path>
                </a:pathLst>
              </a:custGeom>
              <a:ln w="19050" cap="sq">
                <a:solidFill>
                  <a:srgbClr val="7C85D6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0" y="-19050"/>
                <a:ext cx="676402" cy="1122115"/>
              </a:xfrm>
              <a:prstGeom prst="rect">
                <a:avLst/>
              </a:prstGeom>
            </p:spPr>
            <p:txBody>
              <a:bodyPr lIns="28790" tIns="28790" rIns="28790" bIns="2879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1" name="Freeform 71"/>
            <p:cNvSpPr/>
            <p:nvPr/>
          </p:nvSpPr>
          <p:spPr>
            <a:xfrm>
              <a:off x="7812496" y="0"/>
              <a:ext cx="1575455" cy="1045708"/>
            </a:xfrm>
            <a:custGeom>
              <a:avLst/>
              <a:gdLst/>
              <a:ahLst/>
              <a:cxnLst/>
              <a:rect l="l" t="t" r="r" b="b"/>
              <a:pathLst>
                <a:path w="1575455" h="1045708">
                  <a:moveTo>
                    <a:pt x="0" y="0"/>
                  </a:moveTo>
                  <a:lnTo>
                    <a:pt x="1575455" y="0"/>
                  </a:lnTo>
                  <a:lnTo>
                    <a:pt x="1575455" y="1045708"/>
                  </a:lnTo>
                  <a:lnTo>
                    <a:pt x="0" y="1045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2"/>
            <p:cNvSpPr/>
            <p:nvPr/>
          </p:nvSpPr>
          <p:spPr>
            <a:xfrm rot="-5400000">
              <a:off x="10731687" y="2424894"/>
              <a:ext cx="741573" cy="2165178"/>
            </a:xfrm>
            <a:custGeom>
              <a:avLst/>
              <a:gdLst/>
              <a:ahLst/>
              <a:cxnLst/>
              <a:rect l="l" t="t" r="r" b="b"/>
              <a:pathLst>
                <a:path w="741573" h="2165178">
                  <a:moveTo>
                    <a:pt x="0" y="0"/>
                  </a:moveTo>
                  <a:lnTo>
                    <a:pt x="741573" y="0"/>
                  </a:lnTo>
                  <a:lnTo>
                    <a:pt x="741573" y="2165178"/>
                  </a:lnTo>
                  <a:lnTo>
                    <a:pt x="0" y="2165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" name="Group 73"/>
            <p:cNvGrpSpPr/>
            <p:nvPr/>
          </p:nvGrpSpPr>
          <p:grpSpPr>
            <a:xfrm>
              <a:off x="10008999" y="269589"/>
              <a:ext cx="2186949" cy="3237894"/>
              <a:chOff x="0" y="0"/>
              <a:chExt cx="812800" cy="1203393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812800" cy="120339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203393">
                    <a:moveTo>
                      <a:pt x="61971" y="0"/>
                    </a:moveTo>
                    <a:lnTo>
                      <a:pt x="750829" y="0"/>
                    </a:lnTo>
                    <a:cubicBezTo>
                      <a:pt x="767265" y="0"/>
                      <a:pt x="783027" y="6529"/>
                      <a:pt x="794649" y="18151"/>
                    </a:cubicBezTo>
                    <a:cubicBezTo>
                      <a:pt x="806271" y="29773"/>
                      <a:pt x="812800" y="45535"/>
                      <a:pt x="812800" y="61971"/>
                    </a:cubicBezTo>
                    <a:lnTo>
                      <a:pt x="812800" y="1141422"/>
                    </a:lnTo>
                    <a:cubicBezTo>
                      <a:pt x="812800" y="1175648"/>
                      <a:pt x="785055" y="1203393"/>
                      <a:pt x="750829" y="1203393"/>
                    </a:cubicBezTo>
                    <a:lnTo>
                      <a:pt x="61971" y="1203393"/>
                    </a:lnTo>
                    <a:cubicBezTo>
                      <a:pt x="45535" y="1203393"/>
                      <a:pt x="29773" y="1196864"/>
                      <a:pt x="18151" y="1185242"/>
                    </a:cubicBezTo>
                    <a:cubicBezTo>
                      <a:pt x="6529" y="1173621"/>
                      <a:pt x="0" y="1157858"/>
                      <a:pt x="0" y="1141422"/>
                    </a:cubicBezTo>
                    <a:lnTo>
                      <a:pt x="0" y="61971"/>
                    </a:lnTo>
                    <a:cubicBezTo>
                      <a:pt x="0" y="45535"/>
                      <a:pt x="6529" y="29773"/>
                      <a:pt x="18151" y="18151"/>
                    </a:cubicBezTo>
                    <a:cubicBezTo>
                      <a:pt x="29773" y="6529"/>
                      <a:pt x="45535" y="0"/>
                      <a:pt x="6197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0" y="-19050"/>
                <a:ext cx="812800" cy="1222443"/>
              </a:xfrm>
              <a:prstGeom prst="rect">
                <a:avLst/>
              </a:prstGeom>
            </p:spPr>
            <p:txBody>
              <a:bodyPr lIns="28790" tIns="28790" rIns="28790" bIns="2879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>
              <a:off x="10192497" y="389401"/>
              <a:ext cx="1819953" cy="2967947"/>
              <a:chOff x="0" y="0"/>
              <a:chExt cx="676402" cy="1103065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676402" cy="1103065"/>
              </a:xfrm>
              <a:custGeom>
                <a:avLst/>
                <a:gdLst/>
                <a:ahLst/>
                <a:cxnLst/>
                <a:rect l="l" t="t" r="r" b="b"/>
                <a:pathLst>
                  <a:path w="676402" h="1103065">
                    <a:moveTo>
                      <a:pt x="74468" y="0"/>
                    </a:moveTo>
                    <a:lnTo>
                      <a:pt x="601935" y="0"/>
                    </a:lnTo>
                    <a:cubicBezTo>
                      <a:pt x="643062" y="0"/>
                      <a:pt x="676402" y="33340"/>
                      <a:pt x="676402" y="74468"/>
                    </a:cubicBezTo>
                    <a:lnTo>
                      <a:pt x="676402" y="1028598"/>
                    </a:lnTo>
                    <a:cubicBezTo>
                      <a:pt x="676402" y="1048348"/>
                      <a:pt x="668557" y="1067289"/>
                      <a:pt x="654591" y="1081254"/>
                    </a:cubicBezTo>
                    <a:cubicBezTo>
                      <a:pt x="640626" y="1095220"/>
                      <a:pt x="621685" y="1103065"/>
                      <a:pt x="601935" y="1103065"/>
                    </a:cubicBezTo>
                    <a:lnTo>
                      <a:pt x="74468" y="1103065"/>
                    </a:lnTo>
                    <a:cubicBezTo>
                      <a:pt x="33340" y="1103065"/>
                      <a:pt x="0" y="1069725"/>
                      <a:pt x="0" y="1028598"/>
                    </a:cubicBezTo>
                    <a:lnTo>
                      <a:pt x="0" y="74468"/>
                    </a:lnTo>
                    <a:cubicBezTo>
                      <a:pt x="0" y="33340"/>
                      <a:pt x="33340" y="0"/>
                      <a:pt x="74468" y="0"/>
                    </a:cubicBezTo>
                    <a:close/>
                  </a:path>
                </a:pathLst>
              </a:custGeom>
              <a:ln w="19050" cap="sq">
                <a:solidFill>
                  <a:srgbClr val="7C85D6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0" y="-19050"/>
                <a:ext cx="676402" cy="1122115"/>
              </a:xfrm>
              <a:prstGeom prst="rect">
                <a:avLst/>
              </a:prstGeom>
            </p:spPr>
            <p:txBody>
              <a:bodyPr lIns="28790" tIns="28790" rIns="28790" bIns="2879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9" name="Freeform 79"/>
            <p:cNvSpPr/>
            <p:nvPr/>
          </p:nvSpPr>
          <p:spPr>
            <a:xfrm>
              <a:off x="10314746" y="0"/>
              <a:ext cx="1575455" cy="1045708"/>
            </a:xfrm>
            <a:custGeom>
              <a:avLst/>
              <a:gdLst/>
              <a:ahLst/>
              <a:cxnLst/>
              <a:rect l="l" t="t" r="r" b="b"/>
              <a:pathLst>
                <a:path w="1575455" h="1045708">
                  <a:moveTo>
                    <a:pt x="0" y="0"/>
                  </a:moveTo>
                  <a:lnTo>
                    <a:pt x="1575455" y="0"/>
                  </a:lnTo>
                  <a:lnTo>
                    <a:pt x="1575455" y="1045708"/>
                  </a:lnTo>
                  <a:lnTo>
                    <a:pt x="0" y="1045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877480" y="324949"/>
              <a:ext cx="431990" cy="395811"/>
            </a:xfrm>
            <a:custGeom>
              <a:avLst/>
              <a:gdLst/>
              <a:ahLst/>
              <a:cxnLst/>
              <a:rect l="l" t="t" r="r" b="b"/>
              <a:pathLst>
                <a:path w="431990" h="395811">
                  <a:moveTo>
                    <a:pt x="0" y="0"/>
                  </a:moveTo>
                  <a:lnTo>
                    <a:pt x="431990" y="0"/>
                  </a:lnTo>
                  <a:lnTo>
                    <a:pt x="431990" y="395811"/>
                  </a:lnTo>
                  <a:lnTo>
                    <a:pt x="0" y="395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3379729" y="306859"/>
              <a:ext cx="431990" cy="431990"/>
            </a:xfrm>
            <a:custGeom>
              <a:avLst/>
              <a:gdLst/>
              <a:ahLst/>
              <a:cxnLst/>
              <a:rect l="l" t="t" r="r" b="b"/>
              <a:pathLst>
                <a:path w="431990" h="431990">
                  <a:moveTo>
                    <a:pt x="0" y="0"/>
                  </a:moveTo>
                  <a:lnTo>
                    <a:pt x="431990" y="0"/>
                  </a:lnTo>
                  <a:lnTo>
                    <a:pt x="431990" y="431990"/>
                  </a:lnTo>
                  <a:lnTo>
                    <a:pt x="0" y="4319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2"/>
            <p:cNvSpPr/>
            <p:nvPr/>
          </p:nvSpPr>
          <p:spPr>
            <a:xfrm>
              <a:off x="5881979" y="306859"/>
              <a:ext cx="431990" cy="431990"/>
            </a:xfrm>
            <a:custGeom>
              <a:avLst/>
              <a:gdLst/>
              <a:ahLst/>
              <a:cxnLst/>
              <a:rect l="l" t="t" r="r" b="b"/>
              <a:pathLst>
                <a:path w="431990" h="431990">
                  <a:moveTo>
                    <a:pt x="0" y="0"/>
                  </a:moveTo>
                  <a:lnTo>
                    <a:pt x="431990" y="0"/>
                  </a:lnTo>
                  <a:lnTo>
                    <a:pt x="431990" y="431990"/>
                  </a:lnTo>
                  <a:lnTo>
                    <a:pt x="0" y="4319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3"/>
            <p:cNvSpPr/>
            <p:nvPr/>
          </p:nvSpPr>
          <p:spPr>
            <a:xfrm>
              <a:off x="8384229" y="306859"/>
              <a:ext cx="431990" cy="431990"/>
            </a:xfrm>
            <a:custGeom>
              <a:avLst/>
              <a:gdLst/>
              <a:ahLst/>
              <a:cxnLst/>
              <a:rect l="l" t="t" r="r" b="b"/>
              <a:pathLst>
                <a:path w="431990" h="431990">
                  <a:moveTo>
                    <a:pt x="0" y="0"/>
                  </a:moveTo>
                  <a:lnTo>
                    <a:pt x="431990" y="0"/>
                  </a:lnTo>
                  <a:lnTo>
                    <a:pt x="431990" y="431990"/>
                  </a:lnTo>
                  <a:lnTo>
                    <a:pt x="0" y="4319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272156" y="1173231"/>
              <a:ext cx="1642636" cy="2039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3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2"/>
                  <a:ea typeface="Open Sans 2"/>
                  <a:cs typeface="Open Sans 2"/>
                  <a:sym typeface="Open Sans 2"/>
                </a:rPr>
                <a:t>FireNet should be accessed from a unique web browser (Chrome) for the best user experience and limited confusion with other agency O365 setups.</a:t>
              </a:r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2774406" y="1173231"/>
              <a:ext cx="1642636" cy="15824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3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2"/>
                  <a:ea typeface="Open Sans 2"/>
                  <a:cs typeface="Open Sans 2"/>
                  <a:sym typeface="Open Sans 2"/>
                </a:rPr>
                <a:t>Please encourage Dispatch Centers to attend trainings to optimize functionality and better the user experience.</a:t>
              </a:r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5276656" y="1173231"/>
              <a:ext cx="1642636" cy="896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3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2"/>
                  <a:ea typeface="Open Sans 2"/>
                  <a:cs typeface="Open Sans 2"/>
                  <a:sym typeface="Open Sans 2"/>
                </a:rPr>
                <a:t>Accounts must be signed into every 45 days to stay active!!</a:t>
              </a:r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7775044" y="1173231"/>
              <a:ext cx="1642636" cy="181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3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2"/>
                  <a:ea typeface="Open Sans 2"/>
                  <a:cs typeface="Open Sans 2"/>
                  <a:sym typeface="Open Sans 2"/>
                </a:rPr>
                <a:t>Affiliate management (yearly FISSA certs and RoB) to be updated for 2026 by non-federal users to maintain account.</a:t>
              </a:r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10281155" y="1163706"/>
              <a:ext cx="1642636" cy="1899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2"/>
                  <a:ea typeface="Open Sans 2"/>
                  <a:cs typeface="Open Sans 2"/>
                  <a:sym typeface="Open Sans 2"/>
                </a:rPr>
                <a:t>Affiliate requests must follow each STEP or the request does not move forward. Turnaround for any user on an incident or on site at a dispatch center is processed immediately for approval.</a:t>
              </a:r>
            </a:p>
          </p:txBody>
        </p:sp>
      </p:grpSp>
      <p:sp>
        <p:nvSpPr>
          <p:cNvPr id="89" name="Freeform 89"/>
          <p:cNvSpPr/>
          <p:nvPr/>
        </p:nvSpPr>
        <p:spPr>
          <a:xfrm>
            <a:off x="8490165" y="2699495"/>
            <a:ext cx="290353" cy="290353"/>
          </a:xfrm>
          <a:custGeom>
            <a:avLst/>
            <a:gdLst/>
            <a:ahLst/>
            <a:cxnLst/>
            <a:rect l="l" t="t" r="r" b="b"/>
            <a:pathLst>
              <a:path w="290353" h="290353">
                <a:moveTo>
                  <a:pt x="0" y="0"/>
                </a:moveTo>
                <a:lnTo>
                  <a:pt x="290352" y="0"/>
                </a:lnTo>
                <a:lnTo>
                  <a:pt x="290352" y="290353"/>
                </a:lnTo>
                <a:lnTo>
                  <a:pt x="0" y="2903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TextBox 90"/>
          <p:cNvSpPr txBox="1"/>
          <p:nvPr/>
        </p:nvSpPr>
        <p:spPr>
          <a:xfrm>
            <a:off x="1419075" y="1386183"/>
            <a:ext cx="691544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53" b="1" i="0" u="none" strike="noStrike" kern="1200" cap="none" spc="0" normalizeH="0" baseline="0" noProof="0">
                <a:ln>
                  <a:noFill/>
                </a:ln>
                <a:solidFill>
                  <a:srgbClr val="7689A5"/>
                </a:solidFill>
                <a:effectLst/>
                <a:uLnTx/>
                <a:uFillTx/>
                <a:latin typeface="Open Sans 1 Bold"/>
                <a:ea typeface="Open Sans 1 Bold"/>
                <a:cs typeface="Open Sans 1 Bold"/>
                <a:sym typeface="Open Sans 1 Bold"/>
              </a:rPr>
              <a:t>Community Reminders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56574-5B32-6B3E-AA97-8DC0DE3EB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E85F209-526E-B808-E9F9-2FA644329797}"/>
              </a:ext>
            </a:extLst>
          </p:cNvPr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1006A9E-AFDB-F8F4-203A-94FB7A3C9940}"/>
                </a:ext>
              </a:extLst>
            </p:cNvPr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0B9284D-9D4F-B574-715B-0844ED280C87}"/>
                </a:ext>
              </a:extLst>
            </p:cNvPr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90324B4-E8AD-72DE-2373-C0F4E6E821EB}"/>
              </a:ext>
            </a:extLst>
          </p:cNvPr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8566A51-90EF-DA62-49DD-42478C2BB1E0}"/>
                </a:ext>
              </a:extLst>
            </p:cNvPr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675F056-0834-830E-0489-1E727E3EA52C}"/>
                </a:ext>
              </a:extLst>
            </p:cNvPr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D62318D5-A7A3-34AD-FAE6-1B887BDB36B3}"/>
              </a:ext>
            </a:extLst>
          </p:cNvPr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AD33AA28-0D0B-D15A-73ED-2280CF0DC95A}"/>
                </a:ext>
              </a:extLst>
            </p:cNvPr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742070FC-0757-9051-B3CC-0BD7EE71F266}"/>
                  </a:ext>
                </a:extLst>
              </p:cNvPr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AE8D1726-1074-BE0F-1955-9D096BD86997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7CD20251-7462-8FAF-D5B8-17B9CDB3D7AB}"/>
                </a:ext>
              </a:extLst>
            </p:cNvPr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360FC7E6-EB98-8EAA-CC9C-DC82B2A7AED1}"/>
                  </a:ext>
                </a:extLst>
              </p:cNvPr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44A33649-9BF8-017B-2BFD-79A5F74EB9EA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CBCAC3A3-1A1C-9C5B-43FE-2437BAE0444B}"/>
              </a:ext>
            </a:extLst>
          </p:cNvPr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31D7C23C-5E4A-A406-D03E-AFA4A6851D18}"/>
                </a:ext>
              </a:extLst>
            </p:cNvPr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6AB760F5-62EF-A651-7FEC-0EFAAAC8AC12}"/>
                  </a:ext>
                </a:extLst>
              </p:cNvPr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92F1BB98-58D4-EA33-4C89-AE304E3ED50E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9C3EB091-92F3-7318-003D-5DA4731CB682}"/>
                </a:ext>
              </a:extLst>
            </p:cNvPr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66F50697-5264-DFD5-D248-1060E70C67BF}"/>
                  </a:ext>
                </a:extLst>
              </p:cNvPr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860238D8-F38C-1535-B280-2DC470FFCC9D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9AA85D73-B156-E2C6-9CDE-3C34705DEDCB}"/>
              </a:ext>
            </a:extLst>
          </p:cNvPr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09E72523-96A7-5903-66E9-A158A995C6A9}"/>
                </a:ext>
              </a:extLst>
            </p:cNvPr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54EF2B18-60E5-0097-2AF6-2E94F97700B7}"/>
                  </a:ext>
                </a:extLst>
              </p:cNvPr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946B72B9-3A51-205B-A222-A9D0384F951D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D18FEB24-1647-0095-321D-E44AC5F85554}"/>
                </a:ext>
              </a:extLst>
            </p:cNvPr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D6D3A974-53C1-8D2F-D54C-5102DC0B6793}"/>
                  </a:ext>
                </a:extLst>
              </p:cNvPr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607A76C5-9835-475E-C8C3-5F4CC624D98E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7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F08ACB93-631D-1076-DF95-633DC378559E}"/>
              </a:ext>
            </a:extLst>
          </p:cNvPr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EC51C8E-7F03-E0F1-BE85-A5F5F5D932F4}"/>
                </a:ext>
              </a:extLst>
            </p:cNvPr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E7FC4CD4-5713-C36A-1032-2A804FD850C0}"/>
                </a:ext>
              </a:extLst>
            </p:cNvPr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7E3AB47B-89E1-851D-81E8-661C89B76DB2}"/>
              </a:ext>
            </a:extLst>
          </p:cNvPr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E567DD9D-E8CF-9B46-625F-B11632D09983}"/>
                </a:ext>
              </a:extLst>
            </p:cNvPr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297F41B1-98EB-F553-D7E6-9928728DB6FC}"/>
                </a:ext>
              </a:extLst>
            </p:cNvPr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TextBox 35">
            <a:extLst>
              <a:ext uri="{FF2B5EF4-FFF2-40B4-BE49-F238E27FC236}">
                <a16:creationId xmlns:a16="http://schemas.microsoft.com/office/drawing/2014/main" id="{5466CF16-4CF6-556A-42F8-874D3EE45928}"/>
              </a:ext>
            </a:extLst>
          </p:cNvPr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50278E37-A1A0-8AFF-47C4-BD7830E33070}"/>
              </a:ext>
            </a:extLst>
          </p:cNvPr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1B1B1A36-725A-80FC-68B7-5C2DAFB9C97D}"/>
              </a:ext>
            </a:extLst>
          </p:cNvPr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DC6A6834-3D4C-F29A-72BD-398AC9150B88}"/>
              </a:ext>
            </a:extLst>
          </p:cNvPr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89" name="Freeform 89">
            <a:extLst>
              <a:ext uri="{FF2B5EF4-FFF2-40B4-BE49-F238E27FC236}">
                <a16:creationId xmlns:a16="http://schemas.microsoft.com/office/drawing/2014/main" id="{051CA60E-AEE4-E525-AF5D-C666D333BDB9}"/>
              </a:ext>
            </a:extLst>
          </p:cNvPr>
          <p:cNvSpPr/>
          <p:nvPr/>
        </p:nvSpPr>
        <p:spPr>
          <a:xfrm>
            <a:off x="8490165" y="2699495"/>
            <a:ext cx="290353" cy="290353"/>
          </a:xfrm>
          <a:custGeom>
            <a:avLst/>
            <a:gdLst/>
            <a:ahLst/>
            <a:cxnLst/>
            <a:rect l="l" t="t" r="r" b="b"/>
            <a:pathLst>
              <a:path w="290353" h="290353">
                <a:moveTo>
                  <a:pt x="0" y="0"/>
                </a:moveTo>
                <a:lnTo>
                  <a:pt x="290352" y="0"/>
                </a:lnTo>
                <a:lnTo>
                  <a:pt x="290352" y="290353"/>
                </a:lnTo>
                <a:lnTo>
                  <a:pt x="0" y="2903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TextBox 90">
            <a:extLst>
              <a:ext uri="{FF2B5EF4-FFF2-40B4-BE49-F238E27FC236}">
                <a16:creationId xmlns:a16="http://schemas.microsoft.com/office/drawing/2014/main" id="{F6B29B44-28B2-FB9A-FD51-A744DC319EDE}"/>
              </a:ext>
            </a:extLst>
          </p:cNvPr>
          <p:cNvSpPr txBox="1"/>
          <p:nvPr/>
        </p:nvSpPr>
        <p:spPr>
          <a:xfrm>
            <a:off x="1419075" y="1061864"/>
            <a:ext cx="691544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  <a:defRPr/>
            </a:pPr>
            <a:r>
              <a:rPr lang="en-US" sz="2550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Training Opportunities</a:t>
            </a:r>
            <a:endParaRPr lang="en-US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FC9B2ABE-13A4-18B3-4AF7-AAD2E2D93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47" y="1573548"/>
            <a:ext cx="3270792" cy="504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97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753600" cy="5471478"/>
          </a:xfrm>
          <a:prstGeom prst="rect">
            <a:avLst/>
          </a:prstGeom>
          <a:solidFill>
            <a:srgbClr val="7CD6CB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388061" y="560101"/>
            <a:ext cx="4902016" cy="5656086"/>
            <a:chOff x="0" y="0"/>
            <a:chExt cx="6536022" cy="754144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t="6731" b="6731"/>
            <a:stretch>
              <a:fillRect/>
            </a:stretch>
          </p:blipFill>
          <p:spPr>
            <a:xfrm>
              <a:off x="0" y="0"/>
              <a:ext cx="6536022" cy="7541448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0" y="874395"/>
            <a:ext cx="1773552" cy="1773552"/>
            <a:chOff x="0" y="0"/>
            <a:chExt cx="1913890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CBED6">
                <a:alpha val="1568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21903" y="6574411"/>
            <a:ext cx="4429122" cy="170939"/>
            <a:chOff x="0" y="0"/>
            <a:chExt cx="5905496" cy="227918"/>
          </a:xfrm>
        </p:grpSpPr>
        <p:sp>
          <p:nvSpPr>
            <p:cNvPr id="8" name="TextBox 8"/>
            <p:cNvSpPr txBox="1"/>
            <p:nvPr/>
          </p:nvSpPr>
          <p:spPr>
            <a:xfrm>
              <a:off x="3542938" y="-19050"/>
              <a:ext cx="2362558" cy="246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03"/>
                </a:lnSpc>
              </a:pPr>
              <a:r>
                <a:rPr lang="en-US" sz="1145" spc="5">
                  <a:solidFill>
                    <a:srgbClr val="7CD6CB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WWW.FIRENET.GOV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88728"/>
              <a:ext cx="3592924" cy="0"/>
            </a:xfrm>
            <a:prstGeom prst="line">
              <a:avLst/>
            </a:prstGeom>
            <a:ln w="12700" cap="rnd">
              <a:solidFill>
                <a:srgbClr val="7CD6C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19398"/>
              <a:ext cx="597884" cy="149471"/>
            </a:xfrm>
            <a:custGeom>
              <a:avLst/>
              <a:gdLst/>
              <a:ahLst/>
              <a:cxnLst/>
              <a:rect l="l" t="t" r="r" b="b"/>
              <a:pathLst>
                <a:path w="597884" h="149471">
                  <a:moveTo>
                    <a:pt x="0" y="0"/>
                  </a:moveTo>
                  <a:lnTo>
                    <a:pt x="597884" y="0"/>
                  </a:lnTo>
                  <a:lnTo>
                    <a:pt x="597884" y="149471"/>
                  </a:lnTo>
                  <a:lnTo>
                    <a:pt x="0" y="149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32113" y="2868888"/>
            <a:ext cx="4008826" cy="662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4"/>
              </a:lnSpc>
            </a:pPr>
            <a:r>
              <a:rPr lang="en-US" sz="4167" b="1" spc="15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1845" y="273914"/>
            <a:ext cx="9173356" cy="6767373"/>
            <a:chOff x="0" y="0"/>
            <a:chExt cx="3397539" cy="25064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97540" cy="2506434"/>
            </a:xfrm>
            <a:custGeom>
              <a:avLst/>
              <a:gdLst/>
              <a:ahLst/>
              <a:cxnLst/>
              <a:rect l="l" t="t" r="r" b="b"/>
              <a:pathLst>
                <a:path w="3397540" h="2506434">
                  <a:moveTo>
                    <a:pt x="30382" y="0"/>
                  </a:moveTo>
                  <a:lnTo>
                    <a:pt x="3367157" y="0"/>
                  </a:lnTo>
                  <a:cubicBezTo>
                    <a:pt x="3383937" y="0"/>
                    <a:pt x="3397540" y="13603"/>
                    <a:pt x="3397540" y="30382"/>
                  </a:cubicBezTo>
                  <a:lnTo>
                    <a:pt x="3397540" y="2476052"/>
                  </a:lnTo>
                  <a:cubicBezTo>
                    <a:pt x="3397540" y="2484110"/>
                    <a:pt x="3394339" y="2491838"/>
                    <a:pt x="3388641" y="2497535"/>
                  </a:cubicBezTo>
                  <a:cubicBezTo>
                    <a:pt x="3382943" y="2503233"/>
                    <a:pt x="3375215" y="2506434"/>
                    <a:pt x="3367157" y="2506434"/>
                  </a:cubicBezTo>
                  <a:lnTo>
                    <a:pt x="30382" y="2506434"/>
                  </a:lnTo>
                  <a:cubicBezTo>
                    <a:pt x="13603" y="2506434"/>
                    <a:pt x="0" y="2492832"/>
                    <a:pt x="0" y="2476052"/>
                  </a:cubicBezTo>
                  <a:lnTo>
                    <a:pt x="0" y="30382"/>
                  </a:lnTo>
                  <a:cubicBezTo>
                    <a:pt x="0" y="22325"/>
                    <a:pt x="3201" y="14597"/>
                    <a:pt x="8899" y="8899"/>
                  </a:cubicBezTo>
                  <a:cubicBezTo>
                    <a:pt x="14597" y="3201"/>
                    <a:pt x="22325" y="0"/>
                    <a:pt x="30382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397539" cy="25350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1194" y="2385513"/>
            <a:ext cx="2089081" cy="3465274"/>
            <a:chOff x="0" y="0"/>
            <a:chExt cx="566673" cy="9399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6673" cy="939972"/>
            </a:xfrm>
            <a:custGeom>
              <a:avLst/>
              <a:gdLst/>
              <a:ahLst/>
              <a:cxnLst/>
              <a:rect l="l" t="t" r="r" b="b"/>
              <a:pathLst>
                <a:path w="566673" h="939972">
                  <a:moveTo>
                    <a:pt x="188993" y="920903"/>
                  </a:moveTo>
                  <a:cubicBezTo>
                    <a:pt x="218045" y="932417"/>
                    <a:pt x="251073" y="939972"/>
                    <a:pt x="283489" y="939972"/>
                  </a:cubicBezTo>
                  <a:cubicBezTo>
                    <a:pt x="315906" y="939972"/>
                    <a:pt x="347099" y="933496"/>
                    <a:pt x="375845" y="921982"/>
                  </a:cubicBezTo>
                  <a:cubicBezTo>
                    <a:pt x="376457" y="921622"/>
                    <a:pt x="377069" y="921622"/>
                    <a:pt x="377680" y="921263"/>
                  </a:cubicBezTo>
                  <a:cubicBezTo>
                    <a:pt x="485633" y="875208"/>
                    <a:pt x="565144" y="753594"/>
                    <a:pt x="566673" y="608646"/>
                  </a:cubicBezTo>
                  <a:lnTo>
                    <a:pt x="566673" y="0"/>
                  </a:lnTo>
                  <a:lnTo>
                    <a:pt x="0" y="0"/>
                  </a:lnTo>
                  <a:lnTo>
                    <a:pt x="0" y="608194"/>
                  </a:lnTo>
                  <a:cubicBezTo>
                    <a:pt x="1529" y="754312"/>
                    <a:pt x="79817" y="875928"/>
                    <a:pt x="188993" y="92090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566673" cy="841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793367" y="1614817"/>
            <a:ext cx="1583236" cy="761171"/>
            <a:chOff x="0" y="0"/>
            <a:chExt cx="660400" cy="317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298431"/>
                  </a:moveTo>
                  <a:cubicBezTo>
                    <a:pt x="254109" y="309945"/>
                    <a:pt x="292600" y="317500"/>
                    <a:pt x="330378" y="317500"/>
                  </a:cubicBezTo>
                  <a:cubicBezTo>
                    <a:pt x="368157" y="317500"/>
                    <a:pt x="404509" y="311023"/>
                    <a:pt x="438009" y="299509"/>
                  </a:cubicBezTo>
                  <a:cubicBezTo>
                    <a:pt x="438723" y="299150"/>
                    <a:pt x="439435" y="299150"/>
                    <a:pt x="440148" y="298790"/>
                  </a:cubicBezTo>
                  <a:cubicBezTo>
                    <a:pt x="565955" y="252735"/>
                    <a:pt x="658618" y="131121"/>
                    <a:pt x="660400" y="0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782" y="131840"/>
                    <a:pt x="93019" y="253455"/>
                    <a:pt x="220252" y="298431"/>
                  </a:cubicBezTo>
                  <a:close/>
                </a:path>
              </a:pathLst>
            </a:custGeom>
            <a:solidFill>
              <a:srgbClr val="7CD6C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60400" cy="219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10800000">
            <a:off x="589769" y="2231936"/>
            <a:ext cx="2084675" cy="132898"/>
          </a:xfrm>
          <a:custGeom>
            <a:avLst/>
            <a:gdLst/>
            <a:ahLst/>
            <a:cxnLst/>
            <a:rect l="l" t="t" r="r" b="b"/>
            <a:pathLst>
              <a:path w="2084675" h="132898">
                <a:moveTo>
                  <a:pt x="0" y="0"/>
                </a:moveTo>
                <a:lnTo>
                  <a:pt x="2084675" y="0"/>
                </a:lnTo>
                <a:lnTo>
                  <a:pt x="2084675" y="132898"/>
                </a:lnTo>
                <a:lnTo>
                  <a:pt x="0" y="1328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793367" y="3108327"/>
            <a:ext cx="1583236" cy="1519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3"/>
              </a:lnSpc>
            </a:pPr>
            <a:r>
              <a:rPr lang="en-US" sz="1109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An overview of FireNet account request timelines, sponsorship requirements, renewals, guest access and best practices to ensure access throughout the season.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3367" y="2678875"/>
            <a:ext cx="1583236" cy="324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en-US" sz="1866" b="1">
                <a:solidFill>
                  <a:srgbClr val="7CD6CB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Accounts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1194" y="1755534"/>
            <a:ext cx="2089081" cy="465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3"/>
              </a:lnSpc>
            </a:pPr>
            <a:r>
              <a:rPr lang="en-US" sz="2780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01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772958" y="2385513"/>
            <a:ext cx="2089081" cy="3465274"/>
            <a:chOff x="0" y="0"/>
            <a:chExt cx="566673" cy="93997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6673" cy="939972"/>
            </a:xfrm>
            <a:custGeom>
              <a:avLst/>
              <a:gdLst/>
              <a:ahLst/>
              <a:cxnLst/>
              <a:rect l="l" t="t" r="r" b="b"/>
              <a:pathLst>
                <a:path w="566673" h="939972">
                  <a:moveTo>
                    <a:pt x="188993" y="920903"/>
                  </a:moveTo>
                  <a:cubicBezTo>
                    <a:pt x="218045" y="932417"/>
                    <a:pt x="251073" y="939972"/>
                    <a:pt x="283489" y="939972"/>
                  </a:cubicBezTo>
                  <a:cubicBezTo>
                    <a:pt x="315906" y="939972"/>
                    <a:pt x="347099" y="933496"/>
                    <a:pt x="375845" y="921982"/>
                  </a:cubicBezTo>
                  <a:cubicBezTo>
                    <a:pt x="376457" y="921622"/>
                    <a:pt x="377069" y="921622"/>
                    <a:pt x="377680" y="921263"/>
                  </a:cubicBezTo>
                  <a:cubicBezTo>
                    <a:pt x="485633" y="875208"/>
                    <a:pt x="565144" y="753594"/>
                    <a:pt x="566673" y="608646"/>
                  </a:cubicBezTo>
                  <a:lnTo>
                    <a:pt x="566673" y="0"/>
                  </a:lnTo>
                  <a:lnTo>
                    <a:pt x="0" y="0"/>
                  </a:lnTo>
                  <a:lnTo>
                    <a:pt x="0" y="608194"/>
                  </a:lnTo>
                  <a:cubicBezTo>
                    <a:pt x="1529" y="754312"/>
                    <a:pt x="79817" y="875928"/>
                    <a:pt x="188993" y="92090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566673" cy="841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3005131" y="1614817"/>
            <a:ext cx="1583236" cy="761171"/>
            <a:chOff x="0" y="0"/>
            <a:chExt cx="660400" cy="3175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298431"/>
                  </a:moveTo>
                  <a:cubicBezTo>
                    <a:pt x="254109" y="309945"/>
                    <a:pt x="292600" y="317500"/>
                    <a:pt x="330378" y="317500"/>
                  </a:cubicBezTo>
                  <a:cubicBezTo>
                    <a:pt x="368157" y="317500"/>
                    <a:pt x="404509" y="311023"/>
                    <a:pt x="438009" y="299509"/>
                  </a:cubicBezTo>
                  <a:cubicBezTo>
                    <a:pt x="438723" y="299150"/>
                    <a:pt x="439435" y="299150"/>
                    <a:pt x="440148" y="298790"/>
                  </a:cubicBezTo>
                  <a:cubicBezTo>
                    <a:pt x="565955" y="252735"/>
                    <a:pt x="658618" y="131121"/>
                    <a:pt x="660400" y="0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782" y="131840"/>
                    <a:pt x="93019" y="253455"/>
                    <a:pt x="220252" y="298431"/>
                  </a:cubicBezTo>
                  <a:close/>
                </a:path>
              </a:pathLst>
            </a:custGeom>
            <a:solidFill>
              <a:srgbClr val="7CBED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660400" cy="219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-10800000">
            <a:off x="2801533" y="2231936"/>
            <a:ext cx="2084675" cy="132898"/>
          </a:xfrm>
          <a:custGeom>
            <a:avLst/>
            <a:gdLst/>
            <a:ahLst/>
            <a:cxnLst/>
            <a:rect l="l" t="t" r="r" b="b"/>
            <a:pathLst>
              <a:path w="2084675" h="132898">
                <a:moveTo>
                  <a:pt x="0" y="0"/>
                </a:moveTo>
                <a:lnTo>
                  <a:pt x="2084675" y="0"/>
                </a:lnTo>
                <a:lnTo>
                  <a:pt x="2084675" y="132898"/>
                </a:lnTo>
                <a:lnTo>
                  <a:pt x="0" y="1328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3005131" y="3108327"/>
            <a:ext cx="1583236" cy="171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3"/>
              </a:lnSpc>
            </a:pPr>
            <a:r>
              <a:rPr lang="en-US" sz="1109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Practical guidance to help users work more efficiently in FireNet. Topics include file organization standards, SharePoint best practices, link sharing updates and key reminders.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005131" y="2688400"/>
            <a:ext cx="1583236" cy="31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8"/>
              </a:lnSpc>
            </a:pPr>
            <a:r>
              <a:rPr lang="en-US" sz="1856" b="1">
                <a:solidFill>
                  <a:srgbClr val="7CBED6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Tech Tips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772958" y="1755534"/>
            <a:ext cx="2089081" cy="465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3"/>
              </a:lnSpc>
            </a:pPr>
            <a:r>
              <a:rPr lang="en-US" sz="2780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02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4981458" y="2385513"/>
            <a:ext cx="2089081" cy="3465274"/>
            <a:chOff x="0" y="0"/>
            <a:chExt cx="566673" cy="93997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66673" cy="939972"/>
            </a:xfrm>
            <a:custGeom>
              <a:avLst/>
              <a:gdLst/>
              <a:ahLst/>
              <a:cxnLst/>
              <a:rect l="l" t="t" r="r" b="b"/>
              <a:pathLst>
                <a:path w="566673" h="939972">
                  <a:moveTo>
                    <a:pt x="188993" y="920903"/>
                  </a:moveTo>
                  <a:cubicBezTo>
                    <a:pt x="218045" y="932417"/>
                    <a:pt x="251073" y="939972"/>
                    <a:pt x="283489" y="939972"/>
                  </a:cubicBezTo>
                  <a:cubicBezTo>
                    <a:pt x="315906" y="939972"/>
                    <a:pt x="347099" y="933496"/>
                    <a:pt x="375845" y="921982"/>
                  </a:cubicBezTo>
                  <a:cubicBezTo>
                    <a:pt x="376457" y="921622"/>
                    <a:pt x="377069" y="921622"/>
                    <a:pt x="377680" y="921263"/>
                  </a:cubicBezTo>
                  <a:cubicBezTo>
                    <a:pt x="485633" y="875208"/>
                    <a:pt x="565144" y="753594"/>
                    <a:pt x="566673" y="608646"/>
                  </a:cubicBezTo>
                  <a:lnTo>
                    <a:pt x="566673" y="0"/>
                  </a:lnTo>
                  <a:lnTo>
                    <a:pt x="0" y="0"/>
                  </a:lnTo>
                  <a:lnTo>
                    <a:pt x="0" y="608194"/>
                  </a:lnTo>
                  <a:cubicBezTo>
                    <a:pt x="1529" y="754312"/>
                    <a:pt x="79817" y="875928"/>
                    <a:pt x="188993" y="92090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566673" cy="841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-10800000">
            <a:off x="5213631" y="1614817"/>
            <a:ext cx="1583236" cy="761171"/>
            <a:chOff x="0" y="0"/>
            <a:chExt cx="660400" cy="3175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298431"/>
                  </a:moveTo>
                  <a:cubicBezTo>
                    <a:pt x="254109" y="309945"/>
                    <a:pt x="292600" y="317500"/>
                    <a:pt x="330378" y="317500"/>
                  </a:cubicBezTo>
                  <a:cubicBezTo>
                    <a:pt x="368157" y="317500"/>
                    <a:pt x="404509" y="311023"/>
                    <a:pt x="438009" y="299509"/>
                  </a:cubicBezTo>
                  <a:cubicBezTo>
                    <a:pt x="438723" y="299150"/>
                    <a:pt x="439435" y="299150"/>
                    <a:pt x="440148" y="298790"/>
                  </a:cubicBezTo>
                  <a:cubicBezTo>
                    <a:pt x="565955" y="252735"/>
                    <a:pt x="658618" y="131121"/>
                    <a:pt x="660400" y="0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782" y="131840"/>
                    <a:pt x="93019" y="253455"/>
                    <a:pt x="220252" y="298431"/>
                  </a:cubicBezTo>
                  <a:close/>
                </a:path>
              </a:pathLst>
            </a:custGeom>
            <a:solidFill>
              <a:srgbClr val="7CD6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660400" cy="219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 rot="-10800000">
            <a:off x="5010033" y="2231936"/>
            <a:ext cx="2084675" cy="132898"/>
          </a:xfrm>
          <a:custGeom>
            <a:avLst/>
            <a:gdLst/>
            <a:ahLst/>
            <a:cxnLst/>
            <a:rect l="l" t="t" r="r" b="b"/>
            <a:pathLst>
              <a:path w="2084675" h="132898">
                <a:moveTo>
                  <a:pt x="0" y="0"/>
                </a:moveTo>
                <a:lnTo>
                  <a:pt x="2084676" y="0"/>
                </a:lnTo>
                <a:lnTo>
                  <a:pt x="2084676" y="132898"/>
                </a:lnTo>
                <a:lnTo>
                  <a:pt x="0" y="1328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5213631" y="3108327"/>
            <a:ext cx="1583236" cy="190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3"/>
              </a:lnSpc>
            </a:pPr>
            <a:r>
              <a:rPr lang="en-US" sz="1109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Best practices for browser use covering agency browser conflicts, signing in and out correctly, supported use cases and tips for maintaining clean, reliable access in interagency environments.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213631" y="2688400"/>
            <a:ext cx="1583236" cy="31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8"/>
              </a:lnSpc>
            </a:pPr>
            <a:r>
              <a:rPr lang="en-US" sz="1856" b="1">
                <a:solidFill>
                  <a:srgbClr val="7CD68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Browser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981458" y="1755534"/>
            <a:ext cx="2089081" cy="465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3"/>
              </a:lnSpc>
            </a:pPr>
            <a:r>
              <a:rPr lang="en-US" sz="2780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03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7185545" y="2385513"/>
            <a:ext cx="2089081" cy="3465274"/>
            <a:chOff x="0" y="0"/>
            <a:chExt cx="566673" cy="93997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66673" cy="939972"/>
            </a:xfrm>
            <a:custGeom>
              <a:avLst/>
              <a:gdLst/>
              <a:ahLst/>
              <a:cxnLst/>
              <a:rect l="l" t="t" r="r" b="b"/>
              <a:pathLst>
                <a:path w="566673" h="939972">
                  <a:moveTo>
                    <a:pt x="188993" y="920903"/>
                  </a:moveTo>
                  <a:cubicBezTo>
                    <a:pt x="218045" y="932417"/>
                    <a:pt x="251073" y="939972"/>
                    <a:pt x="283489" y="939972"/>
                  </a:cubicBezTo>
                  <a:cubicBezTo>
                    <a:pt x="315906" y="939972"/>
                    <a:pt x="347099" y="933496"/>
                    <a:pt x="375845" y="921982"/>
                  </a:cubicBezTo>
                  <a:cubicBezTo>
                    <a:pt x="376457" y="921622"/>
                    <a:pt x="377069" y="921622"/>
                    <a:pt x="377680" y="921263"/>
                  </a:cubicBezTo>
                  <a:cubicBezTo>
                    <a:pt x="485633" y="875208"/>
                    <a:pt x="565144" y="753594"/>
                    <a:pt x="566673" y="608646"/>
                  </a:cubicBezTo>
                  <a:lnTo>
                    <a:pt x="566673" y="0"/>
                  </a:lnTo>
                  <a:lnTo>
                    <a:pt x="0" y="0"/>
                  </a:lnTo>
                  <a:lnTo>
                    <a:pt x="0" y="608194"/>
                  </a:lnTo>
                  <a:cubicBezTo>
                    <a:pt x="1529" y="754312"/>
                    <a:pt x="79817" y="875928"/>
                    <a:pt x="188993" y="92090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566673" cy="841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 rot="-10800000">
            <a:off x="7417718" y="1614817"/>
            <a:ext cx="1583236" cy="761171"/>
            <a:chOff x="0" y="0"/>
            <a:chExt cx="660400" cy="3175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298431"/>
                  </a:moveTo>
                  <a:cubicBezTo>
                    <a:pt x="254109" y="309945"/>
                    <a:pt x="292600" y="317500"/>
                    <a:pt x="330378" y="317500"/>
                  </a:cubicBezTo>
                  <a:cubicBezTo>
                    <a:pt x="368157" y="317500"/>
                    <a:pt x="404509" y="311023"/>
                    <a:pt x="438009" y="299509"/>
                  </a:cubicBezTo>
                  <a:cubicBezTo>
                    <a:pt x="438723" y="299150"/>
                    <a:pt x="439435" y="299150"/>
                    <a:pt x="440148" y="298790"/>
                  </a:cubicBezTo>
                  <a:cubicBezTo>
                    <a:pt x="565955" y="252735"/>
                    <a:pt x="658618" y="131121"/>
                    <a:pt x="660400" y="0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782" y="131840"/>
                    <a:pt x="93019" y="253455"/>
                    <a:pt x="220252" y="298431"/>
                  </a:cubicBezTo>
                  <a:close/>
                </a:path>
              </a:pathLst>
            </a:custGeom>
            <a:solidFill>
              <a:srgbClr val="7C85D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28575"/>
              <a:ext cx="660400" cy="219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 rot="-10800000">
            <a:off x="7214120" y="2231936"/>
            <a:ext cx="2084675" cy="132898"/>
          </a:xfrm>
          <a:custGeom>
            <a:avLst/>
            <a:gdLst/>
            <a:ahLst/>
            <a:cxnLst/>
            <a:rect l="l" t="t" r="r" b="b"/>
            <a:pathLst>
              <a:path w="2084675" h="132898">
                <a:moveTo>
                  <a:pt x="0" y="0"/>
                </a:moveTo>
                <a:lnTo>
                  <a:pt x="2084675" y="0"/>
                </a:lnTo>
                <a:lnTo>
                  <a:pt x="2084675" y="132898"/>
                </a:lnTo>
                <a:lnTo>
                  <a:pt x="0" y="1328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TextBox 42"/>
          <p:cNvSpPr txBox="1"/>
          <p:nvPr/>
        </p:nvSpPr>
        <p:spPr>
          <a:xfrm>
            <a:off x="7417718" y="3376142"/>
            <a:ext cx="1583236" cy="2092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3"/>
              </a:lnSpc>
            </a:pPr>
            <a:r>
              <a:rPr lang="en-US" sz="1109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Operational workflows and management within FireNet including post-incident processes, member removal and archive access, shared inbox delegation updates, collaboration spaces and upcoming training opportunities.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417718" y="2688400"/>
            <a:ext cx="1583236" cy="638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98"/>
              </a:lnSpc>
            </a:pPr>
            <a:r>
              <a:rPr lang="en-US" sz="1850" b="1">
                <a:solidFill>
                  <a:srgbClr val="7C85D6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Dispatch Management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185545" y="1755534"/>
            <a:ext cx="2089081" cy="465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3"/>
              </a:lnSpc>
            </a:pPr>
            <a:r>
              <a:rPr lang="en-US" sz="2780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04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/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/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/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D6CB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5" name="AutoShape 35"/>
          <p:cNvSpPr/>
          <p:nvPr/>
        </p:nvSpPr>
        <p:spPr>
          <a:xfrm>
            <a:off x="5902467" y="731520"/>
            <a:ext cx="3498542" cy="6316765"/>
          </a:xfrm>
          <a:prstGeom prst="rect">
            <a:avLst/>
          </a:prstGeom>
          <a:solidFill>
            <a:srgbClr val="7CD6CB"/>
          </a:solidFill>
        </p:spPr>
        <p:txBody>
          <a:bodyPr/>
          <a:lstStyle/>
          <a:p>
            <a:endParaRPr lang="en-US"/>
          </a:p>
        </p:txBody>
      </p:sp>
      <p:sp>
        <p:nvSpPr>
          <p:cNvPr id="36" name="AutoShape 36"/>
          <p:cNvSpPr/>
          <p:nvPr/>
        </p:nvSpPr>
        <p:spPr>
          <a:xfrm>
            <a:off x="437668" y="6627400"/>
            <a:ext cx="5666252" cy="0"/>
          </a:xfrm>
          <a:prstGeom prst="line">
            <a:avLst/>
          </a:prstGeom>
          <a:ln w="9525" cap="rnd">
            <a:solidFill>
              <a:srgbClr val="7CD6C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437668" y="6547503"/>
            <a:ext cx="689013" cy="172253"/>
          </a:xfrm>
          <a:custGeom>
            <a:avLst/>
            <a:gdLst/>
            <a:ahLst/>
            <a:cxnLst/>
            <a:rect l="l" t="t" r="r" b="b"/>
            <a:pathLst>
              <a:path w="689013" h="172253">
                <a:moveTo>
                  <a:pt x="0" y="0"/>
                </a:moveTo>
                <a:lnTo>
                  <a:pt x="689013" y="0"/>
                </a:lnTo>
                <a:lnTo>
                  <a:pt x="689013" y="172254"/>
                </a:lnTo>
                <a:lnTo>
                  <a:pt x="0" y="1722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8" name="Group 38"/>
          <p:cNvGrpSpPr/>
          <p:nvPr/>
        </p:nvGrpSpPr>
        <p:grpSpPr>
          <a:xfrm>
            <a:off x="5070183" y="1704230"/>
            <a:ext cx="3989997" cy="4356676"/>
            <a:chOff x="0" y="0"/>
            <a:chExt cx="5319996" cy="5808901"/>
          </a:xfrm>
        </p:grpSpPr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3"/>
            <a:srcRect l="4208" r="4208"/>
            <a:stretch>
              <a:fillRect/>
            </a:stretch>
          </p:blipFill>
          <p:spPr>
            <a:xfrm>
              <a:off x="0" y="0"/>
              <a:ext cx="5319996" cy="5808901"/>
            </a:xfrm>
            <a:prstGeom prst="rect">
              <a:avLst/>
            </a:prstGeom>
          </p:spPr>
        </p:pic>
      </p:grpSp>
      <p:sp>
        <p:nvSpPr>
          <p:cNvPr id="40" name="TextBox 40"/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860769" y="6522881"/>
            <a:ext cx="1771918" cy="18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03"/>
              </a:lnSpc>
            </a:pPr>
            <a:r>
              <a:rPr lang="en-US" sz="1145" spc="5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WWW.FIRENET.GOV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63952" y="1605490"/>
            <a:ext cx="4418187" cy="456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99" u="sng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  <a:hlinkClick r:id="rId4" tooltip="https://www.nwcg.gov/firenet-sop"/>
              </a:rPr>
              <a:t>NWCG Guidance</a:t>
            </a:r>
            <a:r>
              <a:rPr lang="en-US" sz="1999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​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 Account requests run daily  ​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 In PL5, run twice a day and on weekends  ​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 If someone is in your center and needs to be set up, you can reach out to the incident helpdesk to expedite​  ​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737373"/>
                </a:solidFill>
                <a:latin typeface="Open Sans 1"/>
                <a:ea typeface="Open Sans 1"/>
                <a:cs typeface="Open Sans 1"/>
                <a:sym typeface="Open Sans 1"/>
              </a:rPr>
              <a:t> If a user is waiting on an account in your center either the form wasn't filled out correctly OR missing sponsorship!! Reach out and we will assist! ​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8590" y="961091"/>
            <a:ext cx="5796245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3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Account Request Reminders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/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/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/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D6CB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47728" y="849974"/>
            <a:ext cx="9058144" cy="6043182"/>
            <a:chOff x="0" y="0"/>
            <a:chExt cx="3354868" cy="223821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354868" cy="2238216"/>
            </a:xfrm>
            <a:custGeom>
              <a:avLst/>
              <a:gdLst/>
              <a:ahLst/>
              <a:cxnLst/>
              <a:rect l="l" t="t" r="r" b="b"/>
              <a:pathLst>
                <a:path w="3354868" h="2238216">
                  <a:moveTo>
                    <a:pt x="30769" y="0"/>
                  </a:moveTo>
                  <a:lnTo>
                    <a:pt x="3324099" y="0"/>
                  </a:lnTo>
                  <a:cubicBezTo>
                    <a:pt x="3332260" y="0"/>
                    <a:pt x="3340086" y="3242"/>
                    <a:pt x="3345856" y="9012"/>
                  </a:cubicBezTo>
                  <a:cubicBezTo>
                    <a:pt x="3351626" y="14782"/>
                    <a:pt x="3354868" y="22608"/>
                    <a:pt x="3354868" y="30769"/>
                  </a:cubicBezTo>
                  <a:lnTo>
                    <a:pt x="3354868" y="2207447"/>
                  </a:lnTo>
                  <a:cubicBezTo>
                    <a:pt x="3354868" y="2224440"/>
                    <a:pt x="3341093" y="2238216"/>
                    <a:pt x="3324099" y="2238216"/>
                  </a:cubicBezTo>
                  <a:lnTo>
                    <a:pt x="30769" y="2238216"/>
                  </a:lnTo>
                  <a:cubicBezTo>
                    <a:pt x="13776" y="2238216"/>
                    <a:pt x="0" y="2224440"/>
                    <a:pt x="0" y="2207447"/>
                  </a:cubicBezTo>
                  <a:lnTo>
                    <a:pt x="0" y="30769"/>
                  </a:lnTo>
                  <a:cubicBezTo>
                    <a:pt x="0" y="13776"/>
                    <a:pt x="13776" y="0"/>
                    <a:pt x="30769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3354868" cy="22667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2689451" y="1971753"/>
            <a:ext cx="6516777" cy="4138200"/>
            <a:chOff x="0" y="0"/>
            <a:chExt cx="8689035" cy="5517600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749842"/>
              <a:ext cx="2896345" cy="4767758"/>
              <a:chOff x="0" y="-28575"/>
              <a:chExt cx="841484" cy="1385191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41484" cy="1356616"/>
              </a:xfrm>
              <a:custGeom>
                <a:avLst/>
                <a:gdLst/>
                <a:ahLst/>
                <a:cxnLst/>
                <a:rect l="l" t="t" r="r" b="b"/>
                <a:pathLst>
                  <a:path w="841484" h="1356616">
                    <a:moveTo>
                      <a:pt x="134471" y="0"/>
                    </a:moveTo>
                    <a:lnTo>
                      <a:pt x="707013" y="0"/>
                    </a:lnTo>
                    <a:cubicBezTo>
                      <a:pt x="742677" y="0"/>
                      <a:pt x="776880" y="14167"/>
                      <a:pt x="802098" y="39386"/>
                    </a:cubicBezTo>
                    <a:cubicBezTo>
                      <a:pt x="827316" y="64604"/>
                      <a:pt x="841484" y="98807"/>
                      <a:pt x="841484" y="134471"/>
                    </a:cubicBezTo>
                    <a:lnTo>
                      <a:pt x="841484" y="1222145"/>
                    </a:lnTo>
                    <a:cubicBezTo>
                      <a:pt x="841484" y="1257809"/>
                      <a:pt x="827316" y="1292012"/>
                      <a:pt x="802098" y="1317231"/>
                    </a:cubicBezTo>
                    <a:cubicBezTo>
                      <a:pt x="776880" y="1342449"/>
                      <a:pt x="742677" y="1356616"/>
                      <a:pt x="707013" y="1356616"/>
                    </a:cubicBezTo>
                    <a:lnTo>
                      <a:pt x="134471" y="1356616"/>
                    </a:lnTo>
                    <a:cubicBezTo>
                      <a:pt x="98807" y="1356616"/>
                      <a:pt x="64604" y="1342449"/>
                      <a:pt x="39386" y="1317231"/>
                    </a:cubicBezTo>
                    <a:cubicBezTo>
                      <a:pt x="14167" y="1292012"/>
                      <a:pt x="0" y="1257809"/>
                      <a:pt x="0" y="1222145"/>
                    </a:cubicBezTo>
                    <a:lnTo>
                      <a:pt x="0" y="134471"/>
                    </a:lnTo>
                    <a:cubicBezTo>
                      <a:pt x="0" y="98807"/>
                      <a:pt x="14167" y="64604"/>
                      <a:pt x="39386" y="39386"/>
                    </a:cubicBezTo>
                    <a:cubicBezTo>
                      <a:pt x="64604" y="14167"/>
                      <a:pt x="98807" y="0"/>
                      <a:pt x="134471" y="0"/>
                    </a:cubicBezTo>
                    <a:close/>
                  </a:path>
                </a:pathLst>
              </a:custGeom>
              <a:solidFill>
                <a:srgbClr val="7CBED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841484" cy="13851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2896345" y="848196"/>
              <a:ext cx="2896345" cy="4669404"/>
              <a:chOff x="0" y="0"/>
              <a:chExt cx="841484" cy="1356616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41484" cy="1356616"/>
              </a:xfrm>
              <a:custGeom>
                <a:avLst/>
                <a:gdLst/>
                <a:ahLst/>
                <a:cxnLst/>
                <a:rect l="l" t="t" r="r" b="b"/>
                <a:pathLst>
                  <a:path w="841484" h="1356616">
                    <a:moveTo>
                      <a:pt x="134471" y="0"/>
                    </a:moveTo>
                    <a:lnTo>
                      <a:pt x="707013" y="0"/>
                    </a:lnTo>
                    <a:cubicBezTo>
                      <a:pt x="742677" y="0"/>
                      <a:pt x="776880" y="14167"/>
                      <a:pt x="802098" y="39386"/>
                    </a:cubicBezTo>
                    <a:cubicBezTo>
                      <a:pt x="827316" y="64604"/>
                      <a:pt x="841484" y="98807"/>
                      <a:pt x="841484" y="134471"/>
                    </a:cubicBezTo>
                    <a:lnTo>
                      <a:pt x="841484" y="1222145"/>
                    </a:lnTo>
                    <a:cubicBezTo>
                      <a:pt x="841484" y="1257809"/>
                      <a:pt x="827316" y="1292012"/>
                      <a:pt x="802098" y="1317231"/>
                    </a:cubicBezTo>
                    <a:cubicBezTo>
                      <a:pt x="776880" y="1342449"/>
                      <a:pt x="742677" y="1356616"/>
                      <a:pt x="707013" y="1356616"/>
                    </a:cubicBezTo>
                    <a:lnTo>
                      <a:pt x="134471" y="1356616"/>
                    </a:lnTo>
                    <a:cubicBezTo>
                      <a:pt x="98807" y="1356616"/>
                      <a:pt x="64604" y="1342449"/>
                      <a:pt x="39386" y="1317231"/>
                    </a:cubicBezTo>
                    <a:cubicBezTo>
                      <a:pt x="14167" y="1292012"/>
                      <a:pt x="0" y="1257809"/>
                      <a:pt x="0" y="1222145"/>
                    </a:cubicBezTo>
                    <a:lnTo>
                      <a:pt x="0" y="134471"/>
                    </a:lnTo>
                    <a:cubicBezTo>
                      <a:pt x="0" y="98807"/>
                      <a:pt x="14167" y="64604"/>
                      <a:pt x="39386" y="39386"/>
                    </a:cubicBezTo>
                    <a:cubicBezTo>
                      <a:pt x="64604" y="14167"/>
                      <a:pt x="98807" y="0"/>
                      <a:pt x="134471" y="0"/>
                    </a:cubicBezTo>
                    <a:close/>
                  </a:path>
                </a:pathLst>
              </a:custGeom>
              <a:solidFill>
                <a:srgbClr val="7CD68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841484" cy="13851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5792690" y="749843"/>
              <a:ext cx="2896345" cy="4767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  <p:grpSp>
          <p:nvGrpSpPr>
            <p:cNvPr id="52" name="Group 52"/>
            <p:cNvGrpSpPr/>
            <p:nvPr/>
          </p:nvGrpSpPr>
          <p:grpSpPr>
            <a:xfrm rot="5400000">
              <a:off x="2084395" y="2872767"/>
              <a:ext cx="1588077" cy="620261"/>
              <a:chOff x="33208" y="16837"/>
              <a:chExt cx="746384" cy="291518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33208" y="16837"/>
                <a:ext cx="746384" cy="291518"/>
              </a:xfrm>
              <a:custGeom>
                <a:avLst/>
                <a:gdLst/>
                <a:ahLst/>
                <a:cxnLst/>
                <a:rect l="l" t="t" r="r" b="b"/>
                <a:pathLst>
                  <a:path w="746384" h="291518">
                    <a:moveTo>
                      <a:pt x="413061" y="13414"/>
                    </a:moveTo>
                    <a:lnTo>
                      <a:pt x="739723" y="261268"/>
                    </a:lnTo>
                    <a:cubicBezTo>
                      <a:pt x="745483" y="265638"/>
                      <a:pt x="747809" y="273198"/>
                      <a:pt x="745504" y="280050"/>
                    </a:cubicBezTo>
                    <a:cubicBezTo>
                      <a:pt x="743199" y="286903"/>
                      <a:pt x="736776" y="291519"/>
                      <a:pt x="729546" y="291519"/>
                    </a:cubicBezTo>
                    <a:lnTo>
                      <a:pt x="16838" y="291519"/>
                    </a:lnTo>
                    <a:cubicBezTo>
                      <a:pt x="9608" y="291519"/>
                      <a:pt x="3185" y="286903"/>
                      <a:pt x="880" y="280050"/>
                    </a:cubicBezTo>
                    <a:cubicBezTo>
                      <a:pt x="-1425" y="273198"/>
                      <a:pt x="901" y="265638"/>
                      <a:pt x="6661" y="261268"/>
                    </a:cubicBezTo>
                    <a:lnTo>
                      <a:pt x="333323" y="13414"/>
                    </a:lnTo>
                    <a:cubicBezTo>
                      <a:pt x="356894" y="-4471"/>
                      <a:pt x="389490" y="-4471"/>
                      <a:pt x="413061" y="13414"/>
                    </a:cubicBezTo>
                    <a:close/>
                  </a:path>
                </a:pathLst>
              </a:custGeom>
              <a:solidFill>
                <a:srgbClr val="7CBED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127000" y="114589"/>
                <a:ext cx="558800" cy="1717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58" name="TextBox 58"/>
            <p:cNvSpPr txBox="1"/>
            <p:nvPr/>
          </p:nvSpPr>
          <p:spPr>
            <a:xfrm>
              <a:off x="482003" y="1294747"/>
              <a:ext cx="1914233" cy="2287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5"/>
                </a:lnSpc>
              </a:pPr>
              <a:r>
                <a:rPr lang="en-US" sz="2400" b="1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ALL: </a:t>
              </a:r>
              <a:endParaRPr lang="en-US">
                <a:sym typeface="Open Sans 1 Bold"/>
              </a:endParaRPr>
            </a:p>
            <a:p>
              <a:pPr algn="ctr">
                <a:lnSpc>
                  <a:spcPts val="3385"/>
                </a:lnSpc>
              </a:pPr>
              <a:r>
                <a:rPr lang="en-US" sz="2400" b="1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Sign In Every 60 Days</a:t>
              </a:r>
              <a:endParaRPr lang="en-US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426721" y="1340929"/>
              <a:ext cx="1914233" cy="19499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28"/>
                </a:lnSpc>
              </a:pPr>
              <a:r>
                <a:rPr lang="en-US" sz="2050" b="1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Affiliate:</a:t>
              </a:r>
              <a:endParaRPr lang="en-US">
                <a:sym typeface="Open Sans 1 Bold"/>
              </a:endParaRPr>
            </a:p>
            <a:p>
              <a:pPr algn="ctr">
                <a:lnSpc>
                  <a:spcPts val="2928"/>
                </a:lnSpc>
              </a:pPr>
              <a:r>
                <a:rPr lang="en-US" sz="2050" b="1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Yearly Renewal Process</a:t>
              </a:r>
              <a:endParaRPr lang="en-US"/>
            </a:p>
          </p:txBody>
        </p:sp>
        <p:grpSp>
          <p:nvGrpSpPr>
            <p:cNvPr id="61" name="Group 61"/>
            <p:cNvGrpSpPr/>
            <p:nvPr/>
          </p:nvGrpSpPr>
          <p:grpSpPr>
            <a:xfrm>
              <a:off x="32909" y="0"/>
              <a:ext cx="1043360" cy="1043360"/>
              <a:chOff x="0" y="0"/>
              <a:chExt cx="812800" cy="81280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CBED6"/>
              </a:solidFill>
              <a:ln w="3810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079"/>
                  </a:lnSpc>
                  <a:spcBef>
                    <a:spcPct val="0"/>
                  </a:spcBef>
                </a:pPr>
                <a:r>
                  <a:rPr lang="en-US" sz="2199" b="1">
                    <a:solidFill>
                      <a:srgbClr val="FFFFFF"/>
                    </a:solidFill>
                    <a:latin typeface="Open Sans 1 Bold"/>
                    <a:ea typeface="Open Sans 1 Bold"/>
                    <a:cs typeface="Open Sans 1 Bold"/>
                    <a:sym typeface="Open Sans 1 Bold"/>
                  </a:rPr>
                  <a:t>1</a:t>
                </a:r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2962163" y="0"/>
              <a:ext cx="1043360" cy="1043360"/>
              <a:chOff x="0" y="0"/>
              <a:chExt cx="812800" cy="8128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CD68D"/>
              </a:solidFill>
              <a:ln w="3810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079"/>
                  </a:lnSpc>
                  <a:spcBef>
                    <a:spcPct val="0"/>
                  </a:spcBef>
                </a:pPr>
                <a:r>
                  <a:rPr lang="en-US" sz="2199" b="1">
                    <a:solidFill>
                      <a:srgbClr val="FFFFFF"/>
                    </a:solidFill>
                    <a:latin typeface="Open Sans 1 Bold"/>
                    <a:ea typeface="Open Sans 1 Bold"/>
                    <a:cs typeface="Open Sans 1 Bold"/>
                    <a:sym typeface="Open Sans 1 Bold"/>
                  </a:rPr>
                  <a:t>2</a:t>
                </a:r>
              </a:p>
            </p:txBody>
          </p:sp>
        </p:grpSp>
      </p:grpSp>
      <p:sp>
        <p:nvSpPr>
          <p:cNvPr id="70" name="TextBox 70"/>
          <p:cNvSpPr txBox="1"/>
          <p:nvPr/>
        </p:nvSpPr>
        <p:spPr>
          <a:xfrm>
            <a:off x="1984016" y="1173125"/>
            <a:ext cx="579624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3"/>
              </a:lnSpc>
            </a:pPr>
            <a:r>
              <a:rPr lang="en-US" sz="2753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Maintaining an Account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917139" y="4593527"/>
            <a:ext cx="2063692" cy="898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983" lvl="1" indent="-188992" algn="l">
              <a:lnSpc>
                <a:spcPts val="2451"/>
              </a:lnSpc>
              <a:buFont typeface="Arial"/>
              <a:buChar char="•"/>
            </a:pPr>
            <a:r>
              <a:rPr lang="en-US" sz="175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Security cert-fs recommended</a:t>
            </a:r>
          </a:p>
          <a:p>
            <a:pPr marL="377983" lvl="1" indent="-188992" algn="l">
              <a:lnSpc>
                <a:spcPts val="2451"/>
              </a:lnSpc>
              <a:buFont typeface="Arial"/>
              <a:buChar char="•"/>
            </a:pPr>
            <a:r>
              <a:rPr lang="en-US" sz="175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Sign ROB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07811-2AB7-B4BE-A87D-F35977CA4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95FB5EF-330B-B42B-2D0C-691CEA106002}"/>
              </a:ext>
            </a:extLst>
          </p:cNvPr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BEE4376-0537-CEC0-3985-A971806FFBF9}"/>
                </a:ext>
              </a:extLst>
            </p:cNvPr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1761E33-C769-7CE0-919D-C584AFCCC5CB}"/>
                </a:ext>
              </a:extLst>
            </p:cNvPr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2182EA3-85CB-EBE1-A179-810E49FC4AED}"/>
              </a:ext>
            </a:extLst>
          </p:cNvPr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C4A5CDF-333C-0093-7185-24920EEED337}"/>
                </a:ext>
              </a:extLst>
            </p:cNvPr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BB9D257-1622-764A-22B9-740554050CB3}"/>
                </a:ext>
              </a:extLst>
            </p:cNvPr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701ADE81-A387-C531-5BF3-1A3F477684C8}"/>
              </a:ext>
            </a:extLst>
          </p:cNvPr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449ADFE1-9E19-2B56-5D55-4C182B96F300}"/>
                </a:ext>
              </a:extLst>
            </p:cNvPr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A31FF3A0-E007-E2A9-A35F-ACEFE991C912}"/>
                  </a:ext>
                </a:extLst>
              </p:cNvPr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80BD4B95-AD25-B2E0-AFB7-B17CFC8FF58D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39591965-5F62-B540-CBCD-16812D7CCB64}"/>
                </a:ext>
              </a:extLst>
            </p:cNvPr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EEA86AB6-2208-E85B-8830-3BCEE9FEC0B8}"/>
                  </a:ext>
                </a:extLst>
              </p:cNvPr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E2D0C3CA-1322-1E98-4C20-C2F52308B6A3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BD77B5BF-E7CE-C79F-3C9D-182FB0F320A4}"/>
              </a:ext>
            </a:extLst>
          </p:cNvPr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AA8BDA37-D6B2-8D52-A8C4-AABA33E79C5C}"/>
                </a:ext>
              </a:extLst>
            </p:cNvPr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A042E7B2-CB6C-C881-FDC0-1382363DA1AC}"/>
                  </a:ext>
                </a:extLst>
              </p:cNvPr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496B274A-E664-2C6A-956A-885BA3583820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30094DA5-499B-7967-84C2-8544A5A96C5B}"/>
                </a:ext>
              </a:extLst>
            </p:cNvPr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A05F6403-8D67-7B4F-727A-FC027E631CC2}"/>
                  </a:ext>
                </a:extLst>
              </p:cNvPr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AB81D0CD-FAC0-BFD7-E1E6-23EE8B34F1A0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7428BD86-2E7F-6188-C782-B8D9211038F5}"/>
              </a:ext>
            </a:extLst>
          </p:cNvPr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BCA90441-C3DE-30D0-BA70-DF675CC10D01}"/>
                </a:ext>
              </a:extLst>
            </p:cNvPr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E8057802-9A1A-EEE2-7266-6122609B2BCE}"/>
                  </a:ext>
                </a:extLst>
              </p:cNvPr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04497EF0-458E-9D10-BA1B-6596A5836EDF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2F12DCC2-4684-5E80-078B-6E7D582BCE09}"/>
                </a:ext>
              </a:extLst>
            </p:cNvPr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76C15FA6-47F2-68DE-3F0C-22365DC8C595}"/>
                  </a:ext>
                </a:extLst>
              </p:cNvPr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37BDB472-8FD2-59FB-47B6-D0E4AC26AFA7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54FE5085-60DE-D48B-8CF0-8EAD0C3E35A9}"/>
              </a:ext>
            </a:extLst>
          </p:cNvPr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FB01D69-ECA0-0AF0-901C-984BD9845A38}"/>
                </a:ext>
              </a:extLst>
            </p:cNvPr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D6CB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49B4620B-63CA-5942-6A54-9BBD9D5FA299}"/>
                </a:ext>
              </a:extLst>
            </p:cNvPr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C3E1B644-0403-3248-98DA-BEBC44F2A116}"/>
              </a:ext>
            </a:extLst>
          </p:cNvPr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DA1BDFBF-582E-C141-2C7D-97886C695773}"/>
                </a:ext>
              </a:extLst>
            </p:cNvPr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01A6D543-2FE1-0DF8-5F0B-61DFABAAEBDA}"/>
                </a:ext>
              </a:extLst>
            </p:cNvPr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6" name="AutoShape 36">
            <a:extLst>
              <a:ext uri="{FF2B5EF4-FFF2-40B4-BE49-F238E27FC236}">
                <a16:creationId xmlns:a16="http://schemas.microsoft.com/office/drawing/2014/main" id="{F7B92F81-94D9-5C42-ACAD-A8F5B6F878A8}"/>
              </a:ext>
            </a:extLst>
          </p:cNvPr>
          <p:cNvSpPr/>
          <p:nvPr/>
        </p:nvSpPr>
        <p:spPr>
          <a:xfrm>
            <a:off x="437668" y="6627400"/>
            <a:ext cx="5666252" cy="0"/>
          </a:xfrm>
          <a:prstGeom prst="line">
            <a:avLst/>
          </a:prstGeom>
          <a:ln w="9525" cap="rnd">
            <a:solidFill>
              <a:srgbClr val="7CD6C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B8C1823F-01DA-4C12-A578-3DC2426124B3}"/>
              </a:ext>
            </a:extLst>
          </p:cNvPr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C888FC71-C6FA-16BA-7CA2-62C0201689EE}"/>
              </a:ext>
            </a:extLst>
          </p:cNvPr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42" name="TextBox 42">
            <a:extLst>
              <a:ext uri="{FF2B5EF4-FFF2-40B4-BE49-F238E27FC236}">
                <a16:creationId xmlns:a16="http://schemas.microsoft.com/office/drawing/2014/main" id="{4A7A86C7-6E3A-EF77-7639-4E50CD344D71}"/>
              </a:ext>
            </a:extLst>
          </p:cNvPr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3D83BEC1-51DF-018D-56B9-729F9FF5E8C1}"/>
              </a:ext>
            </a:extLst>
          </p:cNvPr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6" name="TextBox 46">
            <a:extLst>
              <a:ext uri="{FF2B5EF4-FFF2-40B4-BE49-F238E27FC236}">
                <a16:creationId xmlns:a16="http://schemas.microsoft.com/office/drawing/2014/main" id="{D7542581-3DB0-4074-7A19-638A16C231FD}"/>
              </a:ext>
            </a:extLst>
          </p:cNvPr>
          <p:cNvSpPr txBox="1"/>
          <p:nvPr/>
        </p:nvSpPr>
        <p:spPr>
          <a:xfrm>
            <a:off x="49932" y="961091"/>
            <a:ext cx="9584941" cy="382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0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Account Comparison</a:t>
            </a:r>
          </a:p>
        </p:txBody>
      </p:sp>
      <p:pic>
        <p:nvPicPr>
          <p:cNvPr id="37" name="Picture 3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83B64D1-1FBC-82BD-CC7E-8D9FBF168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169" y="1424802"/>
            <a:ext cx="4835151" cy="5228288"/>
          </a:xfrm>
          <a:prstGeom prst="rect">
            <a:avLst/>
          </a:prstGeom>
        </p:spPr>
      </p:pic>
      <p:pic>
        <p:nvPicPr>
          <p:cNvPr id="39" name="Picture 38" descr="A screenshot of a phone&#10;&#10;AI-generated content may be incorrect.">
            <a:extLst>
              <a:ext uri="{FF2B5EF4-FFF2-40B4-BE49-F238E27FC236}">
                <a16:creationId xmlns:a16="http://schemas.microsoft.com/office/drawing/2014/main" id="{F5DA374B-CADC-44E0-F99B-0233AA844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937" y="1450636"/>
            <a:ext cx="2032746" cy="479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9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/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/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/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D6CB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5" name="AutoShape 35"/>
          <p:cNvSpPr/>
          <p:nvPr/>
        </p:nvSpPr>
        <p:spPr>
          <a:xfrm>
            <a:off x="4637843" y="1966679"/>
            <a:ext cx="4728744" cy="4037249"/>
          </a:xfrm>
          <a:prstGeom prst="rect">
            <a:avLst/>
          </a:prstGeom>
          <a:solidFill>
            <a:srgbClr val="7CD6CB"/>
          </a:solidFill>
        </p:spPr>
        <p:txBody>
          <a:bodyPr/>
          <a:lstStyle/>
          <a:p>
            <a:endParaRPr lang="en-US"/>
          </a:p>
        </p:txBody>
      </p:sp>
      <p:sp>
        <p:nvSpPr>
          <p:cNvPr id="36" name="AutoShape 36"/>
          <p:cNvSpPr/>
          <p:nvPr/>
        </p:nvSpPr>
        <p:spPr>
          <a:xfrm>
            <a:off x="3039136" y="6848088"/>
            <a:ext cx="5666252" cy="0"/>
          </a:xfrm>
          <a:prstGeom prst="line">
            <a:avLst/>
          </a:prstGeom>
          <a:ln w="9525" cap="rnd">
            <a:solidFill>
              <a:srgbClr val="7CD6C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8677574" y="6767382"/>
            <a:ext cx="689013" cy="172253"/>
          </a:xfrm>
          <a:custGeom>
            <a:avLst/>
            <a:gdLst/>
            <a:ahLst/>
            <a:cxnLst/>
            <a:rect l="l" t="t" r="r" b="b"/>
            <a:pathLst>
              <a:path w="689013" h="172253">
                <a:moveTo>
                  <a:pt x="0" y="0"/>
                </a:moveTo>
                <a:lnTo>
                  <a:pt x="689012" y="0"/>
                </a:lnTo>
                <a:lnTo>
                  <a:pt x="689012" y="172253"/>
                </a:lnTo>
                <a:lnTo>
                  <a:pt x="0" y="1722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8" name="Group 38"/>
          <p:cNvGrpSpPr/>
          <p:nvPr/>
        </p:nvGrpSpPr>
        <p:grpSpPr>
          <a:xfrm>
            <a:off x="372474" y="1509516"/>
            <a:ext cx="4265369" cy="4951575"/>
            <a:chOff x="0" y="0"/>
            <a:chExt cx="5687159" cy="6602100"/>
          </a:xfrm>
        </p:grpSpPr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3"/>
            <a:srcRect t="6467" b="6467"/>
            <a:stretch>
              <a:fillRect/>
            </a:stretch>
          </p:blipFill>
          <p:spPr>
            <a:xfrm>
              <a:off x="0" y="0"/>
              <a:ext cx="5687159" cy="6602100"/>
            </a:xfrm>
            <a:prstGeom prst="rect">
              <a:avLst/>
            </a:prstGeom>
          </p:spPr>
        </p:pic>
      </p:grpSp>
      <p:sp>
        <p:nvSpPr>
          <p:cNvPr id="40" name="Freeform 40"/>
          <p:cNvSpPr/>
          <p:nvPr/>
        </p:nvSpPr>
        <p:spPr>
          <a:xfrm>
            <a:off x="7306650" y="5263315"/>
            <a:ext cx="1370923" cy="257048"/>
          </a:xfrm>
          <a:custGeom>
            <a:avLst/>
            <a:gdLst/>
            <a:ahLst/>
            <a:cxnLst/>
            <a:rect l="l" t="t" r="r" b="b"/>
            <a:pathLst>
              <a:path w="1370923" h="257048">
                <a:moveTo>
                  <a:pt x="0" y="0"/>
                </a:moveTo>
                <a:lnTo>
                  <a:pt x="1370924" y="0"/>
                </a:lnTo>
                <a:lnTo>
                  <a:pt x="1370924" y="257048"/>
                </a:lnTo>
                <a:lnTo>
                  <a:pt x="0" y="2570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1"/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49301" y="6748332"/>
            <a:ext cx="1771918" cy="18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03"/>
              </a:lnSpc>
            </a:pPr>
            <a:r>
              <a:rPr lang="en-US" sz="1145" spc="5">
                <a:solidFill>
                  <a:srgbClr val="7CD6CB"/>
                </a:solidFill>
                <a:latin typeface="Open Sans 1"/>
                <a:ea typeface="Open Sans 1"/>
                <a:cs typeface="Open Sans 1"/>
                <a:sym typeface="Open Sans 1"/>
              </a:rPr>
              <a:t>WWW.FIRENET.GOV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793121" y="2348102"/>
            <a:ext cx="4418187" cy="315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MS Teams/SharePoint growth = expanded reach​​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Named FireNet Account is NOT needed​  ​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Off-season guest membership trainings​  ​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FireNet Account holders feedback on collaborating with guest members: ​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978677" y="899685"/>
            <a:ext cx="5796245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3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Guest Membership Reminders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8FB90-98FF-7F2A-5C0E-B1BE9C02B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8F9FF8E-2D43-ADB5-13BA-7A5393888113}"/>
              </a:ext>
            </a:extLst>
          </p:cNvPr>
          <p:cNvGrpSpPr/>
          <p:nvPr/>
        </p:nvGrpSpPr>
        <p:grpSpPr>
          <a:xfrm>
            <a:off x="10678" y="45420"/>
            <a:ext cx="9742922" cy="5003350"/>
            <a:chOff x="0" y="0"/>
            <a:chExt cx="4522663" cy="232255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10D05A6-DDBA-E80E-2E09-FACEDD093888}"/>
                </a:ext>
              </a:extLst>
            </p:cNvPr>
            <p:cNvSpPr/>
            <p:nvPr/>
          </p:nvSpPr>
          <p:spPr>
            <a:xfrm>
              <a:off x="0" y="0"/>
              <a:ext cx="4522663" cy="2322555"/>
            </a:xfrm>
            <a:custGeom>
              <a:avLst/>
              <a:gdLst/>
              <a:ahLst/>
              <a:cxnLst/>
              <a:rect l="l" t="t" r="r" b="b"/>
              <a:pathLst>
                <a:path w="4522663" h="2322555">
                  <a:moveTo>
                    <a:pt x="6357" y="0"/>
                  </a:moveTo>
                  <a:lnTo>
                    <a:pt x="4516306" y="0"/>
                  </a:lnTo>
                  <a:cubicBezTo>
                    <a:pt x="4517992" y="0"/>
                    <a:pt x="4519609" y="670"/>
                    <a:pt x="4520801" y="1862"/>
                  </a:cubicBezTo>
                  <a:cubicBezTo>
                    <a:pt x="4521993" y="3054"/>
                    <a:pt x="4522663" y="4671"/>
                    <a:pt x="4522663" y="6357"/>
                  </a:cubicBezTo>
                  <a:lnTo>
                    <a:pt x="4522663" y="2316198"/>
                  </a:lnTo>
                  <a:cubicBezTo>
                    <a:pt x="4522663" y="2317884"/>
                    <a:pt x="4521993" y="2319500"/>
                    <a:pt x="4520801" y="2320693"/>
                  </a:cubicBezTo>
                  <a:cubicBezTo>
                    <a:pt x="4519609" y="2321885"/>
                    <a:pt x="4517992" y="2322555"/>
                    <a:pt x="4516306" y="2322555"/>
                  </a:cubicBezTo>
                  <a:lnTo>
                    <a:pt x="6357" y="2322555"/>
                  </a:lnTo>
                  <a:cubicBezTo>
                    <a:pt x="2846" y="2322555"/>
                    <a:pt x="0" y="2319708"/>
                    <a:pt x="0" y="2316198"/>
                  </a:cubicBezTo>
                  <a:lnTo>
                    <a:pt x="0" y="6357"/>
                  </a:lnTo>
                  <a:cubicBezTo>
                    <a:pt x="0" y="4671"/>
                    <a:pt x="670" y="3054"/>
                    <a:pt x="1862" y="1862"/>
                  </a:cubicBezTo>
                  <a:cubicBezTo>
                    <a:pt x="3054" y="670"/>
                    <a:pt x="4671" y="0"/>
                    <a:pt x="6357" y="0"/>
                  </a:cubicBezTo>
                  <a:close/>
                </a:path>
              </a:pathLst>
            </a:custGeom>
            <a:solidFill>
              <a:srgbClr val="2A2A27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63F323B-9EBA-7C53-1012-C952931C7CA8}"/>
                </a:ext>
              </a:extLst>
            </p:cNvPr>
            <p:cNvSpPr txBox="1"/>
            <p:nvPr/>
          </p:nvSpPr>
          <p:spPr>
            <a:xfrm>
              <a:off x="0" y="-9525"/>
              <a:ext cx="4522663" cy="2332079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9081FA5-F41D-190C-77F0-D166B60BC283}"/>
              </a:ext>
            </a:extLst>
          </p:cNvPr>
          <p:cNvGrpSpPr/>
          <p:nvPr/>
        </p:nvGrpSpPr>
        <p:grpSpPr>
          <a:xfrm>
            <a:off x="7287601" y="19050"/>
            <a:ext cx="2465999" cy="564343"/>
            <a:chOff x="0" y="0"/>
            <a:chExt cx="1144717" cy="26196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DF073F5-F048-0517-05BC-CDCCB7A05EEE}"/>
                </a:ext>
              </a:extLst>
            </p:cNvPr>
            <p:cNvSpPr/>
            <p:nvPr/>
          </p:nvSpPr>
          <p:spPr>
            <a:xfrm>
              <a:off x="0" y="0"/>
              <a:ext cx="1144717" cy="261968"/>
            </a:xfrm>
            <a:custGeom>
              <a:avLst/>
              <a:gdLst/>
              <a:ahLst/>
              <a:cxnLst/>
              <a:rect l="l" t="t" r="r" b="b"/>
              <a:pathLst>
                <a:path w="1144717" h="261968">
                  <a:moveTo>
                    <a:pt x="25116" y="0"/>
                  </a:moveTo>
                  <a:lnTo>
                    <a:pt x="1119601" y="0"/>
                  </a:lnTo>
                  <a:cubicBezTo>
                    <a:pt x="1133472" y="0"/>
                    <a:pt x="1144717" y="11245"/>
                    <a:pt x="1144717" y="25116"/>
                  </a:cubicBezTo>
                  <a:lnTo>
                    <a:pt x="1144717" y="236852"/>
                  </a:lnTo>
                  <a:cubicBezTo>
                    <a:pt x="1144717" y="243513"/>
                    <a:pt x="1142070" y="249902"/>
                    <a:pt x="1137360" y="254612"/>
                  </a:cubicBezTo>
                  <a:cubicBezTo>
                    <a:pt x="1132650" y="259322"/>
                    <a:pt x="1126262" y="261968"/>
                    <a:pt x="1119601" y="261968"/>
                  </a:cubicBezTo>
                  <a:lnTo>
                    <a:pt x="25116" y="261968"/>
                  </a:lnTo>
                  <a:cubicBezTo>
                    <a:pt x="11245" y="261968"/>
                    <a:pt x="0" y="250723"/>
                    <a:pt x="0" y="236852"/>
                  </a:cubicBezTo>
                  <a:lnTo>
                    <a:pt x="0" y="25116"/>
                  </a:lnTo>
                  <a:cubicBezTo>
                    <a:pt x="0" y="11245"/>
                    <a:pt x="11245" y="0"/>
                    <a:pt x="25116" y="0"/>
                  </a:cubicBezTo>
                  <a:close/>
                </a:path>
              </a:pathLst>
            </a:custGeom>
            <a:solidFill>
              <a:srgbClr val="7C85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1D3F0BE-481E-5808-C806-C638F654C661}"/>
                </a:ext>
              </a:extLst>
            </p:cNvPr>
            <p:cNvSpPr txBox="1"/>
            <p:nvPr/>
          </p:nvSpPr>
          <p:spPr>
            <a:xfrm>
              <a:off x="0" y="-9525"/>
              <a:ext cx="1144717" cy="271493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82D77FE6-4F81-7BE4-AAE8-063B30AC521A}"/>
              </a:ext>
            </a:extLst>
          </p:cNvPr>
          <p:cNvGrpSpPr/>
          <p:nvPr/>
        </p:nvGrpSpPr>
        <p:grpSpPr>
          <a:xfrm>
            <a:off x="4882139" y="19050"/>
            <a:ext cx="2424511" cy="564343"/>
            <a:chOff x="0" y="0"/>
            <a:chExt cx="3232681" cy="752458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E7BE6DD1-34FD-AA88-DD18-D0B354A6BACB}"/>
                </a:ext>
              </a:extLst>
            </p:cNvPr>
            <p:cNvGrpSpPr/>
            <p:nvPr/>
          </p:nvGrpSpPr>
          <p:grpSpPr>
            <a:xfrm>
              <a:off x="99725" y="0"/>
              <a:ext cx="3132957" cy="752458"/>
              <a:chOff x="0" y="0"/>
              <a:chExt cx="1090739" cy="261968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8276B35-C422-44EA-9BCD-80D90EBEBD9F}"/>
                  </a:ext>
                </a:extLst>
              </p:cNvPr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2F0269F9-6108-4D55-E93A-17F033B000D8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BCDE6868-B526-88BF-1C17-908808091954}"/>
                </a:ext>
              </a:extLst>
            </p:cNvPr>
            <p:cNvGrpSpPr/>
            <p:nvPr/>
          </p:nvGrpSpPr>
          <p:grpSpPr>
            <a:xfrm>
              <a:off x="0" y="0"/>
              <a:ext cx="3132957" cy="752458"/>
              <a:chOff x="0" y="0"/>
              <a:chExt cx="1090739" cy="261968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DBF86B51-E4AD-5CC7-CAEA-5FE81B856979}"/>
                  </a:ext>
                </a:extLst>
              </p:cNvPr>
              <p:cNvSpPr/>
              <p:nvPr/>
            </p:nvSpPr>
            <p:spPr>
              <a:xfrm>
                <a:off x="0" y="0"/>
                <a:ext cx="109073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090739" h="261968">
                    <a:moveTo>
                      <a:pt x="27365" y="0"/>
                    </a:moveTo>
                    <a:lnTo>
                      <a:pt x="1063373" y="0"/>
                    </a:lnTo>
                    <a:cubicBezTo>
                      <a:pt x="1078487" y="0"/>
                      <a:pt x="1090739" y="12252"/>
                      <a:pt x="1090739" y="27365"/>
                    </a:cubicBezTo>
                    <a:lnTo>
                      <a:pt x="1090739" y="234603"/>
                    </a:lnTo>
                    <a:cubicBezTo>
                      <a:pt x="1090739" y="241860"/>
                      <a:pt x="1087855" y="248821"/>
                      <a:pt x="1082723" y="253953"/>
                    </a:cubicBezTo>
                    <a:cubicBezTo>
                      <a:pt x="1077591" y="259085"/>
                      <a:pt x="1070631" y="261968"/>
                      <a:pt x="1063373" y="261968"/>
                    </a:cubicBezTo>
                    <a:lnTo>
                      <a:pt x="27365" y="261968"/>
                    </a:lnTo>
                    <a:cubicBezTo>
                      <a:pt x="12252" y="261968"/>
                      <a:pt x="0" y="249716"/>
                      <a:pt x="0" y="234603"/>
                    </a:cubicBezTo>
                    <a:lnTo>
                      <a:pt x="0" y="27365"/>
                    </a:lnTo>
                    <a:cubicBezTo>
                      <a:pt x="0" y="12252"/>
                      <a:pt x="12252" y="0"/>
                      <a:pt x="27365" y="0"/>
                    </a:cubicBezTo>
                    <a:close/>
                  </a:path>
                </a:pathLst>
              </a:custGeom>
              <a:solidFill>
                <a:srgbClr val="7CD68D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F9B517BD-743D-62C6-33B3-175721D81379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09073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82BD0E0-AC18-2271-A05B-E3D993AFE741}"/>
              </a:ext>
            </a:extLst>
          </p:cNvPr>
          <p:cNvGrpSpPr/>
          <p:nvPr/>
        </p:nvGrpSpPr>
        <p:grpSpPr>
          <a:xfrm>
            <a:off x="2446968" y="19050"/>
            <a:ext cx="2429832" cy="564343"/>
            <a:chOff x="0" y="0"/>
            <a:chExt cx="3239776" cy="752458"/>
          </a:xfrm>
        </p:grpSpPr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B81B9949-8A80-E14C-B9DE-F1D62187CE6F}"/>
                </a:ext>
              </a:extLst>
            </p:cNvPr>
            <p:cNvGrpSpPr/>
            <p:nvPr/>
          </p:nvGrpSpPr>
          <p:grpSpPr>
            <a:xfrm>
              <a:off x="74189" y="0"/>
              <a:ext cx="3165587" cy="752458"/>
              <a:chOff x="0" y="0"/>
              <a:chExt cx="1102099" cy="261968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6E43067B-7A4F-1C3A-C645-217697CE8E12}"/>
                  </a:ext>
                </a:extLst>
              </p:cNvPr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36F37730-2E6A-D19C-C4DE-1FAB08F7713C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4CE73ABA-2CB9-F881-CCAF-0C8676041377}"/>
                </a:ext>
              </a:extLst>
            </p:cNvPr>
            <p:cNvGrpSpPr/>
            <p:nvPr/>
          </p:nvGrpSpPr>
          <p:grpSpPr>
            <a:xfrm>
              <a:off x="0" y="0"/>
              <a:ext cx="3165587" cy="752458"/>
              <a:chOff x="0" y="0"/>
              <a:chExt cx="1102099" cy="261968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1F6B0DC3-7D59-DE44-3A52-7D03798A21BF}"/>
                  </a:ext>
                </a:extLst>
              </p:cNvPr>
              <p:cNvSpPr/>
              <p:nvPr/>
            </p:nvSpPr>
            <p:spPr>
              <a:xfrm>
                <a:off x="0" y="0"/>
                <a:ext cx="1102099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2099" h="261968">
                    <a:moveTo>
                      <a:pt x="27083" y="0"/>
                    </a:moveTo>
                    <a:lnTo>
                      <a:pt x="1075016" y="0"/>
                    </a:lnTo>
                    <a:cubicBezTo>
                      <a:pt x="1089973" y="0"/>
                      <a:pt x="1102099" y="12126"/>
                      <a:pt x="1102099" y="27083"/>
                    </a:cubicBezTo>
                    <a:lnTo>
                      <a:pt x="1102099" y="234885"/>
                    </a:lnTo>
                    <a:cubicBezTo>
                      <a:pt x="1102099" y="249842"/>
                      <a:pt x="1089973" y="261968"/>
                      <a:pt x="1075016" y="261968"/>
                    </a:cubicBezTo>
                    <a:lnTo>
                      <a:pt x="27083" y="261968"/>
                    </a:lnTo>
                    <a:cubicBezTo>
                      <a:pt x="12126" y="261968"/>
                      <a:pt x="0" y="249842"/>
                      <a:pt x="0" y="234885"/>
                    </a:cubicBezTo>
                    <a:lnTo>
                      <a:pt x="0" y="27083"/>
                    </a:lnTo>
                    <a:cubicBezTo>
                      <a:pt x="0" y="12126"/>
                      <a:pt x="12126" y="0"/>
                      <a:pt x="27083" y="0"/>
                    </a:cubicBezTo>
                    <a:close/>
                  </a:path>
                </a:pathLst>
              </a:custGeom>
              <a:solidFill>
                <a:srgbClr val="7CBED6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DDD5CB63-2482-8D50-31CA-70EDF1350A01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2099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37B41008-0CAB-0016-A9D9-C693669744A3}"/>
              </a:ext>
            </a:extLst>
          </p:cNvPr>
          <p:cNvGrpSpPr/>
          <p:nvPr/>
        </p:nvGrpSpPr>
        <p:grpSpPr>
          <a:xfrm>
            <a:off x="0" y="19050"/>
            <a:ext cx="2454268" cy="564343"/>
            <a:chOff x="0" y="0"/>
            <a:chExt cx="3272357" cy="752458"/>
          </a:xfrm>
        </p:grpSpPr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4B910745-978B-BA78-3AA0-BD8C7ADB003F}"/>
                </a:ext>
              </a:extLst>
            </p:cNvPr>
            <p:cNvGrpSpPr/>
            <p:nvPr/>
          </p:nvGrpSpPr>
          <p:grpSpPr>
            <a:xfrm>
              <a:off x="94328" y="0"/>
              <a:ext cx="3178029" cy="752458"/>
              <a:chOff x="0" y="0"/>
              <a:chExt cx="1106431" cy="261968"/>
            </a:xfrm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79ECF18B-DA32-F53E-4DCC-607F75B0F988}"/>
                  </a:ext>
                </a:extLst>
              </p:cNvPr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E48B836C-78DF-F57B-C867-5F290B23D3FB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84B61A13-0A06-A131-F77A-A60C82F9B617}"/>
                </a:ext>
              </a:extLst>
            </p:cNvPr>
            <p:cNvGrpSpPr/>
            <p:nvPr/>
          </p:nvGrpSpPr>
          <p:grpSpPr>
            <a:xfrm>
              <a:off x="0" y="0"/>
              <a:ext cx="3178029" cy="752458"/>
              <a:chOff x="0" y="0"/>
              <a:chExt cx="1106431" cy="261968"/>
            </a:xfrm>
          </p:grpSpPr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0AE8ACD8-4554-6CB9-169D-D6ECA505EE09}"/>
                  </a:ext>
                </a:extLst>
              </p:cNvPr>
              <p:cNvSpPr/>
              <p:nvPr/>
            </p:nvSpPr>
            <p:spPr>
              <a:xfrm>
                <a:off x="0" y="0"/>
                <a:ext cx="1106431" cy="261968"/>
              </a:xfrm>
              <a:custGeom>
                <a:avLst/>
                <a:gdLst/>
                <a:ahLst/>
                <a:cxnLst/>
                <a:rect l="l" t="t" r="r" b="b"/>
                <a:pathLst>
                  <a:path w="1106431" h="261968">
                    <a:moveTo>
                      <a:pt x="26977" y="0"/>
                    </a:moveTo>
                    <a:lnTo>
                      <a:pt x="1079453" y="0"/>
                    </a:lnTo>
                    <a:cubicBezTo>
                      <a:pt x="1086608" y="0"/>
                      <a:pt x="1093470" y="2842"/>
                      <a:pt x="1098529" y="7901"/>
                    </a:cubicBezTo>
                    <a:cubicBezTo>
                      <a:pt x="1103588" y="12961"/>
                      <a:pt x="1106431" y="19823"/>
                      <a:pt x="1106431" y="26977"/>
                    </a:cubicBezTo>
                    <a:lnTo>
                      <a:pt x="1106431" y="234991"/>
                    </a:lnTo>
                    <a:cubicBezTo>
                      <a:pt x="1106431" y="249890"/>
                      <a:pt x="1094352" y="261968"/>
                      <a:pt x="1079453" y="261968"/>
                    </a:cubicBezTo>
                    <a:lnTo>
                      <a:pt x="26977" y="261968"/>
                    </a:lnTo>
                    <a:cubicBezTo>
                      <a:pt x="12078" y="261968"/>
                      <a:pt x="0" y="249890"/>
                      <a:pt x="0" y="234991"/>
                    </a:cubicBezTo>
                    <a:lnTo>
                      <a:pt x="0" y="26977"/>
                    </a:lnTo>
                    <a:cubicBezTo>
                      <a:pt x="0" y="12078"/>
                      <a:pt x="12078" y="0"/>
                      <a:pt x="26977" y="0"/>
                    </a:cubicBezTo>
                    <a:close/>
                  </a:path>
                </a:pathLst>
              </a:custGeom>
              <a:solidFill>
                <a:srgbClr val="7CD6CB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E1B7A970-E082-E649-1339-16C2C7A1BD57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106431" cy="271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2"/>
                  </a:lnSpc>
                </a:pPr>
                <a:endParaRPr/>
              </a:p>
            </p:txBody>
          </p:sp>
        </p:grp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FBE14759-123B-38F5-4014-AA6AC7EDEA77}"/>
              </a:ext>
            </a:extLst>
          </p:cNvPr>
          <p:cNvGrpSpPr/>
          <p:nvPr/>
        </p:nvGrpSpPr>
        <p:grpSpPr>
          <a:xfrm>
            <a:off x="0" y="449935"/>
            <a:ext cx="9753600" cy="6865265"/>
            <a:chOff x="0" y="0"/>
            <a:chExt cx="4527620" cy="3186855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B50B7D5-D98D-6354-E897-E4011D285C9A}"/>
                </a:ext>
              </a:extLst>
            </p:cNvPr>
            <p:cNvSpPr/>
            <p:nvPr/>
          </p:nvSpPr>
          <p:spPr>
            <a:xfrm>
              <a:off x="0" y="0"/>
              <a:ext cx="4527620" cy="3186855"/>
            </a:xfrm>
            <a:custGeom>
              <a:avLst/>
              <a:gdLst/>
              <a:ahLst/>
              <a:cxnLst/>
              <a:rect l="l" t="t" r="r" b="b"/>
              <a:pathLst>
                <a:path w="4527620" h="3186855">
                  <a:moveTo>
                    <a:pt x="6350" y="0"/>
                  </a:moveTo>
                  <a:lnTo>
                    <a:pt x="4521270" y="0"/>
                  </a:lnTo>
                  <a:cubicBezTo>
                    <a:pt x="4524777" y="0"/>
                    <a:pt x="4527620" y="2843"/>
                    <a:pt x="4527620" y="6350"/>
                  </a:cubicBezTo>
                  <a:lnTo>
                    <a:pt x="4527620" y="3180505"/>
                  </a:lnTo>
                  <a:cubicBezTo>
                    <a:pt x="4527620" y="3182189"/>
                    <a:pt x="4526951" y="3183804"/>
                    <a:pt x="4525760" y="3184995"/>
                  </a:cubicBezTo>
                  <a:cubicBezTo>
                    <a:pt x="4524570" y="3186186"/>
                    <a:pt x="4522954" y="3186855"/>
                    <a:pt x="4521270" y="3186855"/>
                  </a:cubicBezTo>
                  <a:lnTo>
                    <a:pt x="6350" y="3186855"/>
                  </a:lnTo>
                  <a:cubicBezTo>
                    <a:pt x="2843" y="3186855"/>
                    <a:pt x="0" y="3184012"/>
                    <a:pt x="0" y="3180505"/>
                  </a:cubicBezTo>
                  <a:lnTo>
                    <a:pt x="0" y="6350"/>
                  </a:lnTo>
                  <a:cubicBezTo>
                    <a:pt x="0" y="2843"/>
                    <a:pt x="2843" y="0"/>
                    <a:pt x="6350" y="0"/>
                  </a:cubicBezTo>
                  <a:close/>
                </a:path>
              </a:pathLst>
            </a:custGeom>
            <a:solidFill>
              <a:srgbClr val="7CBED6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2BCD72CA-FC7F-C273-27B1-DDD0493677FE}"/>
                </a:ext>
              </a:extLst>
            </p:cNvPr>
            <p:cNvSpPr txBox="1"/>
            <p:nvPr/>
          </p:nvSpPr>
          <p:spPr>
            <a:xfrm>
              <a:off x="0" y="-9525"/>
              <a:ext cx="4527620" cy="3196380"/>
            </a:xfrm>
            <a:prstGeom prst="rect">
              <a:avLst/>
            </a:prstGeom>
          </p:spPr>
          <p:txBody>
            <a:bodyPr lIns="28128" tIns="28128" rIns="28128" bIns="28128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8DC0FF55-EA05-5BAE-2C2C-9163F789578D}"/>
              </a:ext>
            </a:extLst>
          </p:cNvPr>
          <p:cNvGrpSpPr/>
          <p:nvPr/>
        </p:nvGrpSpPr>
        <p:grpSpPr>
          <a:xfrm>
            <a:off x="128590" y="583393"/>
            <a:ext cx="9507098" cy="6598349"/>
            <a:chOff x="0" y="0"/>
            <a:chExt cx="3521147" cy="2443833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C81A44F-4AD6-FC4C-A780-509185C50FD9}"/>
                </a:ext>
              </a:extLst>
            </p:cNvPr>
            <p:cNvSpPr/>
            <p:nvPr/>
          </p:nvSpPr>
          <p:spPr>
            <a:xfrm>
              <a:off x="0" y="0"/>
              <a:ext cx="3521147" cy="2443833"/>
            </a:xfrm>
            <a:custGeom>
              <a:avLst/>
              <a:gdLst/>
              <a:ahLst/>
              <a:cxnLst/>
              <a:rect l="l" t="t" r="r" b="b"/>
              <a:pathLst>
                <a:path w="3521147" h="2443833">
                  <a:moveTo>
                    <a:pt x="0" y="0"/>
                  </a:moveTo>
                  <a:lnTo>
                    <a:pt x="3521147" y="0"/>
                  </a:lnTo>
                  <a:lnTo>
                    <a:pt x="3521147" y="2443833"/>
                  </a:lnTo>
                  <a:lnTo>
                    <a:pt x="0" y="2443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3177C616-188F-F4AC-BC68-AC584BCB32E3}"/>
                </a:ext>
              </a:extLst>
            </p:cNvPr>
            <p:cNvSpPr txBox="1"/>
            <p:nvPr/>
          </p:nvSpPr>
          <p:spPr>
            <a:xfrm>
              <a:off x="0" y="-28575"/>
              <a:ext cx="3521147" cy="2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6" name="TextBox 36">
            <a:extLst>
              <a:ext uri="{FF2B5EF4-FFF2-40B4-BE49-F238E27FC236}">
                <a16:creationId xmlns:a16="http://schemas.microsoft.com/office/drawing/2014/main" id="{EDD76D6B-71F6-8828-0CBD-5C505913F464}"/>
              </a:ext>
            </a:extLst>
          </p:cNvPr>
          <p:cNvSpPr txBox="1"/>
          <p:nvPr/>
        </p:nvSpPr>
        <p:spPr>
          <a:xfrm>
            <a:off x="5404" y="113334"/>
            <a:ext cx="2344944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ACCOUNTS</a:t>
            </a: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0AB2E24E-F7D8-E25A-3F7C-ADA10D57B9D8}"/>
              </a:ext>
            </a:extLst>
          </p:cNvPr>
          <p:cNvSpPr txBox="1"/>
          <p:nvPr/>
        </p:nvSpPr>
        <p:spPr>
          <a:xfrm>
            <a:off x="2454268" y="113334"/>
            <a:ext cx="2364856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TECH TIPS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B7490801-0D9D-82B9-36C4-420BE14C10BB}"/>
              </a:ext>
            </a:extLst>
          </p:cNvPr>
          <p:cNvSpPr txBox="1"/>
          <p:nvPr/>
        </p:nvSpPr>
        <p:spPr>
          <a:xfrm>
            <a:off x="4857224" y="113334"/>
            <a:ext cx="2417048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BROWSER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DE884075-E304-107E-A3F9-25C649AC600F}"/>
              </a:ext>
            </a:extLst>
          </p:cNvPr>
          <p:cNvSpPr txBox="1"/>
          <p:nvPr/>
        </p:nvSpPr>
        <p:spPr>
          <a:xfrm>
            <a:off x="7316175" y="113334"/>
            <a:ext cx="2405130" cy="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IMT/DISPATCH MGMT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E29286A6-4AA7-EEC7-5363-980FD2E962BE}"/>
              </a:ext>
            </a:extLst>
          </p:cNvPr>
          <p:cNvSpPr txBox="1"/>
          <p:nvPr/>
        </p:nvSpPr>
        <p:spPr>
          <a:xfrm>
            <a:off x="1419075" y="956835"/>
            <a:ext cx="6915449" cy="382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3"/>
              </a:lnSpc>
            </a:pPr>
            <a:r>
              <a:rPr lang="en-US" sz="2550" b="1">
                <a:solidFill>
                  <a:srgbClr val="7689A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SharePoint Tech Tip: Star/Follow</a:t>
            </a:r>
            <a:endParaRPr lang="en-US" sz="2553" b="1">
              <a:solidFill>
                <a:srgbClr val="7689A5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pic>
        <p:nvPicPr>
          <p:cNvPr id="42" name="Picture 5" descr="Image shows how to Favorite a document">
            <a:extLst>
              <a:ext uri="{FF2B5EF4-FFF2-40B4-BE49-F238E27FC236}">
                <a16:creationId xmlns:a16="http://schemas.microsoft.com/office/drawing/2014/main" id="{16ED952E-175A-534A-8C15-B1DFBE577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514" y="1648197"/>
            <a:ext cx="7320156" cy="1615206"/>
          </a:xfrm>
          <a:prstGeom prst="rect">
            <a:avLst/>
          </a:prstGeom>
        </p:spPr>
      </p:pic>
      <p:pic>
        <p:nvPicPr>
          <p:cNvPr id="44" name="Picture 7" descr="Image shows where to locate a favorite document">
            <a:extLst>
              <a:ext uri="{FF2B5EF4-FFF2-40B4-BE49-F238E27FC236}">
                <a16:creationId xmlns:a16="http://schemas.microsoft.com/office/drawing/2014/main" id="{9381D111-4847-0D14-F3C2-8821C11F2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294" y="3649460"/>
            <a:ext cx="6583130" cy="331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06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8becc1-7217-4643-b9c7-d95d8df7b984" xsi:nil="true"/>
    <timeAD xmlns="7b04bebf-4cce-4bf5-a9c6-91abf39648e8" xsi:nil="true"/>
    <lcf76f155ced4ddcb4097134ff3c332f xmlns="7b04bebf-4cce-4bf5-a9c6-91abf39648e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3A966440588D46A3554118F301495F" ma:contentTypeVersion="20" ma:contentTypeDescription="Create a new document." ma:contentTypeScope="" ma:versionID="0a134828431f69b52d8d4651e03b817d">
  <xsd:schema xmlns:xsd="http://www.w3.org/2001/XMLSchema" xmlns:xs="http://www.w3.org/2001/XMLSchema" xmlns:p="http://schemas.microsoft.com/office/2006/metadata/properties" xmlns:ns2="688becc1-7217-4643-b9c7-d95d8df7b984" xmlns:ns3="7b04bebf-4cce-4bf5-a9c6-91abf39648e8" targetNamespace="http://schemas.microsoft.com/office/2006/metadata/properties" ma:root="true" ma:fieldsID="3efede533dafcf04a50dcb8f263671e8" ns2:_="" ns3:_="">
    <xsd:import namespace="688becc1-7217-4643-b9c7-d95d8df7b984"/>
    <xsd:import namespace="7b04bebf-4cce-4bf5-a9c6-91abf39648e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timeAD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becc1-7217-4643-b9c7-d95d8df7b9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e7b8694-8f1e-49e3-97d5-36d43e857c4d}" ma:internalName="TaxCatchAll" ma:showField="CatchAllData" ma:web="688becc1-7217-4643-b9c7-d95d8df7b9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04bebf-4cce-4bf5-a9c6-91abf39648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timeAD" ma:index="18" nillable="true" ma:displayName="time AD" ma:format="Dropdown" ma:internalName="timeAD">
      <xsd:simpleType>
        <xsd:restriction base="dms:Text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bd24e8d-a9e5-4d92-be68-bacf1b977f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59274F-D5A3-4866-B3CF-69765E14994C}">
  <ds:schemaRefs>
    <ds:schemaRef ds:uri="688becc1-7217-4643-b9c7-d95d8df7b984"/>
    <ds:schemaRef ds:uri="7b04bebf-4cce-4bf5-a9c6-91abf39648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E3B879F-B69B-4349-9A35-AAA6D0534B3F}">
  <ds:schemaRefs>
    <ds:schemaRef ds:uri="688becc1-7217-4643-b9c7-d95d8df7b984"/>
    <ds:schemaRef ds:uri="7b04bebf-4cce-4bf5-a9c6-91abf39648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6F6A157-DE44-4524-982E-8B152C60B2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34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Dispatch Workshop</dc:title>
  <cp:revision>73</cp:revision>
  <dcterms:created xsi:type="dcterms:W3CDTF">2006-08-16T00:00:00Z</dcterms:created>
  <dcterms:modified xsi:type="dcterms:W3CDTF">2026-04-13T17:50:24Z</dcterms:modified>
  <dc:identifier>DAHBsXp-vKA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0x010100113A966440588D46A3554118F301495F</vt:lpwstr>
  </property>
  <property fmtid="{D5CDD505-2E9C-101B-9397-08002B2CF9AE}" pid="3" name="MediaServiceImageTags">
    <vt:lpwstr/>
  </property>
</Properties>
</file>