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sldIdLst>
    <p:sldId id="256" r:id="rId2"/>
    <p:sldId id="274" r:id="rId3"/>
    <p:sldId id="278" r:id="rId4"/>
    <p:sldId id="258" r:id="rId5"/>
    <p:sldId id="280" r:id="rId6"/>
    <p:sldId id="288" r:id="rId7"/>
    <p:sldId id="283" r:id="rId8"/>
    <p:sldId id="269" r:id="rId9"/>
    <p:sldId id="279" r:id="rId10"/>
    <p:sldId id="267" r:id="rId11"/>
    <p:sldId id="290" r:id="rId12"/>
    <p:sldId id="291" r:id="rId13"/>
    <p:sldId id="292" r:id="rId14"/>
    <p:sldId id="294" r:id="rId15"/>
    <p:sldId id="293" r:id="rId16"/>
    <p:sldId id="282" r:id="rId17"/>
    <p:sldId id="295" r:id="rId18"/>
    <p:sldId id="272" r:id="rId19"/>
    <p:sldId id="277" r:id="rId20"/>
    <p:sldId id="286" r:id="rId21"/>
    <p:sldId id="284" r:id="rId22"/>
    <p:sldId id="29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C7477-6A78-41D9-BBD9-C5D22E6F3B4A}" v="16" dt="2026-04-07T22:40:28.641"/>
    <p1510:client id="{38F2F6DD-0676-4AEC-9FD8-CCDBF54D95BA}" v="29" dt="2026-04-08T19:36:10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00" y="-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D336B-34FA-45C8-94EE-D4EE136A445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FA7BCB-D834-48C0-9264-6A995D8759E4}">
      <dgm:prSet/>
      <dgm:spPr/>
      <dgm:t>
        <a:bodyPr/>
        <a:lstStyle/>
        <a:p>
          <a:r>
            <a:rPr lang="en-US"/>
            <a:t>Agency Leads</a:t>
          </a:r>
        </a:p>
      </dgm:t>
    </dgm:pt>
    <dgm:pt modelId="{96630C6C-30D3-4419-BD07-CE40280B33BE}" type="parTrans" cxnId="{FC2A0A36-920A-462B-80A7-9F96EB14FF5C}">
      <dgm:prSet/>
      <dgm:spPr/>
      <dgm:t>
        <a:bodyPr/>
        <a:lstStyle/>
        <a:p>
          <a:endParaRPr lang="en-US"/>
        </a:p>
      </dgm:t>
    </dgm:pt>
    <dgm:pt modelId="{991C56ED-CCBB-486A-A370-123B635955C2}" type="sibTrans" cxnId="{FC2A0A36-920A-462B-80A7-9F96EB14FF5C}">
      <dgm:prSet/>
      <dgm:spPr/>
      <dgm:t>
        <a:bodyPr/>
        <a:lstStyle/>
        <a:p>
          <a:endParaRPr lang="en-US"/>
        </a:p>
      </dgm:t>
    </dgm:pt>
    <dgm:pt modelId="{907635D3-2819-43D6-8879-38EE95E985AF}">
      <dgm:prSet/>
      <dgm:spPr/>
      <dgm:t>
        <a:bodyPr/>
        <a:lstStyle/>
        <a:p>
          <a:r>
            <a:rPr lang="en-US"/>
            <a:t>IQCS Change Management Board (CMB)</a:t>
          </a:r>
        </a:p>
      </dgm:t>
    </dgm:pt>
    <dgm:pt modelId="{33301A23-AF5F-44B5-84C2-879E49270B21}" type="parTrans" cxnId="{3608EF27-E723-45F9-8E1D-143FA8115461}">
      <dgm:prSet/>
      <dgm:spPr/>
      <dgm:t>
        <a:bodyPr/>
        <a:lstStyle/>
        <a:p>
          <a:endParaRPr lang="en-US"/>
        </a:p>
      </dgm:t>
    </dgm:pt>
    <dgm:pt modelId="{993D5395-5C82-42F7-9CEB-E9B5C4126AB8}" type="sibTrans" cxnId="{3608EF27-E723-45F9-8E1D-143FA8115461}">
      <dgm:prSet/>
      <dgm:spPr/>
      <dgm:t>
        <a:bodyPr/>
        <a:lstStyle/>
        <a:p>
          <a:endParaRPr lang="en-US"/>
        </a:p>
      </dgm:t>
    </dgm:pt>
    <dgm:pt modelId="{ED0C8ED8-FBF6-4D28-9DBD-8909D5BCC51F}">
      <dgm:prSet/>
      <dgm:spPr/>
      <dgm:t>
        <a:bodyPr/>
        <a:lstStyle/>
        <a:p>
          <a:r>
            <a:rPr lang="en-US"/>
            <a:t>IQCS Staff</a:t>
          </a:r>
        </a:p>
      </dgm:t>
    </dgm:pt>
    <dgm:pt modelId="{5E921454-9833-46A7-91A9-8204249450E6}" type="parTrans" cxnId="{F0C6A313-F7BC-4DF1-8D9E-2F467EF549C8}">
      <dgm:prSet/>
      <dgm:spPr/>
      <dgm:t>
        <a:bodyPr/>
        <a:lstStyle/>
        <a:p>
          <a:endParaRPr lang="en-US"/>
        </a:p>
      </dgm:t>
    </dgm:pt>
    <dgm:pt modelId="{64F5C9F5-DC82-4EBF-B95E-2FDC75A48154}" type="sibTrans" cxnId="{F0C6A313-F7BC-4DF1-8D9E-2F467EF549C8}">
      <dgm:prSet/>
      <dgm:spPr/>
      <dgm:t>
        <a:bodyPr/>
        <a:lstStyle/>
        <a:p>
          <a:endParaRPr lang="en-US"/>
        </a:p>
      </dgm:t>
    </dgm:pt>
    <dgm:pt modelId="{24767841-CAE8-4A79-98AA-6EA87ACCB235}" type="pres">
      <dgm:prSet presAssocID="{9A9D336B-34FA-45C8-94EE-D4EE136A44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3F4C4E-7750-494A-A460-B143EAAB8A60}" type="pres">
      <dgm:prSet presAssocID="{37FA7BCB-D834-48C0-9264-6A995D8759E4}" presName="hierRoot1" presStyleCnt="0"/>
      <dgm:spPr/>
    </dgm:pt>
    <dgm:pt modelId="{37C8B7C0-808B-4145-95A8-BD20D9B48896}" type="pres">
      <dgm:prSet presAssocID="{37FA7BCB-D834-48C0-9264-6A995D8759E4}" presName="composite" presStyleCnt="0"/>
      <dgm:spPr/>
    </dgm:pt>
    <dgm:pt modelId="{5C147771-A8A5-4ECB-8FDB-1ADB5FE3254A}" type="pres">
      <dgm:prSet presAssocID="{37FA7BCB-D834-48C0-9264-6A995D8759E4}" presName="background" presStyleLbl="node0" presStyleIdx="0" presStyleCnt="3"/>
      <dgm:spPr/>
    </dgm:pt>
    <dgm:pt modelId="{7AC87023-001F-4A91-AEF0-749CFFC42277}" type="pres">
      <dgm:prSet presAssocID="{37FA7BCB-D834-48C0-9264-6A995D8759E4}" presName="text" presStyleLbl="fgAcc0" presStyleIdx="0" presStyleCnt="3" custLinFactX="100000" custLinFactNeighborX="146305" custLinFactNeighborY="-1030">
        <dgm:presLayoutVars>
          <dgm:chPref val="3"/>
        </dgm:presLayoutVars>
      </dgm:prSet>
      <dgm:spPr/>
    </dgm:pt>
    <dgm:pt modelId="{70749638-AD49-4958-A556-F9B9E51E29F7}" type="pres">
      <dgm:prSet presAssocID="{37FA7BCB-D834-48C0-9264-6A995D8759E4}" presName="hierChild2" presStyleCnt="0"/>
      <dgm:spPr/>
    </dgm:pt>
    <dgm:pt modelId="{9AE727EF-E3E5-40E3-9413-572D71ACD4EF}" type="pres">
      <dgm:prSet presAssocID="{907635D3-2819-43D6-8879-38EE95E985AF}" presName="hierRoot1" presStyleCnt="0"/>
      <dgm:spPr/>
    </dgm:pt>
    <dgm:pt modelId="{8C76B567-1788-4C8F-B41B-B035973499CA}" type="pres">
      <dgm:prSet presAssocID="{907635D3-2819-43D6-8879-38EE95E985AF}" presName="composite" presStyleCnt="0"/>
      <dgm:spPr/>
    </dgm:pt>
    <dgm:pt modelId="{417D24EC-F683-45B5-982E-9022BAD7AFC5}" type="pres">
      <dgm:prSet presAssocID="{907635D3-2819-43D6-8879-38EE95E985AF}" presName="background" presStyleLbl="node0" presStyleIdx="1" presStyleCnt="3"/>
      <dgm:spPr/>
    </dgm:pt>
    <dgm:pt modelId="{CCA7FEDE-8AA5-4002-9868-47D4CFAD1913}" type="pres">
      <dgm:prSet presAssocID="{907635D3-2819-43D6-8879-38EE95E985AF}" presName="text" presStyleLbl="fgAcc0" presStyleIdx="1" presStyleCnt="3">
        <dgm:presLayoutVars>
          <dgm:chPref val="3"/>
        </dgm:presLayoutVars>
      </dgm:prSet>
      <dgm:spPr/>
    </dgm:pt>
    <dgm:pt modelId="{DDBE20DE-4CB6-4A12-8169-2386992415BB}" type="pres">
      <dgm:prSet presAssocID="{907635D3-2819-43D6-8879-38EE95E985AF}" presName="hierChild2" presStyleCnt="0"/>
      <dgm:spPr/>
    </dgm:pt>
    <dgm:pt modelId="{9C043E41-8B56-4DAE-820F-0F9ADD0DFAEC}" type="pres">
      <dgm:prSet presAssocID="{ED0C8ED8-FBF6-4D28-9DBD-8909D5BCC51F}" presName="hierRoot1" presStyleCnt="0"/>
      <dgm:spPr/>
    </dgm:pt>
    <dgm:pt modelId="{470A78C6-073E-4EB9-B725-2FB4667B16AB}" type="pres">
      <dgm:prSet presAssocID="{ED0C8ED8-FBF6-4D28-9DBD-8909D5BCC51F}" presName="composite" presStyleCnt="0"/>
      <dgm:spPr/>
    </dgm:pt>
    <dgm:pt modelId="{06ED36EF-E0C6-4334-8520-BBD7BAA73527}" type="pres">
      <dgm:prSet presAssocID="{ED0C8ED8-FBF6-4D28-9DBD-8909D5BCC51F}" presName="background" presStyleLbl="node0" presStyleIdx="2" presStyleCnt="3"/>
      <dgm:spPr/>
    </dgm:pt>
    <dgm:pt modelId="{988B8F2E-A6E2-4F7B-81C0-EA132E0D6992}" type="pres">
      <dgm:prSet presAssocID="{ED0C8ED8-FBF6-4D28-9DBD-8909D5BCC51F}" presName="text" presStyleLbl="fgAcc0" presStyleIdx="2" presStyleCnt="3" custLinFactX="-100000" custLinFactNeighborX="-138873" custLinFactNeighborY="516">
        <dgm:presLayoutVars>
          <dgm:chPref val="3"/>
        </dgm:presLayoutVars>
      </dgm:prSet>
      <dgm:spPr/>
    </dgm:pt>
    <dgm:pt modelId="{0BB71FF7-4D35-4C61-AF51-BF3028D7DAA9}" type="pres">
      <dgm:prSet presAssocID="{ED0C8ED8-FBF6-4D28-9DBD-8909D5BCC51F}" presName="hierChild2" presStyleCnt="0"/>
      <dgm:spPr/>
    </dgm:pt>
  </dgm:ptLst>
  <dgm:cxnLst>
    <dgm:cxn modelId="{F0C6A313-F7BC-4DF1-8D9E-2F467EF549C8}" srcId="{9A9D336B-34FA-45C8-94EE-D4EE136A4451}" destId="{ED0C8ED8-FBF6-4D28-9DBD-8909D5BCC51F}" srcOrd="2" destOrd="0" parTransId="{5E921454-9833-46A7-91A9-8204249450E6}" sibTransId="{64F5C9F5-DC82-4EBF-B95E-2FDC75A48154}"/>
    <dgm:cxn modelId="{3608EF27-E723-45F9-8E1D-143FA8115461}" srcId="{9A9D336B-34FA-45C8-94EE-D4EE136A4451}" destId="{907635D3-2819-43D6-8879-38EE95E985AF}" srcOrd="1" destOrd="0" parTransId="{33301A23-AF5F-44B5-84C2-879E49270B21}" sibTransId="{993D5395-5C82-42F7-9CEB-E9B5C4126AB8}"/>
    <dgm:cxn modelId="{FC2A0A36-920A-462B-80A7-9F96EB14FF5C}" srcId="{9A9D336B-34FA-45C8-94EE-D4EE136A4451}" destId="{37FA7BCB-D834-48C0-9264-6A995D8759E4}" srcOrd="0" destOrd="0" parTransId="{96630C6C-30D3-4419-BD07-CE40280B33BE}" sibTransId="{991C56ED-CCBB-486A-A370-123B635955C2}"/>
    <dgm:cxn modelId="{80450C54-1223-4478-A42A-3D1A463CF509}" type="presOf" srcId="{907635D3-2819-43D6-8879-38EE95E985AF}" destId="{CCA7FEDE-8AA5-4002-9868-47D4CFAD1913}" srcOrd="0" destOrd="0" presId="urn:microsoft.com/office/officeart/2005/8/layout/hierarchy1"/>
    <dgm:cxn modelId="{207FAA86-82AE-4294-BC24-91EC64C544A8}" type="presOf" srcId="{9A9D336B-34FA-45C8-94EE-D4EE136A4451}" destId="{24767841-CAE8-4A79-98AA-6EA87ACCB235}" srcOrd="0" destOrd="0" presId="urn:microsoft.com/office/officeart/2005/8/layout/hierarchy1"/>
    <dgm:cxn modelId="{EC9C37CE-C73A-4394-9508-0696112125E1}" type="presOf" srcId="{37FA7BCB-D834-48C0-9264-6A995D8759E4}" destId="{7AC87023-001F-4A91-AEF0-749CFFC42277}" srcOrd="0" destOrd="0" presId="urn:microsoft.com/office/officeart/2005/8/layout/hierarchy1"/>
    <dgm:cxn modelId="{65216FF7-0337-4112-9DC0-D0C2DAB578F8}" type="presOf" srcId="{ED0C8ED8-FBF6-4D28-9DBD-8909D5BCC51F}" destId="{988B8F2E-A6E2-4F7B-81C0-EA132E0D6992}" srcOrd="0" destOrd="0" presId="urn:microsoft.com/office/officeart/2005/8/layout/hierarchy1"/>
    <dgm:cxn modelId="{D837A72C-86B2-4C4A-B571-8AF07D115C57}" type="presParOf" srcId="{24767841-CAE8-4A79-98AA-6EA87ACCB235}" destId="{BF3F4C4E-7750-494A-A460-B143EAAB8A60}" srcOrd="0" destOrd="0" presId="urn:microsoft.com/office/officeart/2005/8/layout/hierarchy1"/>
    <dgm:cxn modelId="{CC2440B4-EBDC-43C1-90F8-77DFD418A9B1}" type="presParOf" srcId="{BF3F4C4E-7750-494A-A460-B143EAAB8A60}" destId="{37C8B7C0-808B-4145-95A8-BD20D9B48896}" srcOrd="0" destOrd="0" presId="urn:microsoft.com/office/officeart/2005/8/layout/hierarchy1"/>
    <dgm:cxn modelId="{B9207EE7-CEEB-4680-BA59-B87D0EB74852}" type="presParOf" srcId="{37C8B7C0-808B-4145-95A8-BD20D9B48896}" destId="{5C147771-A8A5-4ECB-8FDB-1ADB5FE3254A}" srcOrd="0" destOrd="0" presId="urn:microsoft.com/office/officeart/2005/8/layout/hierarchy1"/>
    <dgm:cxn modelId="{5E601782-4335-4A07-973E-7B6B15AB3AF3}" type="presParOf" srcId="{37C8B7C0-808B-4145-95A8-BD20D9B48896}" destId="{7AC87023-001F-4A91-AEF0-749CFFC42277}" srcOrd="1" destOrd="0" presId="urn:microsoft.com/office/officeart/2005/8/layout/hierarchy1"/>
    <dgm:cxn modelId="{6E684319-D5FA-43A5-AFDF-0C7CBA00E729}" type="presParOf" srcId="{BF3F4C4E-7750-494A-A460-B143EAAB8A60}" destId="{70749638-AD49-4958-A556-F9B9E51E29F7}" srcOrd="1" destOrd="0" presId="urn:microsoft.com/office/officeart/2005/8/layout/hierarchy1"/>
    <dgm:cxn modelId="{2837519D-F067-4EE7-A83A-B6D941501940}" type="presParOf" srcId="{24767841-CAE8-4A79-98AA-6EA87ACCB235}" destId="{9AE727EF-E3E5-40E3-9413-572D71ACD4EF}" srcOrd="1" destOrd="0" presId="urn:microsoft.com/office/officeart/2005/8/layout/hierarchy1"/>
    <dgm:cxn modelId="{5CB6A240-638F-4FA0-BFC0-BE496B3B75CA}" type="presParOf" srcId="{9AE727EF-E3E5-40E3-9413-572D71ACD4EF}" destId="{8C76B567-1788-4C8F-B41B-B035973499CA}" srcOrd="0" destOrd="0" presId="urn:microsoft.com/office/officeart/2005/8/layout/hierarchy1"/>
    <dgm:cxn modelId="{BDC6DBBA-E7B1-4FA8-ABB1-B7F85D42FDAE}" type="presParOf" srcId="{8C76B567-1788-4C8F-B41B-B035973499CA}" destId="{417D24EC-F683-45B5-982E-9022BAD7AFC5}" srcOrd="0" destOrd="0" presId="urn:microsoft.com/office/officeart/2005/8/layout/hierarchy1"/>
    <dgm:cxn modelId="{C44681AC-CF3B-4AEB-A4C2-2AF4D906169D}" type="presParOf" srcId="{8C76B567-1788-4C8F-B41B-B035973499CA}" destId="{CCA7FEDE-8AA5-4002-9868-47D4CFAD1913}" srcOrd="1" destOrd="0" presId="urn:microsoft.com/office/officeart/2005/8/layout/hierarchy1"/>
    <dgm:cxn modelId="{F4EB14E5-147C-40DA-B4E4-EB42F5775A50}" type="presParOf" srcId="{9AE727EF-E3E5-40E3-9413-572D71ACD4EF}" destId="{DDBE20DE-4CB6-4A12-8169-2386992415BB}" srcOrd="1" destOrd="0" presId="urn:microsoft.com/office/officeart/2005/8/layout/hierarchy1"/>
    <dgm:cxn modelId="{BD3770C6-CFBC-4128-8B48-AA4FA00AECE4}" type="presParOf" srcId="{24767841-CAE8-4A79-98AA-6EA87ACCB235}" destId="{9C043E41-8B56-4DAE-820F-0F9ADD0DFAEC}" srcOrd="2" destOrd="0" presId="urn:microsoft.com/office/officeart/2005/8/layout/hierarchy1"/>
    <dgm:cxn modelId="{6AD77F0A-7302-4E18-A57D-4155E8203E29}" type="presParOf" srcId="{9C043E41-8B56-4DAE-820F-0F9ADD0DFAEC}" destId="{470A78C6-073E-4EB9-B725-2FB4667B16AB}" srcOrd="0" destOrd="0" presId="urn:microsoft.com/office/officeart/2005/8/layout/hierarchy1"/>
    <dgm:cxn modelId="{96A756D0-D8ED-4B30-9D92-B7384E3A4586}" type="presParOf" srcId="{470A78C6-073E-4EB9-B725-2FB4667B16AB}" destId="{06ED36EF-E0C6-4334-8520-BBD7BAA73527}" srcOrd="0" destOrd="0" presId="urn:microsoft.com/office/officeart/2005/8/layout/hierarchy1"/>
    <dgm:cxn modelId="{9D8800F9-6A9B-4364-B90C-8A9DADBD667F}" type="presParOf" srcId="{470A78C6-073E-4EB9-B725-2FB4667B16AB}" destId="{988B8F2E-A6E2-4F7B-81C0-EA132E0D6992}" srcOrd="1" destOrd="0" presId="urn:microsoft.com/office/officeart/2005/8/layout/hierarchy1"/>
    <dgm:cxn modelId="{BCADAD43-F710-4F10-8481-09B4156F5D78}" type="presParOf" srcId="{9C043E41-8B56-4DAE-820F-0F9ADD0DFAEC}" destId="{0BB71FF7-4D35-4C61-AF51-BF3028D7DA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A40AC3-94F3-4A64-81F4-04183CFD3F9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ED7E68-FBF9-4AAD-A82F-EC1723FF26B8}">
      <dgm:prSet/>
      <dgm:spPr/>
      <dgm:t>
        <a:bodyPr/>
        <a:lstStyle/>
        <a:p>
          <a:r>
            <a:rPr lang="en-US" dirty="0"/>
            <a:t>IQCS reflects business requirements and needs of the user community.</a:t>
          </a:r>
        </a:p>
      </dgm:t>
    </dgm:pt>
    <dgm:pt modelId="{445AB3CC-9F91-4BC0-88D3-79F7F53B08EE}" type="parTrans" cxnId="{87140E57-77BE-4F25-8D57-DD375B3E8DF1}">
      <dgm:prSet/>
      <dgm:spPr/>
      <dgm:t>
        <a:bodyPr/>
        <a:lstStyle/>
        <a:p>
          <a:endParaRPr lang="en-US"/>
        </a:p>
      </dgm:t>
    </dgm:pt>
    <dgm:pt modelId="{F5E525CE-B83A-4E11-BAD9-731D0A9E81FC}" type="sibTrans" cxnId="{87140E57-77BE-4F25-8D57-DD375B3E8DF1}">
      <dgm:prSet/>
      <dgm:spPr/>
      <dgm:t>
        <a:bodyPr/>
        <a:lstStyle/>
        <a:p>
          <a:endParaRPr lang="en-US"/>
        </a:p>
      </dgm:t>
    </dgm:pt>
    <dgm:pt modelId="{7BA4DD8C-8AC1-4115-A94D-283249CF864F}">
      <dgm:prSet/>
      <dgm:spPr/>
      <dgm:t>
        <a:bodyPr/>
        <a:lstStyle/>
        <a:p>
          <a:r>
            <a:rPr lang="en-US"/>
            <a:t>Decisions on system changes.</a:t>
          </a:r>
        </a:p>
      </dgm:t>
    </dgm:pt>
    <dgm:pt modelId="{22C362AD-013C-4EDA-80DC-589E90C33DBC}" type="parTrans" cxnId="{49C46780-6968-45AD-983F-A9670421A593}">
      <dgm:prSet/>
      <dgm:spPr/>
      <dgm:t>
        <a:bodyPr/>
        <a:lstStyle/>
        <a:p>
          <a:endParaRPr lang="en-US"/>
        </a:p>
      </dgm:t>
    </dgm:pt>
    <dgm:pt modelId="{32D1DF33-12D1-48BC-87D6-8C635BF77CAD}" type="sibTrans" cxnId="{49C46780-6968-45AD-983F-A9670421A593}">
      <dgm:prSet/>
      <dgm:spPr/>
      <dgm:t>
        <a:bodyPr/>
        <a:lstStyle/>
        <a:p>
          <a:endParaRPr lang="en-US"/>
        </a:p>
      </dgm:t>
    </dgm:pt>
    <dgm:pt modelId="{3CFF3122-4BCA-4256-8490-D00245695988}">
      <dgm:prSet/>
      <dgm:spPr/>
      <dgm:t>
        <a:bodyPr/>
        <a:lstStyle/>
        <a:p>
          <a:r>
            <a:rPr lang="en-US" dirty="0"/>
            <a:t>Interpretation, implementation, and direction on business changes.</a:t>
          </a:r>
        </a:p>
      </dgm:t>
    </dgm:pt>
    <dgm:pt modelId="{F9C082A8-B625-45B2-A7CC-0EB2E908720B}" type="parTrans" cxnId="{38F930F9-880C-4479-B477-66EB7FE9A9D6}">
      <dgm:prSet/>
      <dgm:spPr/>
      <dgm:t>
        <a:bodyPr/>
        <a:lstStyle/>
        <a:p>
          <a:endParaRPr lang="en-US"/>
        </a:p>
      </dgm:t>
    </dgm:pt>
    <dgm:pt modelId="{E023D28F-F667-45AD-8475-2AA46AA72DF3}" type="sibTrans" cxnId="{38F930F9-880C-4479-B477-66EB7FE9A9D6}">
      <dgm:prSet/>
      <dgm:spPr/>
      <dgm:t>
        <a:bodyPr/>
        <a:lstStyle/>
        <a:p>
          <a:endParaRPr lang="en-US"/>
        </a:p>
      </dgm:t>
    </dgm:pt>
    <dgm:pt modelId="{CAC5A17D-7160-441D-A91F-DF282CA55D39}">
      <dgm:prSet/>
      <dgm:spPr/>
      <dgm:t>
        <a:bodyPr/>
        <a:lstStyle/>
        <a:p>
          <a:r>
            <a:rPr lang="en-US" dirty="0"/>
            <a:t>Provides agency-specific guidance.</a:t>
          </a:r>
        </a:p>
      </dgm:t>
    </dgm:pt>
    <dgm:pt modelId="{21176F69-C460-4FF0-988D-9ED4E5491D49}" type="parTrans" cxnId="{C42AECED-29EA-4596-B8B1-18FC7464D9D7}">
      <dgm:prSet/>
      <dgm:spPr/>
      <dgm:t>
        <a:bodyPr/>
        <a:lstStyle/>
        <a:p>
          <a:endParaRPr lang="en-US"/>
        </a:p>
      </dgm:t>
    </dgm:pt>
    <dgm:pt modelId="{C3438CFA-A7A4-483F-8960-5CBACCA9C834}" type="sibTrans" cxnId="{C42AECED-29EA-4596-B8B1-18FC7464D9D7}">
      <dgm:prSet/>
      <dgm:spPr/>
      <dgm:t>
        <a:bodyPr/>
        <a:lstStyle/>
        <a:p>
          <a:endParaRPr lang="en-US"/>
        </a:p>
      </dgm:t>
    </dgm:pt>
    <dgm:pt modelId="{50ACD7FC-A3AA-4B05-A718-3363F73FEA91}" type="pres">
      <dgm:prSet presAssocID="{A4A40AC3-94F3-4A64-81F4-04183CFD3F9C}" presName="linear" presStyleCnt="0">
        <dgm:presLayoutVars>
          <dgm:animLvl val="lvl"/>
          <dgm:resizeHandles val="exact"/>
        </dgm:presLayoutVars>
      </dgm:prSet>
      <dgm:spPr/>
    </dgm:pt>
    <dgm:pt modelId="{64D3CC9D-6DAE-41F4-9DC8-42A3E8AB14ED}" type="pres">
      <dgm:prSet presAssocID="{51ED7E68-FBF9-4AAD-A82F-EC1723FF26B8}" presName="parentText" presStyleLbl="node1" presStyleIdx="0" presStyleCnt="4" custScaleY="135658">
        <dgm:presLayoutVars>
          <dgm:chMax val="0"/>
          <dgm:bulletEnabled val="1"/>
        </dgm:presLayoutVars>
      </dgm:prSet>
      <dgm:spPr/>
    </dgm:pt>
    <dgm:pt modelId="{0F11AEE0-2A46-4317-A0AD-3EA417372F9E}" type="pres">
      <dgm:prSet presAssocID="{F5E525CE-B83A-4E11-BAD9-731D0A9E81FC}" presName="spacer" presStyleCnt="0"/>
      <dgm:spPr/>
    </dgm:pt>
    <dgm:pt modelId="{EEF403D5-3B73-40A7-B1A2-E2C6A3693BA2}" type="pres">
      <dgm:prSet presAssocID="{7BA4DD8C-8AC1-4115-A94D-283249CF864F}" presName="parentText" presStyleLbl="node1" presStyleIdx="1" presStyleCnt="4" custScaleY="135069">
        <dgm:presLayoutVars>
          <dgm:chMax val="0"/>
          <dgm:bulletEnabled val="1"/>
        </dgm:presLayoutVars>
      </dgm:prSet>
      <dgm:spPr/>
    </dgm:pt>
    <dgm:pt modelId="{E0400CD7-BF27-434E-BC5E-D185FB8E00E4}" type="pres">
      <dgm:prSet presAssocID="{32D1DF33-12D1-48BC-87D6-8C635BF77CAD}" presName="spacer" presStyleCnt="0"/>
      <dgm:spPr/>
    </dgm:pt>
    <dgm:pt modelId="{72FAB21F-F7F9-45E4-8542-CAD3337A47A0}" type="pres">
      <dgm:prSet presAssocID="{3CFF3122-4BCA-4256-8490-D00245695988}" presName="parentText" presStyleLbl="node1" presStyleIdx="2" presStyleCnt="4" custScaleY="138358">
        <dgm:presLayoutVars>
          <dgm:chMax val="0"/>
          <dgm:bulletEnabled val="1"/>
        </dgm:presLayoutVars>
      </dgm:prSet>
      <dgm:spPr/>
    </dgm:pt>
    <dgm:pt modelId="{12EC4D05-1DF7-4E90-B3FD-2CAB94FBEDEE}" type="pres">
      <dgm:prSet presAssocID="{E023D28F-F667-45AD-8475-2AA46AA72DF3}" presName="spacer" presStyleCnt="0"/>
      <dgm:spPr/>
    </dgm:pt>
    <dgm:pt modelId="{B1EAED2A-7A37-4F63-8862-FED3680D04B5}" type="pres">
      <dgm:prSet presAssocID="{CAC5A17D-7160-441D-A91F-DF282CA55D39}" presName="parentText" presStyleLbl="node1" presStyleIdx="3" presStyleCnt="4" custScaleY="138358">
        <dgm:presLayoutVars>
          <dgm:chMax val="0"/>
          <dgm:bulletEnabled val="1"/>
        </dgm:presLayoutVars>
      </dgm:prSet>
      <dgm:spPr/>
    </dgm:pt>
  </dgm:ptLst>
  <dgm:cxnLst>
    <dgm:cxn modelId="{F47FBC38-7DEA-4AEC-BFCB-D0452D3FE345}" type="presOf" srcId="{A4A40AC3-94F3-4A64-81F4-04183CFD3F9C}" destId="{50ACD7FC-A3AA-4B05-A718-3363F73FEA91}" srcOrd="0" destOrd="0" presId="urn:microsoft.com/office/officeart/2005/8/layout/vList2"/>
    <dgm:cxn modelId="{C4736F44-08CE-477C-B6DB-53A5F5098A73}" type="presOf" srcId="{CAC5A17D-7160-441D-A91F-DF282CA55D39}" destId="{B1EAED2A-7A37-4F63-8862-FED3680D04B5}" srcOrd="0" destOrd="0" presId="urn:microsoft.com/office/officeart/2005/8/layout/vList2"/>
    <dgm:cxn modelId="{87140E57-77BE-4F25-8D57-DD375B3E8DF1}" srcId="{A4A40AC3-94F3-4A64-81F4-04183CFD3F9C}" destId="{51ED7E68-FBF9-4AAD-A82F-EC1723FF26B8}" srcOrd="0" destOrd="0" parTransId="{445AB3CC-9F91-4BC0-88D3-79F7F53B08EE}" sibTransId="{F5E525CE-B83A-4E11-BAD9-731D0A9E81FC}"/>
    <dgm:cxn modelId="{49C46780-6968-45AD-983F-A9670421A593}" srcId="{A4A40AC3-94F3-4A64-81F4-04183CFD3F9C}" destId="{7BA4DD8C-8AC1-4115-A94D-283249CF864F}" srcOrd="1" destOrd="0" parTransId="{22C362AD-013C-4EDA-80DC-589E90C33DBC}" sibTransId="{32D1DF33-12D1-48BC-87D6-8C635BF77CAD}"/>
    <dgm:cxn modelId="{31852DA9-8BB2-444A-BA81-C5068D0841C1}" type="presOf" srcId="{3CFF3122-4BCA-4256-8490-D00245695988}" destId="{72FAB21F-F7F9-45E4-8542-CAD3337A47A0}" srcOrd="0" destOrd="0" presId="urn:microsoft.com/office/officeart/2005/8/layout/vList2"/>
    <dgm:cxn modelId="{2CFCB8BC-31E6-421D-9A18-34930F27CEB0}" type="presOf" srcId="{51ED7E68-FBF9-4AAD-A82F-EC1723FF26B8}" destId="{64D3CC9D-6DAE-41F4-9DC8-42A3E8AB14ED}" srcOrd="0" destOrd="0" presId="urn:microsoft.com/office/officeart/2005/8/layout/vList2"/>
    <dgm:cxn modelId="{B40BC3E7-090B-44A5-A8A5-D567195DF1A6}" type="presOf" srcId="{7BA4DD8C-8AC1-4115-A94D-283249CF864F}" destId="{EEF403D5-3B73-40A7-B1A2-E2C6A3693BA2}" srcOrd="0" destOrd="0" presId="urn:microsoft.com/office/officeart/2005/8/layout/vList2"/>
    <dgm:cxn modelId="{C42AECED-29EA-4596-B8B1-18FC7464D9D7}" srcId="{A4A40AC3-94F3-4A64-81F4-04183CFD3F9C}" destId="{CAC5A17D-7160-441D-A91F-DF282CA55D39}" srcOrd="3" destOrd="0" parTransId="{21176F69-C460-4FF0-988D-9ED4E5491D49}" sibTransId="{C3438CFA-A7A4-483F-8960-5CBACCA9C834}"/>
    <dgm:cxn modelId="{38F930F9-880C-4479-B477-66EB7FE9A9D6}" srcId="{A4A40AC3-94F3-4A64-81F4-04183CFD3F9C}" destId="{3CFF3122-4BCA-4256-8490-D00245695988}" srcOrd="2" destOrd="0" parTransId="{F9C082A8-B625-45B2-A7CC-0EB2E908720B}" sibTransId="{E023D28F-F667-45AD-8475-2AA46AA72DF3}"/>
    <dgm:cxn modelId="{1CE6ED59-9653-44C8-9950-6B9549A176E0}" type="presParOf" srcId="{50ACD7FC-A3AA-4B05-A718-3363F73FEA91}" destId="{64D3CC9D-6DAE-41F4-9DC8-42A3E8AB14ED}" srcOrd="0" destOrd="0" presId="urn:microsoft.com/office/officeart/2005/8/layout/vList2"/>
    <dgm:cxn modelId="{56E526F2-6866-426D-91F2-D96A06E73C84}" type="presParOf" srcId="{50ACD7FC-A3AA-4B05-A718-3363F73FEA91}" destId="{0F11AEE0-2A46-4317-A0AD-3EA417372F9E}" srcOrd="1" destOrd="0" presId="urn:microsoft.com/office/officeart/2005/8/layout/vList2"/>
    <dgm:cxn modelId="{DD3DE3EC-6DEE-4B8C-9CB0-DC6BA4D2A842}" type="presParOf" srcId="{50ACD7FC-A3AA-4B05-A718-3363F73FEA91}" destId="{EEF403D5-3B73-40A7-B1A2-E2C6A3693BA2}" srcOrd="2" destOrd="0" presId="urn:microsoft.com/office/officeart/2005/8/layout/vList2"/>
    <dgm:cxn modelId="{C1964FA8-1FB3-40C3-9F50-0B865A9CFC75}" type="presParOf" srcId="{50ACD7FC-A3AA-4B05-A718-3363F73FEA91}" destId="{E0400CD7-BF27-434E-BC5E-D185FB8E00E4}" srcOrd="3" destOrd="0" presId="urn:microsoft.com/office/officeart/2005/8/layout/vList2"/>
    <dgm:cxn modelId="{1D8391AE-D1BD-4546-AFBE-C3305E5DC3EE}" type="presParOf" srcId="{50ACD7FC-A3AA-4B05-A718-3363F73FEA91}" destId="{72FAB21F-F7F9-45E4-8542-CAD3337A47A0}" srcOrd="4" destOrd="0" presId="urn:microsoft.com/office/officeart/2005/8/layout/vList2"/>
    <dgm:cxn modelId="{27D1BE76-56EA-425B-B60C-35E1ADBE7EAB}" type="presParOf" srcId="{50ACD7FC-A3AA-4B05-A718-3363F73FEA91}" destId="{12EC4D05-1DF7-4E90-B3FD-2CAB94FBEDEE}" srcOrd="5" destOrd="0" presId="urn:microsoft.com/office/officeart/2005/8/layout/vList2"/>
    <dgm:cxn modelId="{73792813-91FB-4E27-BD2B-3D480D92F6E9}" type="presParOf" srcId="{50ACD7FC-A3AA-4B05-A718-3363F73FEA91}" destId="{B1EAED2A-7A37-4F63-8862-FED3680D04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BBA529-4E91-4180-A4AE-D775B6B2ED05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BB4669-ACDE-48BD-A032-68B25E468724}">
      <dgm:prSet custT="1"/>
      <dgm:spPr/>
      <dgm:t>
        <a:bodyPr/>
        <a:lstStyle/>
        <a:p>
          <a:r>
            <a:rPr lang="en-US" sz="2000" dirty="0"/>
            <a:t>First Name</a:t>
          </a:r>
        </a:p>
      </dgm:t>
    </dgm:pt>
    <dgm:pt modelId="{04F8AE0F-DCA4-4117-9D7B-D6F2D3E4874F}" type="parTrans" cxnId="{2743A9E7-5F4D-4C7D-8B1D-BFB90F78022E}">
      <dgm:prSet/>
      <dgm:spPr/>
      <dgm:t>
        <a:bodyPr/>
        <a:lstStyle/>
        <a:p>
          <a:endParaRPr lang="en-US" sz="2000"/>
        </a:p>
      </dgm:t>
    </dgm:pt>
    <dgm:pt modelId="{96FFCB95-3710-4FDC-9311-983FB8B1DB3D}" type="sibTrans" cxnId="{2743A9E7-5F4D-4C7D-8B1D-BFB90F78022E}">
      <dgm:prSet/>
      <dgm:spPr/>
      <dgm:t>
        <a:bodyPr/>
        <a:lstStyle/>
        <a:p>
          <a:endParaRPr lang="en-US" sz="2000"/>
        </a:p>
      </dgm:t>
    </dgm:pt>
    <dgm:pt modelId="{F5E04710-23A1-4046-90BB-08D00C891B22}">
      <dgm:prSet custT="1"/>
      <dgm:spPr/>
      <dgm:t>
        <a:bodyPr/>
        <a:lstStyle/>
        <a:p>
          <a:r>
            <a:rPr lang="en-US" sz="2000"/>
            <a:t>Last Name </a:t>
          </a:r>
        </a:p>
      </dgm:t>
    </dgm:pt>
    <dgm:pt modelId="{5D17AB3A-BE73-4591-BC1C-23F7132801B9}" type="parTrans" cxnId="{B3ACB70E-CDAF-46FD-9583-0C71FDAE89C6}">
      <dgm:prSet/>
      <dgm:spPr/>
      <dgm:t>
        <a:bodyPr/>
        <a:lstStyle/>
        <a:p>
          <a:endParaRPr lang="en-US" sz="2000"/>
        </a:p>
      </dgm:t>
    </dgm:pt>
    <dgm:pt modelId="{13106BE6-23A2-4FE3-82DB-C56A472C6465}" type="sibTrans" cxnId="{B3ACB70E-CDAF-46FD-9583-0C71FDAE89C6}">
      <dgm:prSet/>
      <dgm:spPr/>
      <dgm:t>
        <a:bodyPr/>
        <a:lstStyle/>
        <a:p>
          <a:endParaRPr lang="en-US" sz="2000"/>
        </a:p>
      </dgm:t>
    </dgm:pt>
    <dgm:pt modelId="{6A1A55AF-6F78-49DA-9B2F-E28BC02715C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/>
            <a:t>Agency Provider Unit ID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</dgm:t>
    </dgm:pt>
    <dgm:pt modelId="{C1C3B59E-D674-4E62-BAF7-418C32E97B1B}" type="parTrans" cxnId="{7CBE4912-408F-42A8-B900-607B317BD23F}">
      <dgm:prSet/>
      <dgm:spPr/>
      <dgm:t>
        <a:bodyPr/>
        <a:lstStyle/>
        <a:p>
          <a:endParaRPr lang="en-US" sz="2000"/>
        </a:p>
      </dgm:t>
    </dgm:pt>
    <dgm:pt modelId="{3C686067-60DE-46AA-B007-D9241D89A17A}" type="sibTrans" cxnId="{7CBE4912-408F-42A8-B900-607B317BD23F}">
      <dgm:prSet/>
      <dgm:spPr/>
      <dgm:t>
        <a:bodyPr/>
        <a:lstStyle/>
        <a:p>
          <a:endParaRPr lang="en-US" sz="2000"/>
        </a:p>
      </dgm:t>
    </dgm:pt>
    <dgm:pt modelId="{B42BE539-45B4-4FB9-927F-5C1CE0FD908F}">
      <dgm:prSet custT="1"/>
      <dgm:spPr/>
      <dgm:t>
        <a:bodyPr/>
        <a:lstStyle/>
        <a:p>
          <a:r>
            <a:rPr lang="en-US" sz="2000" dirty="0"/>
            <a:t>Dispatch Unit ID</a:t>
          </a:r>
        </a:p>
      </dgm:t>
    </dgm:pt>
    <dgm:pt modelId="{687D60AB-F1E1-4018-B2B3-8117B1F83421}" type="parTrans" cxnId="{4D5C7909-F1AC-47F6-A635-7954E375949E}">
      <dgm:prSet/>
      <dgm:spPr/>
      <dgm:t>
        <a:bodyPr/>
        <a:lstStyle/>
        <a:p>
          <a:endParaRPr lang="en-US" sz="2000"/>
        </a:p>
      </dgm:t>
    </dgm:pt>
    <dgm:pt modelId="{871662BC-4516-42C9-87F7-686F88AB4895}" type="sibTrans" cxnId="{4D5C7909-F1AC-47F6-A635-7954E375949E}">
      <dgm:prSet/>
      <dgm:spPr/>
      <dgm:t>
        <a:bodyPr/>
        <a:lstStyle/>
        <a:p>
          <a:endParaRPr lang="en-US" sz="2000"/>
        </a:p>
      </dgm:t>
    </dgm:pt>
    <dgm:pt modelId="{685CDDEC-BDA4-47ED-ACB8-E0023F54D2A8}">
      <dgm:prSet custT="1"/>
      <dgm:spPr/>
      <dgm:t>
        <a:bodyPr/>
        <a:lstStyle/>
        <a:p>
          <a:r>
            <a:rPr lang="en-US" sz="2000" dirty="0"/>
            <a:t>Employment Category</a:t>
          </a:r>
        </a:p>
      </dgm:t>
    </dgm:pt>
    <dgm:pt modelId="{6A7FDFC3-6EC0-4981-93FB-49DE94729893}" type="parTrans" cxnId="{79721B42-88CE-4A9B-A854-EC91812A76FA}">
      <dgm:prSet/>
      <dgm:spPr/>
      <dgm:t>
        <a:bodyPr/>
        <a:lstStyle/>
        <a:p>
          <a:endParaRPr lang="en-US" sz="2000"/>
        </a:p>
      </dgm:t>
    </dgm:pt>
    <dgm:pt modelId="{FB4F6860-AD6F-40BF-A14E-59CEA51D4D57}" type="sibTrans" cxnId="{79721B42-88CE-4A9B-A854-EC91812A76FA}">
      <dgm:prSet/>
      <dgm:spPr/>
      <dgm:t>
        <a:bodyPr/>
        <a:lstStyle/>
        <a:p>
          <a:endParaRPr lang="en-US" sz="2000"/>
        </a:p>
      </dgm:t>
    </dgm:pt>
    <dgm:pt modelId="{D5676B3C-165E-4A2B-8FE8-EE101B4B5D0B}">
      <dgm:prSet custT="1"/>
      <dgm:spPr/>
      <dgm:t>
        <a:bodyPr/>
        <a:lstStyle/>
        <a:p>
          <a:r>
            <a:rPr lang="en-US" sz="2000" dirty="0"/>
            <a:t>Primary Phone</a:t>
          </a:r>
        </a:p>
      </dgm:t>
    </dgm:pt>
    <dgm:pt modelId="{24C73182-D9E2-4802-9A11-C395B46BD2A8}" type="parTrans" cxnId="{42F4C226-75F5-4961-939A-A2D8AF4E7C2E}">
      <dgm:prSet/>
      <dgm:spPr/>
      <dgm:t>
        <a:bodyPr/>
        <a:lstStyle/>
        <a:p>
          <a:endParaRPr lang="en-US" sz="2000"/>
        </a:p>
      </dgm:t>
    </dgm:pt>
    <dgm:pt modelId="{36A64952-AB7A-42C4-A7CF-0C68F5033026}" type="sibTrans" cxnId="{42F4C226-75F5-4961-939A-A2D8AF4E7C2E}">
      <dgm:prSet/>
      <dgm:spPr/>
      <dgm:t>
        <a:bodyPr/>
        <a:lstStyle/>
        <a:p>
          <a:endParaRPr lang="en-US" sz="2000"/>
        </a:p>
      </dgm:t>
    </dgm:pt>
    <dgm:pt modelId="{BE9616CD-1F5F-4BF5-B806-C83705962020}">
      <dgm:prSet custT="1"/>
      <dgm:spPr/>
      <dgm:t>
        <a:bodyPr/>
        <a:lstStyle/>
        <a:p>
          <a:r>
            <a:rPr lang="en-US" sz="2000" dirty="0"/>
            <a:t>Primary Email</a:t>
          </a:r>
        </a:p>
      </dgm:t>
    </dgm:pt>
    <dgm:pt modelId="{DA5ECEE0-0B86-4869-A042-2CA0DB6DC5EB}" type="parTrans" cxnId="{3D5F8DE4-7203-4C58-8DB0-4411ECB79714}">
      <dgm:prSet/>
      <dgm:spPr/>
      <dgm:t>
        <a:bodyPr/>
        <a:lstStyle/>
        <a:p>
          <a:endParaRPr lang="en-US" sz="2000"/>
        </a:p>
      </dgm:t>
    </dgm:pt>
    <dgm:pt modelId="{22418188-A5EF-47A0-A68A-2796DC6D6BD1}" type="sibTrans" cxnId="{3D5F8DE4-7203-4C58-8DB0-4411ECB79714}">
      <dgm:prSet/>
      <dgm:spPr/>
      <dgm:t>
        <a:bodyPr/>
        <a:lstStyle/>
        <a:p>
          <a:endParaRPr lang="en-US" sz="2000"/>
        </a:p>
      </dgm:t>
    </dgm:pt>
    <dgm:pt modelId="{9A500A78-DAF1-43FB-8E3F-3B1A7161B1CB}">
      <dgm:prSet custT="1"/>
      <dgm:spPr/>
      <dgm:t>
        <a:bodyPr/>
        <a:lstStyle/>
        <a:p>
          <a:r>
            <a:rPr lang="en-US" sz="2000" dirty="0"/>
            <a:t>Birthdates: Day/Month</a:t>
          </a:r>
        </a:p>
      </dgm:t>
    </dgm:pt>
    <dgm:pt modelId="{96CA135E-03A3-4B49-8AC6-1EAA21009EBF}" type="parTrans" cxnId="{50088E89-5C58-45B8-B9FF-A0888B80E21F}">
      <dgm:prSet/>
      <dgm:spPr/>
      <dgm:t>
        <a:bodyPr/>
        <a:lstStyle/>
        <a:p>
          <a:endParaRPr lang="en-US" sz="2000"/>
        </a:p>
      </dgm:t>
    </dgm:pt>
    <dgm:pt modelId="{7E1AC97A-EAA4-4916-8C9A-2C0AC142283F}" type="sibTrans" cxnId="{50088E89-5C58-45B8-B9FF-A0888B80E21F}">
      <dgm:prSet/>
      <dgm:spPr/>
      <dgm:t>
        <a:bodyPr/>
        <a:lstStyle/>
        <a:p>
          <a:endParaRPr lang="en-US" sz="2000"/>
        </a:p>
      </dgm:t>
    </dgm:pt>
    <dgm:pt modelId="{8CA28BF5-334F-44B7-BE91-F67524035FE2}">
      <dgm:prSet custT="1"/>
      <dgm:spPr/>
      <dgm:t>
        <a:bodyPr/>
        <a:lstStyle/>
        <a:p>
          <a:r>
            <a:rPr lang="en-US" sz="2000" dirty="0"/>
            <a:t>Jetport</a:t>
          </a:r>
        </a:p>
      </dgm:t>
    </dgm:pt>
    <dgm:pt modelId="{84631BF7-850D-4DDB-A849-0A6C5AFAD6A9}" type="parTrans" cxnId="{5F5CC6F6-1687-410F-9160-04556D3BC778}">
      <dgm:prSet/>
      <dgm:spPr/>
      <dgm:t>
        <a:bodyPr/>
        <a:lstStyle/>
        <a:p>
          <a:endParaRPr lang="en-US" sz="2000"/>
        </a:p>
      </dgm:t>
    </dgm:pt>
    <dgm:pt modelId="{14E9493A-C70A-45EC-B912-917F6352DEA8}" type="sibTrans" cxnId="{5F5CC6F6-1687-410F-9160-04556D3BC778}">
      <dgm:prSet/>
      <dgm:spPr/>
      <dgm:t>
        <a:bodyPr/>
        <a:lstStyle/>
        <a:p>
          <a:endParaRPr lang="en-US" sz="2000"/>
        </a:p>
      </dgm:t>
    </dgm:pt>
    <dgm:pt modelId="{FCDA34A7-318D-411C-B38C-6C7A7E033B6C}">
      <dgm:prSet custT="1"/>
      <dgm:spPr/>
      <dgm:t>
        <a:bodyPr/>
        <a:lstStyle/>
        <a:p>
          <a:r>
            <a:rPr lang="en-US" sz="2000" kern="1200" dirty="0">
              <a:solidFill>
                <a:prstClr val="white"/>
              </a:solidFill>
              <a:latin typeface="Calisto MT" panose="02040603050505030304"/>
              <a:ea typeface="+mn-ea"/>
              <a:cs typeface="+mn-cs"/>
            </a:rPr>
            <a:t>Manager Contact</a:t>
          </a:r>
        </a:p>
      </dgm:t>
    </dgm:pt>
    <dgm:pt modelId="{79A4EBA5-580A-4C0E-987C-585EF059D0EE}" type="parTrans" cxnId="{39AD61BA-D2EC-4137-AA3B-5CC1E123ABD0}">
      <dgm:prSet/>
      <dgm:spPr/>
      <dgm:t>
        <a:bodyPr/>
        <a:lstStyle/>
        <a:p>
          <a:endParaRPr lang="en-US"/>
        </a:p>
      </dgm:t>
    </dgm:pt>
    <dgm:pt modelId="{C74D1AB9-A983-48B6-AC4C-B30B5EF0F2A2}" type="sibTrans" cxnId="{39AD61BA-D2EC-4137-AA3B-5CC1E123ABD0}">
      <dgm:prSet/>
      <dgm:spPr/>
      <dgm:t>
        <a:bodyPr/>
        <a:lstStyle/>
        <a:p>
          <a:endParaRPr lang="en-US"/>
        </a:p>
      </dgm:t>
    </dgm:pt>
    <dgm:pt modelId="{396EE81D-F1A3-45AB-B7A6-850B836EBEAE}" type="pres">
      <dgm:prSet presAssocID="{68BBA529-4E91-4180-A4AE-D775B6B2ED05}" presName="diagram" presStyleCnt="0">
        <dgm:presLayoutVars>
          <dgm:dir/>
          <dgm:resizeHandles val="exact"/>
        </dgm:presLayoutVars>
      </dgm:prSet>
      <dgm:spPr/>
    </dgm:pt>
    <dgm:pt modelId="{B392D102-4937-49EB-B968-4C84D18C6890}" type="pres">
      <dgm:prSet presAssocID="{9EBB4669-ACDE-48BD-A032-68B25E468724}" presName="node" presStyleLbl="node1" presStyleIdx="0" presStyleCnt="10">
        <dgm:presLayoutVars>
          <dgm:bulletEnabled val="1"/>
        </dgm:presLayoutVars>
      </dgm:prSet>
      <dgm:spPr/>
    </dgm:pt>
    <dgm:pt modelId="{AABF6EF3-C5EE-4185-8526-EA5F0BB5F8B4}" type="pres">
      <dgm:prSet presAssocID="{96FFCB95-3710-4FDC-9311-983FB8B1DB3D}" presName="sibTrans" presStyleCnt="0"/>
      <dgm:spPr/>
    </dgm:pt>
    <dgm:pt modelId="{6B1B646E-AEF1-46E9-9E29-C75F2F702166}" type="pres">
      <dgm:prSet presAssocID="{F5E04710-23A1-4046-90BB-08D00C891B22}" presName="node" presStyleLbl="node1" presStyleIdx="1" presStyleCnt="10">
        <dgm:presLayoutVars>
          <dgm:bulletEnabled val="1"/>
        </dgm:presLayoutVars>
      </dgm:prSet>
      <dgm:spPr/>
    </dgm:pt>
    <dgm:pt modelId="{DC5A129C-0DF4-4B87-8C9F-5CF0985B1752}" type="pres">
      <dgm:prSet presAssocID="{13106BE6-23A2-4FE3-82DB-C56A472C6465}" presName="sibTrans" presStyleCnt="0"/>
      <dgm:spPr/>
    </dgm:pt>
    <dgm:pt modelId="{01D159E5-5736-43AE-A9F9-16CDD2657DC2}" type="pres">
      <dgm:prSet presAssocID="{6A1A55AF-6F78-49DA-9B2F-E28BC02715C0}" presName="node" presStyleLbl="node1" presStyleIdx="2" presStyleCnt="10" custScaleX="109511">
        <dgm:presLayoutVars>
          <dgm:bulletEnabled val="1"/>
        </dgm:presLayoutVars>
      </dgm:prSet>
      <dgm:spPr/>
    </dgm:pt>
    <dgm:pt modelId="{632BBE58-AF94-4CE2-B19B-63D00A454607}" type="pres">
      <dgm:prSet presAssocID="{3C686067-60DE-46AA-B007-D9241D89A17A}" presName="sibTrans" presStyleCnt="0"/>
      <dgm:spPr/>
    </dgm:pt>
    <dgm:pt modelId="{37B27253-53D0-4810-9E0A-DF70A1AAE0B3}" type="pres">
      <dgm:prSet presAssocID="{B42BE539-45B4-4FB9-927F-5C1CE0FD908F}" presName="node" presStyleLbl="node1" presStyleIdx="3" presStyleCnt="10">
        <dgm:presLayoutVars>
          <dgm:bulletEnabled val="1"/>
        </dgm:presLayoutVars>
      </dgm:prSet>
      <dgm:spPr/>
    </dgm:pt>
    <dgm:pt modelId="{4A49A982-3F77-47A8-94D7-751FBC6EE249}" type="pres">
      <dgm:prSet presAssocID="{871662BC-4516-42C9-87F7-686F88AB4895}" presName="sibTrans" presStyleCnt="0"/>
      <dgm:spPr/>
    </dgm:pt>
    <dgm:pt modelId="{0655B6CC-0737-438D-BD94-FD54E721BAC5}" type="pres">
      <dgm:prSet presAssocID="{685CDDEC-BDA4-47ED-ACB8-E0023F54D2A8}" presName="node" presStyleLbl="node1" presStyleIdx="4" presStyleCnt="10">
        <dgm:presLayoutVars>
          <dgm:bulletEnabled val="1"/>
        </dgm:presLayoutVars>
      </dgm:prSet>
      <dgm:spPr/>
    </dgm:pt>
    <dgm:pt modelId="{4EB081ED-3DD6-482C-97B2-FA1BE51BFDDB}" type="pres">
      <dgm:prSet presAssocID="{FB4F6860-AD6F-40BF-A14E-59CEA51D4D57}" presName="sibTrans" presStyleCnt="0"/>
      <dgm:spPr/>
    </dgm:pt>
    <dgm:pt modelId="{D81F479E-3DAE-430C-B978-C272BC35834B}" type="pres">
      <dgm:prSet presAssocID="{D5676B3C-165E-4A2B-8FE8-EE101B4B5D0B}" presName="node" presStyleLbl="node1" presStyleIdx="5" presStyleCnt="10">
        <dgm:presLayoutVars>
          <dgm:bulletEnabled val="1"/>
        </dgm:presLayoutVars>
      </dgm:prSet>
      <dgm:spPr/>
    </dgm:pt>
    <dgm:pt modelId="{CD28EE38-7B5F-4DC6-A366-6C468EB6BA0C}" type="pres">
      <dgm:prSet presAssocID="{36A64952-AB7A-42C4-A7CF-0C68F5033026}" presName="sibTrans" presStyleCnt="0"/>
      <dgm:spPr/>
    </dgm:pt>
    <dgm:pt modelId="{E4C3EB20-6646-4BC8-ACA5-A02CF00F2047}" type="pres">
      <dgm:prSet presAssocID="{BE9616CD-1F5F-4BF5-B806-C83705962020}" presName="node" presStyleLbl="node1" presStyleIdx="6" presStyleCnt="10">
        <dgm:presLayoutVars>
          <dgm:bulletEnabled val="1"/>
        </dgm:presLayoutVars>
      </dgm:prSet>
      <dgm:spPr/>
    </dgm:pt>
    <dgm:pt modelId="{FF90B87D-8B51-433E-87A0-AF73339E355C}" type="pres">
      <dgm:prSet presAssocID="{22418188-A5EF-47A0-A68A-2796DC6D6BD1}" presName="sibTrans" presStyleCnt="0"/>
      <dgm:spPr/>
    </dgm:pt>
    <dgm:pt modelId="{5340D5F7-E748-4772-BAEF-70D7FE8B8145}" type="pres">
      <dgm:prSet presAssocID="{9A500A78-DAF1-43FB-8E3F-3B1A7161B1CB}" presName="node" presStyleLbl="node1" presStyleIdx="7" presStyleCnt="10">
        <dgm:presLayoutVars>
          <dgm:bulletEnabled val="1"/>
        </dgm:presLayoutVars>
      </dgm:prSet>
      <dgm:spPr/>
    </dgm:pt>
    <dgm:pt modelId="{AE8556BB-B9D9-481B-953E-19308BCFA221}" type="pres">
      <dgm:prSet presAssocID="{7E1AC97A-EAA4-4916-8C9A-2C0AC142283F}" presName="sibTrans" presStyleCnt="0"/>
      <dgm:spPr/>
    </dgm:pt>
    <dgm:pt modelId="{06FB403E-BC20-4B43-8509-57320B251EE8}" type="pres">
      <dgm:prSet presAssocID="{8CA28BF5-334F-44B7-BE91-F67524035FE2}" presName="node" presStyleLbl="node1" presStyleIdx="8" presStyleCnt="10">
        <dgm:presLayoutVars>
          <dgm:bulletEnabled val="1"/>
        </dgm:presLayoutVars>
      </dgm:prSet>
      <dgm:spPr/>
    </dgm:pt>
    <dgm:pt modelId="{47023F9F-EFCA-4418-9BDB-73F9D54FDE88}" type="pres">
      <dgm:prSet presAssocID="{14E9493A-C70A-45EC-B912-917F6352DEA8}" presName="sibTrans" presStyleCnt="0"/>
      <dgm:spPr/>
    </dgm:pt>
    <dgm:pt modelId="{D3B9D21C-D7AA-48AF-999C-CDF748DCE4B6}" type="pres">
      <dgm:prSet presAssocID="{FCDA34A7-318D-411C-B38C-6C7A7E033B6C}" presName="node" presStyleLbl="node1" presStyleIdx="9" presStyleCnt="10">
        <dgm:presLayoutVars>
          <dgm:bulletEnabled val="1"/>
        </dgm:presLayoutVars>
      </dgm:prSet>
      <dgm:spPr/>
    </dgm:pt>
  </dgm:ptLst>
  <dgm:cxnLst>
    <dgm:cxn modelId="{F7AD3B08-5C1E-417D-9130-DF8DF68148A1}" type="presOf" srcId="{68BBA529-4E91-4180-A4AE-D775B6B2ED05}" destId="{396EE81D-F1A3-45AB-B7A6-850B836EBEAE}" srcOrd="0" destOrd="0" presId="urn:microsoft.com/office/officeart/2005/8/layout/default"/>
    <dgm:cxn modelId="{4D5C7909-F1AC-47F6-A635-7954E375949E}" srcId="{68BBA529-4E91-4180-A4AE-D775B6B2ED05}" destId="{B42BE539-45B4-4FB9-927F-5C1CE0FD908F}" srcOrd="3" destOrd="0" parTransId="{687D60AB-F1E1-4018-B2B3-8117B1F83421}" sibTransId="{871662BC-4516-42C9-87F7-686F88AB4895}"/>
    <dgm:cxn modelId="{B94D110A-B342-4B99-B515-CD9ACE4B18D2}" type="presOf" srcId="{8CA28BF5-334F-44B7-BE91-F67524035FE2}" destId="{06FB403E-BC20-4B43-8509-57320B251EE8}" srcOrd="0" destOrd="0" presId="urn:microsoft.com/office/officeart/2005/8/layout/default"/>
    <dgm:cxn modelId="{B3ACB70E-CDAF-46FD-9583-0C71FDAE89C6}" srcId="{68BBA529-4E91-4180-A4AE-D775B6B2ED05}" destId="{F5E04710-23A1-4046-90BB-08D00C891B22}" srcOrd="1" destOrd="0" parTransId="{5D17AB3A-BE73-4591-BC1C-23F7132801B9}" sibTransId="{13106BE6-23A2-4FE3-82DB-C56A472C6465}"/>
    <dgm:cxn modelId="{7CBE4912-408F-42A8-B900-607B317BD23F}" srcId="{68BBA529-4E91-4180-A4AE-D775B6B2ED05}" destId="{6A1A55AF-6F78-49DA-9B2F-E28BC02715C0}" srcOrd="2" destOrd="0" parTransId="{C1C3B59E-D674-4E62-BAF7-418C32E97B1B}" sibTransId="{3C686067-60DE-46AA-B007-D9241D89A17A}"/>
    <dgm:cxn modelId="{8988E717-9CE3-40F6-A198-72E7653343EB}" type="presOf" srcId="{D5676B3C-165E-4A2B-8FE8-EE101B4B5D0B}" destId="{D81F479E-3DAE-430C-B978-C272BC35834B}" srcOrd="0" destOrd="0" presId="urn:microsoft.com/office/officeart/2005/8/layout/default"/>
    <dgm:cxn modelId="{42F4C226-75F5-4961-939A-A2D8AF4E7C2E}" srcId="{68BBA529-4E91-4180-A4AE-D775B6B2ED05}" destId="{D5676B3C-165E-4A2B-8FE8-EE101B4B5D0B}" srcOrd="5" destOrd="0" parTransId="{24C73182-D9E2-4802-9A11-C395B46BD2A8}" sibTransId="{36A64952-AB7A-42C4-A7CF-0C68F5033026}"/>
    <dgm:cxn modelId="{0E162935-FCF5-465C-B631-9654AFBDB90B}" type="presOf" srcId="{B42BE539-45B4-4FB9-927F-5C1CE0FD908F}" destId="{37B27253-53D0-4810-9E0A-DF70A1AAE0B3}" srcOrd="0" destOrd="0" presId="urn:microsoft.com/office/officeart/2005/8/layout/default"/>
    <dgm:cxn modelId="{79721B42-88CE-4A9B-A854-EC91812A76FA}" srcId="{68BBA529-4E91-4180-A4AE-D775B6B2ED05}" destId="{685CDDEC-BDA4-47ED-ACB8-E0023F54D2A8}" srcOrd="4" destOrd="0" parTransId="{6A7FDFC3-6EC0-4981-93FB-49DE94729893}" sibTransId="{FB4F6860-AD6F-40BF-A14E-59CEA51D4D57}"/>
    <dgm:cxn modelId="{50088E89-5C58-45B8-B9FF-A0888B80E21F}" srcId="{68BBA529-4E91-4180-A4AE-D775B6B2ED05}" destId="{9A500A78-DAF1-43FB-8E3F-3B1A7161B1CB}" srcOrd="7" destOrd="0" parTransId="{96CA135E-03A3-4B49-8AC6-1EAA21009EBF}" sibTransId="{7E1AC97A-EAA4-4916-8C9A-2C0AC142283F}"/>
    <dgm:cxn modelId="{AA00ECA9-66E7-4B8A-B105-9B8579CD4764}" type="presOf" srcId="{9A500A78-DAF1-43FB-8E3F-3B1A7161B1CB}" destId="{5340D5F7-E748-4772-BAEF-70D7FE8B8145}" srcOrd="0" destOrd="0" presId="urn:microsoft.com/office/officeart/2005/8/layout/default"/>
    <dgm:cxn modelId="{A2DF10AA-9214-48C5-8A67-CCDDA6E7BC62}" type="presOf" srcId="{FCDA34A7-318D-411C-B38C-6C7A7E033B6C}" destId="{D3B9D21C-D7AA-48AF-999C-CDF748DCE4B6}" srcOrd="0" destOrd="0" presId="urn:microsoft.com/office/officeart/2005/8/layout/default"/>
    <dgm:cxn modelId="{4AC66FAF-F3CB-4766-8962-B8AF74D25774}" type="presOf" srcId="{685CDDEC-BDA4-47ED-ACB8-E0023F54D2A8}" destId="{0655B6CC-0737-438D-BD94-FD54E721BAC5}" srcOrd="0" destOrd="0" presId="urn:microsoft.com/office/officeart/2005/8/layout/default"/>
    <dgm:cxn modelId="{39AD61BA-D2EC-4137-AA3B-5CC1E123ABD0}" srcId="{68BBA529-4E91-4180-A4AE-D775B6B2ED05}" destId="{FCDA34A7-318D-411C-B38C-6C7A7E033B6C}" srcOrd="9" destOrd="0" parTransId="{79A4EBA5-580A-4C0E-987C-585EF059D0EE}" sibTransId="{C74D1AB9-A983-48B6-AC4C-B30B5EF0F2A2}"/>
    <dgm:cxn modelId="{19BC72C0-4BC3-421F-9DD6-ECCC1AEEB312}" type="presOf" srcId="{BE9616CD-1F5F-4BF5-B806-C83705962020}" destId="{E4C3EB20-6646-4BC8-ACA5-A02CF00F2047}" srcOrd="0" destOrd="0" presId="urn:microsoft.com/office/officeart/2005/8/layout/default"/>
    <dgm:cxn modelId="{3AFEDBCA-33D0-43FD-A358-40421335F56B}" type="presOf" srcId="{6A1A55AF-6F78-49DA-9B2F-E28BC02715C0}" destId="{01D159E5-5736-43AE-A9F9-16CDD2657DC2}" srcOrd="0" destOrd="0" presId="urn:microsoft.com/office/officeart/2005/8/layout/default"/>
    <dgm:cxn modelId="{3D5F8DE4-7203-4C58-8DB0-4411ECB79714}" srcId="{68BBA529-4E91-4180-A4AE-D775B6B2ED05}" destId="{BE9616CD-1F5F-4BF5-B806-C83705962020}" srcOrd="6" destOrd="0" parTransId="{DA5ECEE0-0B86-4869-A042-2CA0DB6DC5EB}" sibTransId="{22418188-A5EF-47A0-A68A-2796DC6D6BD1}"/>
    <dgm:cxn modelId="{2743A9E7-5F4D-4C7D-8B1D-BFB90F78022E}" srcId="{68BBA529-4E91-4180-A4AE-D775B6B2ED05}" destId="{9EBB4669-ACDE-48BD-A032-68B25E468724}" srcOrd="0" destOrd="0" parTransId="{04F8AE0F-DCA4-4117-9D7B-D6F2D3E4874F}" sibTransId="{96FFCB95-3710-4FDC-9311-983FB8B1DB3D}"/>
    <dgm:cxn modelId="{C20FBBF2-FFBF-4000-969E-3B90793B6800}" type="presOf" srcId="{9EBB4669-ACDE-48BD-A032-68B25E468724}" destId="{B392D102-4937-49EB-B968-4C84D18C6890}" srcOrd="0" destOrd="0" presId="urn:microsoft.com/office/officeart/2005/8/layout/default"/>
    <dgm:cxn modelId="{5F5CC6F6-1687-410F-9160-04556D3BC778}" srcId="{68BBA529-4E91-4180-A4AE-D775B6B2ED05}" destId="{8CA28BF5-334F-44B7-BE91-F67524035FE2}" srcOrd="8" destOrd="0" parTransId="{84631BF7-850D-4DDB-A849-0A6C5AFAD6A9}" sibTransId="{14E9493A-C70A-45EC-B912-917F6352DEA8}"/>
    <dgm:cxn modelId="{E4BE2AFB-812B-491B-B9F1-F6F476302541}" type="presOf" srcId="{F5E04710-23A1-4046-90BB-08D00C891B22}" destId="{6B1B646E-AEF1-46E9-9E29-C75F2F702166}" srcOrd="0" destOrd="0" presId="urn:microsoft.com/office/officeart/2005/8/layout/default"/>
    <dgm:cxn modelId="{B4970B6B-6A7B-4C77-9F2A-A949A080DDCC}" type="presParOf" srcId="{396EE81D-F1A3-45AB-B7A6-850B836EBEAE}" destId="{B392D102-4937-49EB-B968-4C84D18C6890}" srcOrd="0" destOrd="0" presId="urn:microsoft.com/office/officeart/2005/8/layout/default"/>
    <dgm:cxn modelId="{4C8009F2-1CB0-4C98-8E44-E5343E803303}" type="presParOf" srcId="{396EE81D-F1A3-45AB-B7A6-850B836EBEAE}" destId="{AABF6EF3-C5EE-4185-8526-EA5F0BB5F8B4}" srcOrd="1" destOrd="0" presId="urn:microsoft.com/office/officeart/2005/8/layout/default"/>
    <dgm:cxn modelId="{92A8F0F2-C02D-4DA1-B259-711BE18AC398}" type="presParOf" srcId="{396EE81D-F1A3-45AB-B7A6-850B836EBEAE}" destId="{6B1B646E-AEF1-46E9-9E29-C75F2F702166}" srcOrd="2" destOrd="0" presId="urn:microsoft.com/office/officeart/2005/8/layout/default"/>
    <dgm:cxn modelId="{B4BC893F-205D-497F-B589-474A5A70CDA1}" type="presParOf" srcId="{396EE81D-F1A3-45AB-B7A6-850B836EBEAE}" destId="{DC5A129C-0DF4-4B87-8C9F-5CF0985B1752}" srcOrd="3" destOrd="0" presId="urn:microsoft.com/office/officeart/2005/8/layout/default"/>
    <dgm:cxn modelId="{2331AC1A-EFFC-4079-B402-26071382AEEC}" type="presParOf" srcId="{396EE81D-F1A3-45AB-B7A6-850B836EBEAE}" destId="{01D159E5-5736-43AE-A9F9-16CDD2657DC2}" srcOrd="4" destOrd="0" presId="urn:microsoft.com/office/officeart/2005/8/layout/default"/>
    <dgm:cxn modelId="{29393307-91CC-4740-9435-B62343A0ACF4}" type="presParOf" srcId="{396EE81D-F1A3-45AB-B7A6-850B836EBEAE}" destId="{632BBE58-AF94-4CE2-B19B-63D00A454607}" srcOrd="5" destOrd="0" presId="urn:microsoft.com/office/officeart/2005/8/layout/default"/>
    <dgm:cxn modelId="{BC1D62C2-28D4-44E8-8136-1D3618ABF42A}" type="presParOf" srcId="{396EE81D-F1A3-45AB-B7A6-850B836EBEAE}" destId="{37B27253-53D0-4810-9E0A-DF70A1AAE0B3}" srcOrd="6" destOrd="0" presId="urn:microsoft.com/office/officeart/2005/8/layout/default"/>
    <dgm:cxn modelId="{446100EA-17A1-4ADF-BAC3-969DE65D37FF}" type="presParOf" srcId="{396EE81D-F1A3-45AB-B7A6-850B836EBEAE}" destId="{4A49A982-3F77-47A8-94D7-751FBC6EE249}" srcOrd="7" destOrd="0" presId="urn:microsoft.com/office/officeart/2005/8/layout/default"/>
    <dgm:cxn modelId="{098E5641-95BF-4CBD-BE17-A244CC266CA0}" type="presParOf" srcId="{396EE81D-F1A3-45AB-B7A6-850B836EBEAE}" destId="{0655B6CC-0737-438D-BD94-FD54E721BAC5}" srcOrd="8" destOrd="0" presId="urn:microsoft.com/office/officeart/2005/8/layout/default"/>
    <dgm:cxn modelId="{89226CE3-D12E-4E5B-8C80-0FB2556FF5EE}" type="presParOf" srcId="{396EE81D-F1A3-45AB-B7A6-850B836EBEAE}" destId="{4EB081ED-3DD6-482C-97B2-FA1BE51BFDDB}" srcOrd="9" destOrd="0" presId="urn:microsoft.com/office/officeart/2005/8/layout/default"/>
    <dgm:cxn modelId="{0A41F24D-044E-4930-9964-443EFF5677CB}" type="presParOf" srcId="{396EE81D-F1A3-45AB-B7A6-850B836EBEAE}" destId="{D81F479E-3DAE-430C-B978-C272BC35834B}" srcOrd="10" destOrd="0" presId="urn:microsoft.com/office/officeart/2005/8/layout/default"/>
    <dgm:cxn modelId="{6E03B648-31E0-4A49-9B60-D7EE7984CFC5}" type="presParOf" srcId="{396EE81D-F1A3-45AB-B7A6-850B836EBEAE}" destId="{CD28EE38-7B5F-4DC6-A366-6C468EB6BA0C}" srcOrd="11" destOrd="0" presId="urn:microsoft.com/office/officeart/2005/8/layout/default"/>
    <dgm:cxn modelId="{98CA3EF4-4267-44D1-BB41-0B947B540267}" type="presParOf" srcId="{396EE81D-F1A3-45AB-B7A6-850B836EBEAE}" destId="{E4C3EB20-6646-4BC8-ACA5-A02CF00F2047}" srcOrd="12" destOrd="0" presId="urn:microsoft.com/office/officeart/2005/8/layout/default"/>
    <dgm:cxn modelId="{202468FB-FCE3-4F3D-A9BF-A7DA7680801E}" type="presParOf" srcId="{396EE81D-F1A3-45AB-B7A6-850B836EBEAE}" destId="{FF90B87D-8B51-433E-87A0-AF73339E355C}" srcOrd="13" destOrd="0" presId="urn:microsoft.com/office/officeart/2005/8/layout/default"/>
    <dgm:cxn modelId="{A9DD560B-3957-490E-AF3B-2525FA4B5974}" type="presParOf" srcId="{396EE81D-F1A3-45AB-B7A6-850B836EBEAE}" destId="{5340D5F7-E748-4772-BAEF-70D7FE8B8145}" srcOrd="14" destOrd="0" presId="urn:microsoft.com/office/officeart/2005/8/layout/default"/>
    <dgm:cxn modelId="{EE81C29B-A4F7-43AE-A103-ADB77017E88A}" type="presParOf" srcId="{396EE81D-F1A3-45AB-B7A6-850B836EBEAE}" destId="{AE8556BB-B9D9-481B-953E-19308BCFA221}" srcOrd="15" destOrd="0" presId="urn:microsoft.com/office/officeart/2005/8/layout/default"/>
    <dgm:cxn modelId="{296B5E0A-83E2-4397-9CE5-1BD089D4F986}" type="presParOf" srcId="{396EE81D-F1A3-45AB-B7A6-850B836EBEAE}" destId="{06FB403E-BC20-4B43-8509-57320B251EE8}" srcOrd="16" destOrd="0" presId="urn:microsoft.com/office/officeart/2005/8/layout/default"/>
    <dgm:cxn modelId="{021D1F16-5C3A-4B9B-B903-CDA7D597155B}" type="presParOf" srcId="{396EE81D-F1A3-45AB-B7A6-850B836EBEAE}" destId="{47023F9F-EFCA-4418-9BDB-73F9D54FDE88}" srcOrd="17" destOrd="0" presId="urn:microsoft.com/office/officeart/2005/8/layout/default"/>
    <dgm:cxn modelId="{A6CCB4AA-2ED0-441A-B49D-D112A5D91A04}" type="presParOf" srcId="{396EE81D-F1A3-45AB-B7A6-850B836EBEAE}" destId="{D3B9D21C-D7AA-48AF-999C-CDF748DCE4B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47771-A8A5-4ECB-8FDB-1ADB5FE3254A}">
      <dsp:nvSpPr>
        <dsp:cNvPr id="0" name=""/>
        <dsp:cNvSpPr/>
      </dsp:nvSpPr>
      <dsp:spPr>
        <a:xfrm>
          <a:off x="7118151" y="851900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C87023-001F-4A91-AEF0-749CFFC42277}">
      <dsp:nvSpPr>
        <dsp:cNvPr id="0" name=""/>
        <dsp:cNvSpPr/>
      </dsp:nvSpPr>
      <dsp:spPr>
        <a:xfrm>
          <a:off x="7441703" y="1159275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Agency Leads</a:t>
          </a:r>
        </a:p>
      </dsp:txBody>
      <dsp:txXfrm>
        <a:off x="7495861" y="1213433"/>
        <a:ext cx="2803655" cy="1740785"/>
      </dsp:txXfrm>
    </dsp:sp>
    <dsp:sp modelId="{417D24EC-F683-45B5-982E-9022BAD7AFC5}">
      <dsp:nvSpPr>
        <dsp:cNvPr id="0" name=""/>
        <dsp:cNvSpPr/>
      </dsp:nvSpPr>
      <dsp:spPr>
        <a:xfrm>
          <a:off x="3559075" y="870946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A7FEDE-8AA5-4002-9868-47D4CFAD1913}">
      <dsp:nvSpPr>
        <dsp:cNvPr id="0" name=""/>
        <dsp:cNvSpPr/>
      </dsp:nvSpPr>
      <dsp:spPr>
        <a:xfrm>
          <a:off x="3882628" y="1178321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IQCS Change Management Board (CMB)</a:t>
          </a:r>
        </a:p>
      </dsp:txBody>
      <dsp:txXfrm>
        <a:off x="3936786" y="1232479"/>
        <a:ext cx="2803655" cy="1740785"/>
      </dsp:txXfrm>
    </dsp:sp>
    <dsp:sp modelId="{06ED36EF-E0C6-4334-8520-BBD7BAA73527}">
      <dsp:nvSpPr>
        <dsp:cNvPr id="0" name=""/>
        <dsp:cNvSpPr/>
      </dsp:nvSpPr>
      <dsp:spPr>
        <a:xfrm>
          <a:off x="162238" y="880487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8B8F2E-A6E2-4F7B-81C0-EA132E0D6992}">
      <dsp:nvSpPr>
        <dsp:cNvPr id="0" name=""/>
        <dsp:cNvSpPr/>
      </dsp:nvSpPr>
      <dsp:spPr>
        <a:xfrm>
          <a:off x="485791" y="1187862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IQCS Staff</a:t>
          </a:r>
        </a:p>
      </dsp:txBody>
      <dsp:txXfrm>
        <a:off x="539949" y="1242020"/>
        <a:ext cx="2803655" cy="1740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3CC9D-6DAE-41F4-9DC8-42A3E8AB14ED}">
      <dsp:nvSpPr>
        <dsp:cNvPr id="0" name=""/>
        <dsp:cNvSpPr/>
      </dsp:nvSpPr>
      <dsp:spPr>
        <a:xfrm>
          <a:off x="0" y="106004"/>
          <a:ext cx="6266011" cy="14665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IQCS reflects business requirements and needs of the user community.</a:t>
          </a:r>
        </a:p>
      </dsp:txBody>
      <dsp:txXfrm>
        <a:off x="71592" y="177596"/>
        <a:ext cx="6122827" cy="1323387"/>
      </dsp:txXfrm>
    </dsp:sp>
    <dsp:sp modelId="{EEF403D5-3B73-40A7-B1A2-E2C6A3693BA2}">
      <dsp:nvSpPr>
        <dsp:cNvPr id="0" name=""/>
        <dsp:cNvSpPr/>
      </dsp:nvSpPr>
      <dsp:spPr>
        <a:xfrm>
          <a:off x="0" y="1653215"/>
          <a:ext cx="6266011" cy="1460203"/>
        </a:xfrm>
        <a:prstGeom prst="roundRect">
          <a:avLst/>
        </a:prstGeom>
        <a:gradFill rotWithShape="0">
          <a:gsLst>
            <a:gs pos="0">
              <a:schemeClr val="accent2">
                <a:hueOff val="620976"/>
                <a:satOff val="-799"/>
                <a:lumOff val="850"/>
                <a:alphaOff val="0"/>
                <a:tint val="96000"/>
                <a:lumMod val="104000"/>
              </a:schemeClr>
            </a:gs>
            <a:gs pos="100000">
              <a:schemeClr val="accent2">
                <a:hueOff val="620976"/>
                <a:satOff val="-799"/>
                <a:lumOff val="85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Decisions on system changes.</a:t>
          </a:r>
        </a:p>
      </dsp:txBody>
      <dsp:txXfrm>
        <a:off x="71281" y="1724496"/>
        <a:ext cx="6123449" cy="1317641"/>
      </dsp:txXfrm>
    </dsp:sp>
    <dsp:sp modelId="{72FAB21F-F7F9-45E4-8542-CAD3337A47A0}">
      <dsp:nvSpPr>
        <dsp:cNvPr id="0" name=""/>
        <dsp:cNvSpPr/>
      </dsp:nvSpPr>
      <dsp:spPr>
        <a:xfrm>
          <a:off x="0" y="3194059"/>
          <a:ext cx="6266011" cy="1495760"/>
        </a:xfrm>
        <a:prstGeom prst="roundRect">
          <a:avLst/>
        </a:prstGeom>
        <a:gradFill rotWithShape="0">
          <a:gsLst>
            <a:gs pos="0">
              <a:schemeClr val="accent2">
                <a:hueOff val="1241953"/>
                <a:satOff val="-1597"/>
                <a:lumOff val="1699"/>
                <a:alphaOff val="0"/>
                <a:tint val="96000"/>
                <a:lumMod val="104000"/>
              </a:schemeClr>
            </a:gs>
            <a:gs pos="100000">
              <a:schemeClr val="accent2">
                <a:hueOff val="1241953"/>
                <a:satOff val="-1597"/>
                <a:lumOff val="169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Interpretation, implementation, and direction on business changes.</a:t>
          </a:r>
        </a:p>
      </dsp:txBody>
      <dsp:txXfrm>
        <a:off x="73017" y="3267076"/>
        <a:ext cx="6119977" cy="1349726"/>
      </dsp:txXfrm>
    </dsp:sp>
    <dsp:sp modelId="{B1EAED2A-7A37-4F63-8862-FED3680D04B5}">
      <dsp:nvSpPr>
        <dsp:cNvPr id="0" name=""/>
        <dsp:cNvSpPr/>
      </dsp:nvSpPr>
      <dsp:spPr>
        <a:xfrm>
          <a:off x="0" y="4770460"/>
          <a:ext cx="6266011" cy="1495760"/>
        </a:xfrm>
        <a:prstGeom prst="roundRect">
          <a:avLst/>
        </a:prstGeom>
        <a:gradFill rotWithShape="0">
          <a:gsLst>
            <a:gs pos="0">
              <a:schemeClr val="accent2">
                <a:hueOff val="1862929"/>
                <a:satOff val="-2396"/>
                <a:lumOff val="2549"/>
                <a:alphaOff val="0"/>
                <a:tint val="96000"/>
                <a:lumMod val="104000"/>
              </a:schemeClr>
            </a:gs>
            <a:gs pos="100000">
              <a:schemeClr val="accent2">
                <a:hueOff val="1862929"/>
                <a:satOff val="-2396"/>
                <a:lumOff val="254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Provides agency-specific guidance.</a:t>
          </a:r>
        </a:p>
      </dsp:txBody>
      <dsp:txXfrm>
        <a:off x="73017" y="4843477"/>
        <a:ext cx="6119977" cy="1349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2D102-4937-49EB-B968-4C84D18C6890}">
      <dsp:nvSpPr>
        <dsp:cNvPr id="0" name=""/>
        <dsp:cNvSpPr/>
      </dsp:nvSpPr>
      <dsp:spPr>
        <a:xfrm>
          <a:off x="894028" y="287"/>
          <a:ext cx="1948897" cy="11693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First Name</a:t>
          </a:r>
        </a:p>
      </dsp:txBody>
      <dsp:txXfrm>
        <a:off x="894028" y="287"/>
        <a:ext cx="1948897" cy="1169338"/>
      </dsp:txXfrm>
    </dsp:sp>
    <dsp:sp modelId="{6B1B646E-AEF1-46E9-9E29-C75F2F702166}">
      <dsp:nvSpPr>
        <dsp:cNvPr id="0" name=""/>
        <dsp:cNvSpPr/>
      </dsp:nvSpPr>
      <dsp:spPr>
        <a:xfrm>
          <a:off x="3037815" y="287"/>
          <a:ext cx="1948897" cy="1169338"/>
        </a:xfrm>
        <a:prstGeom prst="rect">
          <a:avLst/>
        </a:prstGeom>
        <a:gradFill rotWithShape="0">
          <a:gsLst>
            <a:gs pos="0">
              <a:schemeClr val="accent5">
                <a:hueOff val="763643"/>
                <a:satOff val="-4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5">
                <a:hueOff val="763643"/>
                <a:satOff val="-48"/>
                <a:lumOff val="-392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Last Name </a:t>
          </a:r>
        </a:p>
      </dsp:txBody>
      <dsp:txXfrm>
        <a:off x="3037815" y="287"/>
        <a:ext cx="1948897" cy="1169338"/>
      </dsp:txXfrm>
    </dsp:sp>
    <dsp:sp modelId="{01D159E5-5736-43AE-A9F9-16CDD2657DC2}">
      <dsp:nvSpPr>
        <dsp:cNvPr id="0" name=""/>
        <dsp:cNvSpPr/>
      </dsp:nvSpPr>
      <dsp:spPr>
        <a:xfrm>
          <a:off x="5181602" y="287"/>
          <a:ext cx="2134256" cy="1169338"/>
        </a:xfrm>
        <a:prstGeom prst="rect">
          <a:avLst/>
        </a:prstGeom>
        <a:gradFill rotWithShape="0">
          <a:gsLst>
            <a:gs pos="0">
              <a:schemeClr val="accent5">
                <a:hueOff val="1527287"/>
                <a:satOff val="-97"/>
                <a:lumOff val="-784"/>
                <a:alphaOff val="0"/>
                <a:tint val="96000"/>
                <a:lumMod val="104000"/>
              </a:schemeClr>
            </a:gs>
            <a:gs pos="100000">
              <a:schemeClr val="accent5">
                <a:hueOff val="1527287"/>
                <a:satOff val="-97"/>
                <a:lumOff val="-784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Agency Provider Unit ID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5181602" y="287"/>
        <a:ext cx="2134256" cy="1169338"/>
      </dsp:txXfrm>
    </dsp:sp>
    <dsp:sp modelId="{37B27253-53D0-4810-9E0A-DF70A1AAE0B3}">
      <dsp:nvSpPr>
        <dsp:cNvPr id="0" name=""/>
        <dsp:cNvSpPr/>
      </dsp:nvSpPr>
      <dsp:spPr>
        <a:xfrm>
          <a:off x="7510749" y="287"/>
          <a:ext cx="1948897" cy="1169338"/>
        </a:xfrm>
        <a:prstGeom prst="rect">
          <a:avLst/>
        </a:prstGeom>
        <a:gradFill rotWithShape="0">
          <a:gsLst>
            <a:gs pos="0">
              <a:schemeClr val="accent5">
                <a:hueOff val="2290930"/>
                <a:satOff val="-145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5">
                <a:hueOff val="2290930"/>
                <a:satOff val="-145"/>
                <a:lumOff val="-1176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Dispatch Unit ID</a:t>
          </a:r>
        </a:p>
      </dsp:txBody>
      <dsp:txXfrm>
        <a:off x="7510749" y="287"/>
        <a:ext cx="1948897" cy="1169338"/>
      </dsp:txXfrm>
    </dsp:sp>
    <dsp:sp modelId="{0655B6CC-0737-438D-BD94-FD54E721BAC5}">
      <dsp:nvSpPr>
        <dsp:cNvPr id="0" name=""/>
        <dsp:cNvSpPr/>
      </dsp:nvSpPr>
      <dsp:spPr>
        <a:xfrm>
          <a:off x="986708" y="1364515"/>
          <a:ext cx="1948897" cy="1169338"/>
        </a:xfrm>
        <a:prstGeom prst="rect">
          <a:avLst/>
        </a:prstGeom>
        <a:gradFill rotWithShape="0">
          <a:gsLst>
            <a:gs pos="0">
              <a:schemeClr val="accent5">
                <a:hueOff val="3054574"/>
                <a:satOff val="-194"/>
                <a:lumOff val="-1568"/>
                <a:alphaOff val="0"/>
                <a:tint val="96000"/>
                <a:lumMod val="104000"/>
              </a:schemeClr>
            </a:gs>
            <a:gs pos="100000">
              <a:schemeClr val="accent5">
                <a:hueOff val="3054574"/>
                <a:satOff val="-194"/>
                <a:lumOff val="-1568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Employment Category</a:t>
          </a:r>
        </a:p>
      </dsp:txBody>
      <dsp:txXfrm>
        <a:off x="986708" y="1364515"/>
        <a:ext cx="1948897" cy="1169338"/>
      </dsp:txXfrm>
    </dsp:sp>
    <dsp:sp modelId="{D81F479E-3DAE-430C-B978-C272BC35834B}">
      <dsp:nvSpPr>
        <dsp:cNvPr id="0" name=""/>
        <dsp:cNvSpPr/>
      </dsp:nvSpPr>
      <dsp:spPr>
        <a:xfrm>
          <a:off x="3130495" y="1364515"/>
          <a:ext cx="1948897" cy="1169338"/>
        </a:xfrm>
        <a:prstGeom prst="rect">
          <a:avLst/>
        </a:prstGeom>
        <a:gradFill rotWithShape="0">
          <a:gsLst>
            <a:gs pos="0">
              <a:schemeClr val="accent5">
                <a:hueOff val="3818218"/>
                <a:satOff val="-242"/>
                <a:lumOff val="-1961"/>
                <a:alphaOff val="0"/>
                <a:tint val="96000"/>
                <a:lumMod val="104000"/>
              </a:schemeClr>
            </a:gs>
            <a:gs pos="100000">
              <a:schemeClr val="accent5">
                <a:hueOff val="3818218"/>
                <a:satOff val="-242"/>
                <a:lumOff val="-1961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Primary Phone</a:t>
          </a:r>
        </a:p>
      </dsp:txBody>
      <dsp:txXfrm>
        <a:off x="3130495" y="1364515"/>
        <a:ext cx="1948897" cy="1169338"/>
      </dsp:txXfrm>
    </dsp:sp>
    <dsp:sp modelId="{E4C3EB20-6646-4BC8-ACA5-A02CF00F2047}">
      <dsp:nvSpPr>
        <dsp:cNvPr id="0" name=""/>
        <dsp:cNvSpPr/>
      </dsp:nvSpPr>
      <dsp:spPr>
        <a:xfrm>
          <a:off x="5274282" y="1364515"/>
          <a:ext cx="1948897" cy="1169338"/>
        </a:xfrm>
        <a:prstGeom prst="rect">
          <a:avLst/>
        </a:prstGeom>
        <a:gradFill rotWithShape="0">
          <a:gsLst>
            <a:gs pos="0">
              <a:schemeClr val="accent5">
                <a:hueOff val="4581861"/>
                <a:satOff val="-291"/>
                <a:lumOff val="-2353"/>
                <a:alphaOff val="0"/>
                <a:tint val="96000"/>
                <a:lumMod val="104000"/>
              </a:schemeClr>
            </a:gs>
            <a:gs pos="100000">
              <a:schemeClr val="accent5">
                <a:hueOff val="4581861"/>
                <a:satOff val="-291"/>
                <a:lumOff val="-235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Primary Email</a:t>
          </a:r>
        </a:p>
      </dsp:txBody>
      <dsp:txXfrm>
        <a:off x="5274282" y="1364515"/>
        <a:ext cx="1948897" cy="1169338"/>
      </dsp:txXfrm>
    </dsp:sp>
    <dsp:sp modelId="{5340D5F7-E748-4772-BAEF-70D7FE8B8145}">
      <dsp:nvSpPr>
        <dsp:cNvPr id="0" name=""/>
        <dsp:cNvSpPr/>
      </dsp:nvSpPr>
      <dsp:spPr>
        <a:xfrm>
          <a:off x="7418069" y="1364515"/>
          <a:ext cx="1948897" cy="1169338"/>
        </a:xfrm>
        <a:prstGeom prst="rect">
          <a:avLst/>
        </a:prstGeom>
        <a:gradFill rotWithShape="0">
          <a:gsLst>
            <a:gs pos="0">
              <a:schemeClr val="accent5">
                <a:hueOff val="5345505"/>
                <a:satOff val="-339"/>
                <a:lumOff val="-2745"/>
                <a:alphaOff val="0"/>
                <a:tint val="96000"/>
                <a:lumMod val="104000"/>
              </a:schemeClr>
            </a:gs>
            <a:gs pos="100000">
              <a:schemeClr val="accent5">
                <a:hueOff val="5345505"/>
                <a:satOff val="-339"/>
                <a:lumOff val="-2745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Birthdates: Day/Month</a:t>
          </a:r>
        </a:p>
      </dsp:txBody>
      <dsp:txXfrm>
        <a:off x="7418069" y="1364515"/>
        <a:ext cx="1948897" cy="1169338"/>
      </dsp:txXfrm>
    </dsp:sp>
    <dsp:sp modelId="{06FB403E-BC20-4B43-8509-57320B251EE8}">
      <dsp:nvSpPr>
        <dsp:cNvPr id="0" name=""/>
        <dsp:cNvSpPr/>
      </dsp:nvSpPr>
      <dsp:spPr>
        <a:xfrm>
          <a:off x="3130495" y="2728743"/>
          <a:ext cx="1948897" cy="1169338"/>
        </a:xfrm>
        <a:prstGeom prst="rect">
          <a:avLst/>
        </a:prstGeom>
        <a:gradFill rotWithShape="0">
          <a:gsLst>
            <a:gs pos="0">
              <a:schemeClr val="accent5">
                <a:hueOff val="6109148"/>
                <a:satOff val="-388"/>
                <a:lumOff val="-3137"/>
                <a:alphaOff val="0"/>
                <a:tint val="96000"/>
                <a:lumMod val="104000"/>
              </a:schemeClr>
            </a:gs>
            <a:gs pos="100000">
              <a:schemeClr val="accent5">
                <a:hueOff val="6109148"/>
                <a:satOff val="-388"/>
                <a:lumOff val="-3137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Jetport</a:t>
          </a:r>
        </a:p>
      </dsp:txBody>
      <dsp:txXfrm>
        <a:off x="3130495" y="2728743"/>
        <a:ext cx="1948897" cy="1169338"/>
      </dsp:txXfrm>
    </dsp:sp>
    <dsp:sp modelId="{D3B9D21C-D7AA-48AF-999C-CDF748DCE4B6}">
      <dsp:nvSpPr>
        <dsp:cNvPr id="0" name=""/>
        <dsp:cNvSpPr/>
      </dsp:nvSpPr>
      <dsp:spPr>
        <a:xfrm>
          <a:off x="5274282" y="2728743"/>
          <a:ext cx="1948897" cy="1169338"/>
        </a:xfrm>
        <a:prstGeom prst="rect">
          <a:avLst/>
        </a:prstGeom>
        <a:gradFill rotWithShape="0">
          <a:gsLst>
            <a:gs pos="0">
              <a:schemeClr val="accent5">
                <a:hueOff val="6872791"/>
                <a:satOff val="-436"/>
                <a:lumOff val="-3529"/>
                <a:alphaOff val="0"/>
                <a:tint val="96000"/>
                <a:lumMod val="104000"/>
              </a:schemeClr>
            </a:gs>
            <a:gs pos="100000">
              <a:schemeClr val="accent5">
                <a:hueOff val="6872791"/>
                <a:satOff val="-436"/>
                <a:lumOff val="-352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white"/>
              </a:solidFill>
              <a:latin typeface="Calisto MT" panose="02040603050505030304"/>
              <a:ea typeface="+mn-ea"/>
              <a:cs typeface="+mn-cs"/>
            </a:rPr>
            <a:t>Manager Contact</a:t>
          </a:r>
        </a:p>
      </dsp:txBody>
      <dsp:txXfrm>
        <a:off x="5274282" y="2728743"/>
        <a:ext cx="1948897" cy="1169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8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7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005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01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71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7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6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7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5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3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3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7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9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3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764DE79-268F-4C1A-8933-263129D2AF90}" type="datetimeFigureOut">
              <a:rPr lang="en-US" smtClean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05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75BA-3E72-78B9-7ADC-12D9BE0F0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671" y="104775"/>
            <a:ext cx="4348716" cy="368617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2900" dirty="0"/>
            </a:br>
            <a:r>
              <a:rPr lang="en-US" sz="2900" dirty="0"/>
              <a:t> </a:t>
            </a:r>
            <a:br>
              <a:rPr lang="en-US" sz="2900" dirty="0"/>
            </a:br>
            <a:r>
              <a:rPr lang="en-US" sz="4000" dirty="0"/>
              <a:t>Incident </a:t>
            </a:r>
            <a:br>
              <a:rPr lang="en-US" sz="4000" dirty="0"/>
            </a:br>
            <a:r>
              <a:rPr lang="en-US" sz="4000" dirty="0"/>
              <a:t>Qualifications and </a:t>
            </a:r>
            <a:br>
              <a:rPr lang="en-US" sz="4000" dirty="0"/>
            </a:br>
            <a:r>
              <a:rPr lang="en-US" sz="4000" dirty="0"/>
              <a:t>Certification</a:t>
            </a:r>
            <a:br>
              <a:rPr lang="en-US" sz="4000" dirty="0"/>
            </a:br>
            <a:r>
              <a:rPr lang="en-US" sz="4000" dirty="0"/>
              <a:t>System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33CA7-C4CE-C098-0747-3EC0CB454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77647"/>
            <a:ext cx="4924425" cy="118533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2026 CDAT – Redlands, CA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Mark Skudlarek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USWFS Training Specialist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98B6017C-58D7-A948-1843-78C3775B6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94" y="504417"/>
            <a:ext cx="5877745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48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7C300-023A-D5DF-F570-B81E8CAA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85598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200" b="1" dirty="0"/>
              <a:t>IQCS - Agency Leads &amp; Change Management Board (CMB)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EBE7EF-A90C-0E4C-4A1D-7A4D90058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56015"/>
              </p:ext>
            </p:extLst>
          </p:nvPr>
        </p:nvGraphicFramePr>
        <p:xfrm>
          <a:off x="552450" y="1268291"/>
          <a:ext cx="11010899" cy="475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025">
                  <a:extLst>
                    <a:ext uri="{9D8B030D-6E8A-4147-A177-3AD203B41FA5}">
                      <a16:colId xmlns:a16="http://schemas.microsoft.com/office/drawing/2014/main" val="2426742498"/>
                    </a:ext>
                  </a:extLst>
                </a:gridCol>
                <a:gridCol w="3409872">
                  <a:extLst>
                    <a:ext uri="{9D8B030D-6E8A-4147-A177-3AD203B41FA5}">
                      <a16:colId xmlns:a16="http://schemas.microsoft.com/office/drawing/2014/main" val="2492446403"/>
                    </a:ext>
                  </a:extLst>
                </a:gridCol>
                <a:gridCol w="2829002">
                  <a:extLst>
                    <a:ext uri="{9D8B030D-6E8A-4147-A177-3AD203B41FA5}">
                      <a16:colId xmlns:a16="http://schemas.microsoft.com/office/drawing/2014/main" val="1796872349"/>
                    </a:ext>
                  </a:extLst>
                </a:gridCol>
              </a:tblGrid>
              <a:tr h="39633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Agency</a:t>
                      </a: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Agency Lead</a:t>
                      </a: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CMB Member</a:t>
                      </a:r>
                    </a:p>
                  </a:txBody>
                  <a:tcPr marL="85799" marR="85799" marT="42899" marB="42899"/>
                </a:tc>
                <a:extLst>
                  <a:ext uri="{0D108BD9-81ED-4DB2-BD59-A6C34878D82A}">
                    <a16:rowId xmlns:a16="http://schemas.microsoft.com/office/drawing/2014/main" val="3582772402"/>
                  </a:ext>
                </a:extLst>
              </a:tr>
              <a:tr h="39633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BIA</a:t>
                      </a: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Garth Fisher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X</a:t>
                      </a:r>
                    </a:p>
                  </a:txBody>
                  <a:tcPr marL="85799" marR="85799" marT="42899" marB="42899"/>
                </a:tc>
                <a:extLst>
                  <a:ext uri="{0D108BD9-81ED-4DB2-BD59-A6C34878D82A}">
                    <a16:rowId xmlns:a16="http://schemas.microsoft.com/office/drawing/2014/main" val="1292657643"/>
                  </a:ext>
                </a:extLst>
              </a:tr>
              <a:tr h="39633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BLM</a:t>
                      </a: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+mj-lt"/>
                        </a:rPr>
                        <a:t>Mark Skudlarek</a:t>
                      </a:r>
                    </a:p>
                  </a:txBody>
                  <a:tcPr marL="85799" marR="85799" marT="42899" marB="428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X</a:t>
                      </a:r>
                    </a:p>
                  </a:txBody>
                  <a:tcPr marL="85799" marR="85799" marT="42899" marB="42899"/>
                </a:tc>
                <a:extLst>
                  <a:ext uri="{0D108BD9-81ED-4DB2-BD59-A6C34878D82A}">
                    <a16:rowId xmlns:a16="http://schemas.microsoft.com/office/drawing/2014/main" val="3826341796"/>
                  </a:ext>
                </a:extLst>
              </a:tr>
              <a:tr h="39633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BOR</a:t>
                      </a: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Paul Tranetzke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extLst>
                  <a:ext uri="{0D108BD9-81ED-4DB2-BD59-A6C34878D82A}">
                    <a16:rowId xmlns:a16="http://schemas.microsoft.com/office/drawing/2014/main" val="1501466146"/>
                  </a:ext>
                </a:extLst>
              </a:tr>
              <a:tr h="396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j-lt"/>
                        </a:rPr>
                        <a:t>DOI Office of Emergency Management</a:t>
                      </a: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Brent M. Ruggles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X</a:t>
                      </a:r>
                    </a:p>
                  </a:txBody>
                  <a:tcPr marL="85799" marR="85799" marT="42899" marB="42899"/>
                </a:tc>
                <a:extLst>
                  <a:ext uri="{0D108BD9-81ED-4DB2-BD59-A6C34878D82A}">
                    <a16:rowId xmlns:a16="http://schemas.microsoft.com/office/drawing/2014/main" val="2705262237"/>
                  </a:ext>
                </a:extLst>
              </a:tr>
              <a:tr h="39633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FWS</a:t>
                      </a: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Michael Ellsworth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X</a:t>
                      </a:r>
                    </a:p>
                  </a:txBody>
                  <a:tcPr marL="85799" marR="85799" marT="42899" marB="42899"/>
                </a:tc>
                <a:extLst>
                  <a:ext uri="{0D108BD9-81ED-4DB2-BD59-A6C34878D82A}">
                    <a16:rowId xmlns:a16="http://schemas.microsoft.com/office/drawing/2014/main" val="873085189"/>
                  </a:ext>
                </a:extLst>
              </a:tr>
              <a:tr h="39633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NOAA</a:t>
                      </a: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Larry Van Bussum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extLst>
                  <a:ext uri="{0D108BD9-81ED-4DB2-BD59-A6C34878D82A}">
                    <a16:rowId xmlns:a16="http://schemas.microsoft.com/office/drawing/2014/main" val="3996069251"/>
                  </a:ext>
                </a:extLst>
              </a:tr>
              <a:tr h="39633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NPS</a:t>
                      </a: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Sara Sink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X</a:t>
                      </a:r>
                    </a:p>
                  </a:txBody>
                  <a:tcPr marL="85799" marR="85799" marT="42899" marB="42899"/>
                </a:tc>
                <a:extLst>
                  <a:ext uri="{0D108BD9-81ED-4DB2-BD59-A6C34878D82A}">
                    <a16:rowId xmlns:a16="http://schemas.microsoft.com/office/drawing/2014/main" val="108648366"/>
                  </a:ext>
                </a:extLst>
              </a:tr>
              <a:tr h="39633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The Nature Conservancy (TNC)</a:t>
                      </a: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Paulette Bolles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extLst>
                  <a:ext uri="{0D108BD9-81ED-4DB2-BD59-A6C34878D82A}">
                    <a16:rowId xmlns:a16="http://schemas.microsoft.com/office/drawing/2014/main" val="1849340024"/>
                  </a:ext>
                </a:extLst>
              </a:tr>
              <a:tr h="396339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+mj-lt"/>
                        </a:rPr>
                        <a:t>US Air Force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+mj-lt"/>
                        </a:rPr>
                        <a:t>Rudy Gonzales</a:t>
                      </a:r>
                    </a:p>
                  </a:txBody>
                  <a:tcPr marL="85799" marR="85799" marT="42899" marB="428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+mj-lt"/>
                        </a:rPr>
                        <a:t>X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extLst>
                  <a:ext uri="{0D108BD9-81ED-4DB2-BD59-A6C34878D82A}">
                    <a16:rowId xmlns:a16="http://schemas.microsoft.com/office/drawing/2014/main" val="272586661"/>
                  </a:ext>
                </a:extLst>
              </a:tr>
              <a:tr h="396339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+mj-lt"/>
                        </a:rPr>
                        <a:t>US Army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Ryan Sundberg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extLst>
                  <a:ext uri="{0D108BD9-81ED-4DB2-BD59-A6C34878D82A}">
                    <a16:rowId xmlns:a16="http://schemas.microsoft.com/office/drawing/2014/main" val="781089876"/>
                  </a:ext>
                </a:extLst>
              </a:tr>
              <a:tr h="396339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+mj-lt"/>
                        </a:rPr>
                        <a:t>USFS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Joe Sean Kennedy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85799" marR="85799" marT="42899" marB="428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X</a:t>
                      </a:r>
                    </a:p>
                  </a:txBody>
                  <a:tcPr marL="85799" marR="85799" marT="42899" marB="42899"/>
                </a:tc>
                <a:extLst>
                  <a:ext uri="{0D108BD9-81ED-4DB2-BD59-A6C34878D82A}">
                    <a16:rowId xmlns:a16="http://schemas.microsoft.com/office/drawing/2014/main" val="2066753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953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5486-D5B7-8BD8-1DFC-3D738151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IQCS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5C8C9-AD5B-111C-61AE-C3F0CAA94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Software:</a:t>
            </a:r>
          </a:p>
          <a:p>
            <a:pPr lvl="1"/>
            <a:r>
              <a:rPr lang="en-US" sz="2600" dirty="0"/>
              <a:t>IQCS Legacy - PeopleSoft</a:t>
            </a:r>
          </a:p>
          <a:p>
            <a:pPr lvl="1"/>
            <a:r>
              <a:rPr lang="en-US" sz="2600" dirty="0"/>
              <a:t>IQCS Current - Oracle Application Express (APEX)</a:t>
            </a:r>
          </a:p>
          <a:p>
            <a:r>
              <a:rPr lang="en-US" sz="2800" dirty="0"/>
              <a:t>Smart device accessible</a:t>
            </a:r>
          </a:p>
          <a:p>
            <a:r>
              <a:rPr lang="en-US" sz="2800" dirty="0"/>
              <a:t>User Roles</a:t>
            </a:r>
          </a:p>
          <a:p>
            <a:r>
              <a:rPr lang="en-US" sz="2800" dirty="0"/>
              <a:t>Qualification Process</a:t>
            </a:r>
          </a:p>
          <a:p>
            <a:r>
              <a:rPr lang="en-US" sz="2800" dirty="0"/>
              <a:t>Certification Process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085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3A0D7-F9E5-8204-36F2-B08852247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C440-CADB-1100-5D55-5896C518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IQCS Updates – Intent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B7991-F11B-CF13-55DB-2C9A92106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23280"/>
            <a:ext cx="10353762" cy="4058751"/>
          </a:xfrm>
        </p:spPr>
        <p:txBody>
          <a:bodyPr>
            <a:normAutofit/>
          </a:bodyPr>
          <a:lstStyle/>
          <a:p>
            <a:r>
              <a:rPr lang="en-US" sz="2800" dirty="0"/>
              <a:t>Provide a base package to perform:</a:t>
            </a:r>
          </a:p>
          <a:p>
            <a:pPr lvl="1"/>
            <a:r>
              <a:rPr lang="en-US" sz="2600" dirty="0"/>
              <a:t>Responder training and qualification management, certification, and mobilization.  </a:t>
            </a:r>
          </a:p>
          <a:p>
            <a:r>
              <a:rPr lang="en-US" sz="2800" dirty="0"/>
              <a:t>Training and qualifications focus</a:t>
            </a:r>
          </a:p>
          <a:p>
            <a:r>
              <a:rPr lang="en-US" sz="2800" dirty="0"/>
              <a:t>Inventory and modernize </a:t>
            </a:r>
          </a:p>
          <a:p>
            <a:r>
              <a:rPr lang="en-US" sz="2800" dirty="0"/>
              <a:t>Increase user capabilities (account managers/certifying officials)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547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3439A-5A01-C2DE-2027-6EB8162D4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F924-ECE9-BBDA-B299-332ED22E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IQCS Updates – User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97D14-C123-3A36-C1C9-FC02F2BCE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Viewer</a:t>
            </a:r>
          </a:p>
          <a:p>
            <a:r>
              <a:rPr lang="en-US" sz="2800" dirty="0"/>
              <a:t>Account Manager</a:t>
            </a:r>
          </a:p>
          <a:p>
            <a:r>
              <a:rPr lang="en-US" sz="2800" dirty="0"/>
              <a:t>Certifying Official</a:t>
            </a:r>
          </a:p>
          <a:p>
            <a:r>
              <a:rPr lang="en-US" sz="2800" dirty="0"/>
              <a:t>Regional Representative</a:t>
            </a:r>
          </a:p>
          <a:p>
            <a:r>
              <a:rPr lang="en-US" sz="2800" dirty="0"/>
              <a:t>National Agency Lead</a:t>
            </a:r>
          </a:p>
          <a:p>
            <a:r>
              <a:rPr lang="en-US" sz="2800" dirty="0"/>
              <a:t>Super User (IQCS Program Staff)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607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FE8C5-7A96-7394-16FE-BD61458A9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890D-1DAD-0B5B-2EAE-5EF35AC1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IQCS Updates – Qualification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99600-F9A7-7D6C-D953-7D969200E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Removed responder “Competencies”</a:t>
            </a:r>
          </a:p>
          <a:p>
            <a:r>
              <a:rPr lang="en-US" sz="2800" dirty="0"/>
              <a:t>Added qualification status “Expired Currency”</a:t>
            </a:r>
          </a:p>
          <a:p>
            <a:r>
              <a:rPr lang="en-US" sz="2800" dirty="0"/>
              <a:t>Group Award Training</a:t>
            </a:r>
          </a:p>
          <a:p>
            <a:r>
              <a:rPr lang="en-US" sz="2800" dirty="0"/>
              <a:t>Reporting Capabilities</a:t>
            </a:r>
          </a:p>
          <a:p>
            <a:pPr lvl="1"/>
            <a:r>
              <a:rPr lang="en-US" sz="2600" dirty="0"/>
              <a:t>Active responders report</a:t>
            </a:r>
          </a:p>
          <a:p>
            <a:pPr lvl="1"/>
            <a:r>
              <a:rPr lang="en-US" sz="2600" dirty="0"/>
              <a:t>Ability to customize reports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8643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20C51-5EC6-ADAD-98FA-762458E73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FA26-5A61-B22E-CE62-B5EE6B07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IQCS Updates – Certification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C721-D1C6-03B9-8CCD-855F2F0C4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27583"/>
            <a:ext cx="10353762" cy="3763617"/>
          </a:xfrm>
        </p:spPr>
        <p:txBody>
          <a:bodyPr>
            <a:normAutofit/>
          </a:bodyPr>
          <a:lstStyle/>
          <a:p>
            <a:r>
              <a:rPr lang="en-US" sz="2800" dirty="0"/>
              <a:t>Responder certification performed “internal”</a:t>
            </a:r>
          </a:p>
          <a:p>
            <a:r>
              <a:rPr lang="en-US" sz="2800" dirty="0"/>
              <a:t>Account manager role “drafts” responder qualifications</a:t>
            </a:r>
          </a:p>
          <a:p>
            <a:r>
              <a:rPr lang="en-US" sz="2800" dirty="0"/>
              <a:t>Certifying official reviews and certifies in IQCS</a:t>
            </a:r>
          </a:p>
          <a:p>
            <a:r>
              <a:rPr lang="en-US" sz="2800" dirty="0"/>
              <a:t>Certified qualifications are sent to IRWIN </a:t>
            </a:r>
          </a:p>
          <a:p>
            <a:r>
              <a:rPr lang="en-US" sz="2800" dirty="0"/>
              <a:t>Incident qualification card emailed to responder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08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2E4E72-8EB3-1FC7-2CCD-4608F942C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7" y="2394484"/>
            <a:ext cx="11957665" cy="3918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8275CB-BDCD-8E2A-09DF-DC99A13F385F}"/>
              </a:ext>
            </a:extLst>
          </p:cNvPr>
          <p:cNvSpPr txBox="1"/>
          <p:nvPr/>
        </p:nvSpPr>
        <p:spPr>
          <a:xfrm>
            <a:off x="2905759" y="352613"/>
            <a:ext cx="638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IQCS Legacy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1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C61FC-B718-1CCB-BD56-E4C42BCE1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2E93B7-9936-4AEF-D195-387915E96EC1}"/>
              </a:ext>
            </a:extLst>
          </p:cNvPr>
          <p:cNvSpPr txBox="1"/>
          <p:nvPr/>
        </p:nvSpPr>
        <p:spPr>
          <a:xfrm>
            <a:off x="2905759" y="352613"/>
            <a:ext cx="638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IQCS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67F11-D9B2-74D4-D713-CEC16267F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38" y="2081183"/>
            <a:ext cx="11547122" cy="413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04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9C07-D116-5E32-3A57-C626F31E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55181"/>
            <a:ext cx="10353762" cy="970450"/>
          </a:xfrm>
        </p:spPr>
        <p:txBody>
          <a:bodyPr/>
          <a:lstStyle/>
          <a:p>
            <a:pPr algn="ctr"/>
            <a:r>
              <a:rPr lang="en-US" dirty="0"/>
              <a:t>Responder Log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D2155-E752-5DB3-52A8-6ACBC296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78031"/>
            <a:ext cx="10353762" cy="522478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11200" dirty="0">
                <a:cs typeface="Calibri" panose="020F0502020204030204"/>
              </a:rPr>
              <a:t>Responders can:</a:t>
            </a:r>
          </a:p>
          <a:p>
            <a:pPr lvl="1"/>
            <a:r>
              <a:rPr lang="en-US" sz="11200" dirty="0">
                <a:cs typeface="Calibri" panose="020F0502020204030204"/>
              </a:rPr>
              <a:t>Update Phone Numbers and Email Address.</a:t>
            </a:r>
          </a:p>
          <a:p>
            <a:pPr lvl="1"/>
            <a:r>
              <a:rPr lang="en-US" sz="11200" dirty="0">
                <a:cs typeface="Calibri" panose="020F0502020204030204"/>
              </a:rPr>
              <a:t>Download and view incident qualification card, master records, uploaded documents.</a:t>
            </a:r>
          </a:p>
          <a:p>
            <a:pPr lvl="1"/>
            <a:endParaRPr lang="en-US" sz="11200" dirty="0">
              <a:cs typeface="Calibri" panose="020F0502020204030204"/>
            </a:endParaRPr>
          </a:p>
          <a:p>
            <a:r>
              <a:rPr lang="en-US" sz="11200" dirty="0">
                <a:cs typeface="Calibri" panose="020F0502020204030204"/>
              </a:rPr>
              <a:t>Responders can view:</a:t>
            </a:r>
          </a:p>
          <a:p>
            <a:pPr lvl="1"/>
            <a:r>
              <a:rPr lang="en-US" sz="11200" dirty="0">
                <a:cs typeface="Calibri" panose="020F0502020204030204"/>
              </a:rPr>
              <a:t>Incident qualifications</a:t>
            </a:r>
          </a:p>
          <a:p>
            <a:pPr lvl="1"/>
            <a:r>
              <a:rPr lang="en-US" sz="11200" dirty="0">
                <a:cs typeface="Calibri" panose="020F0502020204030204"/>
              </a:rPr>
              <a:t>Position task books</a:t>
            </a:r>
          </a:p>
          <a:p>
            <a:pPr lvl="1"/>
            <a:r>
              <a:rPr lang="en-US" sz="11200" dirty="0">
                <a:cs typeface="Calibri" panose="020F0502020204030204"/>
              </a:rPr>
              <a:t>Responder training</a:t>
            </a:r>
          </a:p>
          <a:p>
            <a:pPr lvl="1"/>
            <a:r>
              <a:rPr lang="en-US" sz="11200" dirty="0">
                <a:cs typeface="Calibri" panose="020F0502020204030204"/>
              </a:rPr>
              <a:t>Licenses and certificates</a:t>
            </a:r>
          </a:p>
          <a:p>
            <a:pPr lvl="1"/>
            <a:r>
              <a:rPr lang="en-US" sz="11200" dirty="0">
                <a:cs typeface="Calibri" panose="020F0502020204030204"/>
              </a:rPr>
              <a:t>Experience</a:t>
            </a:r>
          </a:p>
          <a:p>
            <a:pPr lvl="1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8241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9DB6-C373-5F15-5457-64BF46B5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>
            <a:normAutofit/>
          </a:bodyPr>
          <a:lstStyle/>
          <a:p>
            <a:r>
              <a:rPr lang="en-US" dirty="0"/>
              <a:t>IRWIN and IQCS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6C5BFD-68CB-4D38-8260-03F979228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C7CBA-964B-0320-C84C-ACBE0EB4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472" y="2219326"/>
            <a:ext cx="5844760" cy="386604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Push:</a:t>
            </a:r>
          </a:p>
          <a:p>
            <a:pPr lvl="1"/>
            <a:r>
              <a:rPr lang="en-US" sz="2200" dirty="0"/>
              <a:t>Responder Information</a:t>
            </a:r>
          </a:p>
          <a:p>
            <a:pPr lvl="1"/>
            <a:r>
              <a:rPr lang="en-US" sz="2200" dirty="0"/>
              <a:t>Responder Qualifications</a:t>
            </a:r>
          </a:p>
          <a:p>
            <a:endParaRPr lang="en-US" sz="2400" dirty="0"/>
          </a:p>
          <a:p>
            <a:r>
              <a:rPr lang="en-US" sz="2400" dirty="0"/>
              <a:t>Pull:</a:t>
            </a:r>
          </a:p>
          <a:p>
            <a:pPr lvl="1"/>
            <a:r>
              <a:rPr lang="en-US" sz="2200" dirty="0"/>
              <a:t>Responder Experience</a:t>
            </a:r>
          </a:p>
          <a:p>
            <a:pPr lvl="1"/>
            <a:r>
              <a:rPr lang="en-US" sz="2200" dirty="0"/>
              <a:t>Training Completion - Wildland Fire Learning Portal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B3515D9-3FF3-51CA-462E-E30344768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8" y="1048698"/>
            <a:ext cx="4316818" cy="476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4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9544-4B50-69C5-231F-A7155E0C5E1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b="1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94ECF-3A53-23A6-0911-8D5ED6034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20" y="2162175"/>
            <a:ext cx="10353762" cy="36861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IQCS Program Overview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Current Updates: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/>
              <a:t>User Roles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/>
              <a:t>Qualification Process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/>
              <a:t>Certification Process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/>
              <a:t>IRWIN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3000" dirty="0"/>
          </a:p>
          <a:p>
            <a:pPr marL="3690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114D4F-907C-B7B8-3689-8ACFD4042706}"/>
              </a:ext>
            </a:extLst>
          </p:cNvPr>
          <p:cNvCxnSpPr/>
          <p:nvPr/>
        </p:nvCxnSpPr>
        <p:spPr>
          <a:xfrm>
            <a:off x="1371600" y="1447800"/>
            <a:ext cx="9782175" cy="0"/>
          </a:xfrm>
          <a:prstGeom prst="lin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692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C850-D0B2-D6C3-7158-094BC3DC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IRWIN Required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E80AB4-055C-437A-B2CE-9AB15FF19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AF96B0-692B-4446-6F30-1F0E6EB930A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95960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111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B0F1-55BA-F31C-6E5E-A1C15208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1548"/>
            <a:ext cx="10353762" cy="970450"/>
          </a:xfrm>
        </p:spPr>
        <p:txBody>
          <a:bodyPr/>
          <a:lstStyle/>
          <a:p>
            <a:r>
              <a:rPr lang="en-US" dirty="0"/>
              <a:t>IRWIN Integration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5B7D3-5A35-C857-2232-CD8C9A7D8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732449"/>
            <a:ext cx="10820517" cy="4058751"/>
          </a:xfrm>
        </p:spPr>
        <p:txBody>
          <a:bodyPr>
            <a:normAutofit/>
          </a:bodyPr>
          <a:lstStyle/>
          <a:p>
            <a:r>
              <a:rPr lang="en-US" sz="2800" dirty="0"/>
              <a:t>“IRWIN Integration Conflicts”</a:t>
            </a:r>
          </a:p>
          <a:p>
            <a:pPr lvl="1"/>
            <a:r>
              <a:rPr lang="en-US" sz="2600" dirty="0"/>
              <a:t>Forward-facing on IQCS application home page.</a:t>
            </a:r>
          </a:p>
          <a:p>
            <a:pPr lvl="1"/>
            <a:endParaRPr lang="en-US" sz="2800" dirty="0"/>
          </a:p>
          <a:p>
            <a:r>
              <a:rPr lang="en-US" sz="2800" dirty="0"/>
              <a:t>IRWIN Data Validation</a:t>
            </a:r>
          </a:p>
          <a:p>
            <a:pPr lvl="1"/>
            <a:r>
              <a:rPr lang="en-US" sz="2800" dirty="0"/>
              <a:t>Account Manager can verify information sent to IRWIN</a:t>
            </a:r>
          </a:p>
          <a:p>
            <a:r>
              <a:rPr lang="en-US" sz="3000" dirty="0"/>
              <a:t>Integrate/Remove from </a:t>
            </a:r>
          </a:p>
          <a:p>
            <a:endParaRPr lang="en-US" sz="3000" dirty="0"/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60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7848256-BA46-2168-6B64-01CA092B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468" y="746748"/>
            <a:ext cx="9440034" cy="1017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IRWIN Integration Resources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AA18A0-7C9B-43B2-90DB-5C707627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545E98-50FD-410B-D72A-6C1F593CF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9" y="2409725"/>
            <a:ext cx="11993361" cy="31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45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76C8C-28D3-E483-F260-49EDD9B2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77814"/>
            <a:ext cx="9440034" cy="1017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Questions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08AA18A0-7C9B-43B2-90DB-5C707627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pic>
        <p:nvPicPr>
          <p:cNvPr id="6" name="Graphic 5" descr="Help">
            <a:extLst>
              <a:ext uri="{FF2B5EF4-FFF2-40B4-BE49-F238E27FC236}">
                <a16:creationId xmlns:a16="http://schemas.microsoft.com/office/drawing/2014/main" id="{5030CE10-CE13-7033-9F77-ACC0BAD1F7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3378" y="1064806"/>
            <a:ext cx="2782808" cy="278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E9544-4B50-69C5-231F-A7155E0C5E1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b="1" dirty="0"/>
              <a:t>IQCS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94ECF-3A53-23A6-0911-8D5ED6034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47800"/>
            <a:ext cx="10353762" cy="504869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Interagency Application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Implemented - Spring 2004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Track responder incident qualifications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Built for creation and delivery of the Incident Qualification Card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DOI joined with all-hazard positions in - 2011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US Air Force joined in - 2016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IQCS first connected to IRWIN - 2017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US Army joined in - 2019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DoD and Department of Energy – 2024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IQCS Application Software Update (PeopleSoft - Apex) – March 2026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114D4F-907C-B7B8-3689-8ACFD4042706}"/>
              </a:ext>
            </a:extLst>
          </p:cNvPr>
          <p:cNvCxnSpPr/>
          <p:nvPr/>
        </p:nvCxnSpPr>
        <p:spPr>
          <a:xfrm>
            <a:off x="1371600" y="1447800"/>
            <a:ext cx="9782175" cy="0"/>
          </a:xfrm>
          <a:prstGeom prst="lin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03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3F97-58E5-C6B4-C066-F03C2E67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31929"/>
            <a:ext cx="10353762" cy="970450"/>
          </a:xfrm>
        </p:spPr>
        <p:txBody>
          <a:bodyPr/>
          <a:lstStyle/>
          <a:p>
            <a:pPr algn="ctr"/>
            <a:r>
              <a:rPr lang="en-US" b="1" dirty="0"/>
              <a:t>Business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4C39096-4B45-09DB-47E6-4F5370901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77" y="1369503"/>
            <a:ext cx="1699014" cy="2193400"/>
          </a:xfr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7D6C0F0B-44EA-CD4A-8817-3F83349AA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91" y="1364180"/>
            <a:ext cx="1699014" cy="2198723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421DEDC-B5D9-67E6-20F1-92CE2FF78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62" y="3871458"/>
            <a:ext cx="1699013" cy="2524474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D15CCC-4EF7-4B1B-5AB4-A46720ED7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49" y="1363133"/>
            <a:ext cx="1724312" cy="2223081"/>
          </a:xfrm>
          <a:prstGeom prst="rect">
            <a:avLst/>
          </a:prstGeom>
        </p:spPr>
      </p:pic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D0AD54A-6995-53AA-4F19-483E9180F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18" y="3848430"/>
            <a:ext cx="1761461" cy="2524474"/>
          </a:xfrm>
          <a:prstGeom prst="rect">
            <a:avLst/>
          </a:prstGeom>
        </p:spPr>
      </p:pic>
      <p:pic>
        <p:nvPicPr>
          <p:cNvPr id="17" name="Picture 16" descr="Graphical user interface&#10;&#10;Description automatically generated">
            <a:extLst>
              <a:ext uri="{FF2B5EF4-FFF2-40B4-BE49-F238E27FC236}">
                <a16:creationId xmlns:a16="http://schemas.microsoft.com/office/drawing/2014/main" id="{DDA2C540-0E7A-E1F9-E53B-DEE1B80F2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56" y="3846130"/>
            <a:ext cx="1699013" cy="252677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0256217A-1F70-4F77-58E1-485268474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63" y="1342708"/>
            <a:ext cx="1761461" cy="2237923"/>
          </a:xfrm>
          <a:prstGeom prst="rect">
            <a:avLst/>
          </a:prstGeom>
        </p:spPr>
      </p:pic>
      <p:pic>
        <p:nvPicPr>
          <p:cNvPr id="21" name="Picture 20" descr="Text&#10;&#10;Description automatically generated with medium confidence">
            <a:extLst>
              <a:ext uri="{FF2B5EF4-FFF2-40B4-BE49-F238E27FC236}">
                <a16:creationId xmlns:a16="http://schemas.microsoft.com/office/drawing/2014/main" id="{EBF1863E-BC1E-49C0-C4A3-5219DDD10F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11" y="1381908"/>
            <a:ext cx="1699014" cy="2198723"/>
          </a:xfrm>
          <a:prstGeom prst="rect">
            <a:avLst/>
          </a:prstGeom>
        </p:spPr>
      </p:pic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8C8953-0AF5-1106-EEAC-A441483089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29" y="3871457"/>
            <a:ext cx="1769789" cy="2524475"/>
          </a:xfrm>
          <a:prstGeom prst="rect">
            <a:avLst/>
          </a:prstGeom>
        </p:spPr>
      </p:pic>
      <p:pic>
        <p:nvPicPr>
          <p:cNvPr id="27" name="Picture 26" descr="Diagram">
            <a:extLst>
              <a:ext uri="{FF2B5EF4-FFF2-40B4-BE49-F238E27FC236}">
                <a16:creationId xmlns:a16="http://schemas.microsoft.com/office/drawing/2014/main" id="{E6EEB8E4-AFDA-B874-5E26-5D1BB512F2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79" y="3848430"/>
            <a:ext cx="1699014" cy="2527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80EC2-EAA3-FD03-4C38-62BBAFB043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911" y="1342708"/>
            <a:ext cx="1743638" cy="222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4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F237-3B83-626E-0E1F-785C72B8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Agencies and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1AC5F-CBFA-BFA1-DCD1-C64B7000E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70" y="1644420"/>
            <a:ext cx="7411055" cy="4058751"/>
          </a:xfrm>
        </p:spPr>
        <p:txBody>
          <a:bodyPr>
            <a:noAutofit/>
          </a:bodyPr>
          <a:lstStyle/>
          <a:p>
            <a:pPr marL="57150" indent="0">
              <a:buFont typeface="Wingdings 3" charset="2"/>
              <a:buNone/>
            </a:pPr>
            <a:r>
              <a:rPr lang="en-US" b="1" dirty="0"/>
              <a:t>Department of the Interior </a:t>
            </a:r>
          </a:p>
          <a:p>
            <a:pPr marL="400050"/>
            <a:r>
              <a:rPr lang="en-US" dirty="0">
                <a:solidFill>
                  <a:schemeClr val="tx1"/>
                </a:solidFill>
              </a:rPr>
              <a:t>Bureau of Indian Affairs (BIA)</a:t>
            </a:r>
          </a:p>
          <a:p>
            <a:pPr marL="400050"/>
            <a:r>
              <a:rPr lang="en-US" dirty="0">
                <a:solidFill>
                  <a:schemeClr val="tx1"/>
                </a:solidFill>
              </a:rPr>
              <a:t>Bureau of Land Management (BLM)</a:t>
            </a:r>
            <a:r>
              <a:rPr lang="en-US" dirty="0"/>
              <a:t> </a:t>
            </a:r>
          </a:p>
          <a:p>
            <a:pPr marL="400050"/>
            <a:r>
              <a:rPr lang="en-US" dirty="0"/>
              <a:t>US Fish and Wildlife Service (FWS) </a:t>
            </a:r>
          </a:p>
          <a:p>
            <a:pPr marL="400050"/>
            <a:r>
              <a:rPr lang="en-US" dirty="0"/>
              <a:t>National Park Service (NPS)</a:t>
            </a:r>
            <a:endParaRPr lang="en-US" dirty="0">
              <a:solidFill>
                <a:schemeClr val="tx1"/>
              </a:solidFill>
            </a:endParaRPr>
          </a:p>
          <a:p>
            <a:pPr marL="400050"/>
            <a:r>
              <a:rPr lang="en-US" dirty="0"/>
              <a:t>Bureau of Reclamation (BOR)</a:t>
            </a:r>
          </a:p>
          <a:p>
            <a:pPr marL="400050"/>
            <a:r>
              <a:rPr lang="en-US" dirty="0">
                <a:solidFill>
                  <a:schemeClr val="tx1"/>
                </a:solidFill>
              </a:rPr>
              <a:t>Bureau of Ocean </a:t>
            </a:r>
            <a:r>
              <a:rPr lang="en-US" dirty="0"/>
              <a:t>Energy Management (BOEM)</a:t>
            </a:r>
          </a:p>
          <a:p>
            <a:pPr marL="400050"/>
            <a:r>
              <a:rPr lang="en-US" dirty="0"/>
              <a:t>Bureau of Safety and Environmental Enforcement (BSEE)</a:t>
            </a:r>
          </a:p>
          <a:p>
            <a:pPr marL="400050"/>
            <a:r>
              <a:rPr lang="en-US" dirty="0"/>
              <a:t>Office of Surface Mining Reclamation and Enforcement (OSMRE)</a:t>
            </a:r>
          </a:p>
          <a:p>
            <a:pPr marL="400050"/>
            <a:r>
              <a:rPr lang="en-US" dirty="0"/>
              <a:t>US Geological Survey (USGS)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1641D-F375-6274-B459-FAC15AF78E5B}"/>
              </a:ext>
            </a:extLst>
          </p:cNvPr>
          <p:cNvSpPr txBox="1"/>
          <p:nvPr/>
        </p:nvSpPr>
        <p:spPr>
          <a:xfrm>
            <a:off x="7772400" y="165529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Department of Agriculture </a:t>
            </a:r>
          </a:p>
          <a:p>
            <a:pPr marL="40005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US Forest Service (USFS)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A20539-E5CD-6EDA-8350-E664848F7064}"/>
              </a:ext>
            </a:extLst>
          </p:cNvPr>
          <p:cNvSpPr txBox="1"/>
          <p:nvPr/>
        </p:nvSpPr>
        <p:spPr>
          <a:xfrm>
            <a:off x="7772400" y="2438426"/>
            <a:ext cx="6934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Department of War</a:t>
            </a:r>
          </a:p>
          <a:p>
            <a:pPr marL="40005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US Air Force (USAF)</a:t>
            </a:r>
          </a:p>
          <a:p>
            <a:pPr marL="40005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US Army (USA)</a:t>
            </a:r>
          </a:p>
          <a:p>
            <a:pPr marL="40005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US Marine Corps (USMC)</a:t>
            </a:r>
          </a:p>
          <a:p>
            <a:pPr marL="40005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US Navy (USN)</a:t>
            </a:r>
          </a:p>
          <a:p>
            <a:pPr marL="40005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endParaRPr lang="en-US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35471-D666-108E-C8B7-87CA472DD694}"/>
              </a:ext>
            </a:extLst>
          </p:cNvPr>
          <p:cNvSpPr txBox="1"/>
          <p:nvPr/>
        </p:nvSpPr>
        <p:spPr>
          <a:xfrm>
            <a:off x="7772400" y="4316470"/>
            <a:ext cx="32181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Department of Commerce</a:t>
            </a:r>
          </a:p>
          <a:p>
            <a:pPr marL="40005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National Oceanic and Atmospheric Administration (NOAA)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EF64C4-21B8-7423-36B1-02801F814D20}"/>
              </a:ext>
            </a:extLst>
          </p:cNvPr>
          <p:cNvSpPr txBox="1"/>
          <p:nvPr/>
        </p:nvSpPr>
        <p:spPr>
          <a:xfrm>
            <a:off x="7772400" y="5763020"/>
            <a:ext cx="69342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Other</a:t>
            </a:r>
          </a:p>
          <a:p>
            <a:pPr marL="40005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The Nature Conservancy (TNC)</a:t>
            </a:r>
          </a:p>
          <a:p>
            <a:pPr marL="40005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Department of Energy (DOE)</a:t>
            </a:r>
          </a:p>
        </p:txBody>
      </p:sp>
    </p:spTree>
    <p:extLst>
      <p:ext uri="{BB962C8B-B14F-4D97-AF65-F5344CB8AC3E}">
        <p14:creationId xmlns:p14="http://schemas.microsoft.com/office/powerpoint/2010/main" val="400238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46B04F-71C5-1E9B-1C3C-16914D207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31826"/>
              </p:ext>
            </p:extLst>
          </p:nvPr>
        </p:nvGraphicFramePr>
        <p:xfrm>
          <a:off x="467495" y="313502"/>
          <a:ext cx="5082515" cy="5475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2477">
                  <a:extLst>
                    <a:ext uri="{9D8B030D-6E8A-4147-A177-3AD203B41FA5}">
                      <a16:colId xmlns:a16="http://schemas.microsoft.com/office/drawing/2014/main" val="1550115804"/>
                    </a:ext>
                  </a:extLst>
                </a:gridCol>
                <a:gridCol w="2980038">
                  <a:extLst>
                    <a:ext uri="{9D8B030D-6E8A-4147-A177-3AD203B41FA5}">
                      <a16:colId xmlns:a16="http://schemas.microsoft.com/office/drawing/2014/main" val="239971415"/>
                    </a:ext>
                  </a:extLst>
                </a:gridCol>
              </a:tblGrid>
              <a:tr h="7792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Agency 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Responder Count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922602"/>
                  </a:ext>
                </a:extLst>
              </a:tr>
              <a:tr h="247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21264"/>
                  </a:ext>
                </a:extLst>
              </a:tr>
              <a:tr h="44479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USFS</a:t>
                      </a: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31,808</a:t>
                      </a:r>
                    </a:p>
                  </a:txBody>
                  <a:tcPr marL="5391" marR="5391" marT="5391" marB="0" anchor="b"/>
                </a:tc>
                <a:extLst>
                  <a:ext uri="{0D108BD9-81ED-4DB2-BD59-A6C34878D82A}">
                    <a16:rowId xmlns:a16="http://schemas.microsoft.com/office/drawing/2014/main" val="3352415857"/>
                  </a:ext>
                </a:extLst>
              </a:tr>
              <a:tr h="444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BLM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7,003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extLst>
                  <a:ext uri="{0D108BD9-81ED-4DB2-BD59-A6C34878D82A}">
                    <a16:rowId xmlns:a16="http://schemas.microsoft.com/office/drawing/2014/main" val="124614066"/>
                  </a:ext>
                </a:extLst>
              </a:tr>
              <a:tr h="444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NPS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7,203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extLst>
                  <a:ext uri="{0D108BD9-81ED-4DB2-BD59-A6C34878D82A}">
                    <a16:rowId xmlns:a16="http://schemas.microsoft.com/office/drawing/2014/main" val="170880169"/>
                  </a:ext>
                </a:extLst>
              </a:tr>
              <a:tr h="444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BIA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4,670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extLst>
                  <a:ext uri="{0D108BD9-81ED-4DB2-BD59-A6C34878D82A}">
                    <a16:rowId xmlns:a16="http://schemas.microsoft.com/office/drawing/2014/main" val="3178438721"/>
                  </a:ext>
                </a:extLst>
              </a:tr>
              <a:tr h="444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FWS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2,257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extLst>
                  <a:ext uri="{0D108BD9-81ED-4DB2-BD59-A6C34878D82A}">
                    <a16:rowId xmlns:a16="http://schemas.microsoft.com/office/drawing/2014/main" val="2012344225"/>
                  </a:ext>
                </a:extLst>
              </a:tr>
              <a:tr h="44479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USFWS</a:t>
                      </a:r>
                    </a:p>
                  </a:txBody>
                  <a:tcPr marL="5391" marR="5391" marT="5391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21,133</a:t>
                      </a:r>
                    </a:p>
                  </a:txBody>
                  <a:tcPr marL="5391" marR="5391" marT="5391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864601"/>
                  </a:ext>
                </a:extLst>
              </a:tr>
              <a:tr h="4447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391" marR="5391" marT="5391" marB="0" anchor="b"/>
                </a:tc>
                <a:extLst>
                  <a:ext uri="{0D108BD9-81ED-4DB2-BD59-A6C34878D82A}">
                    <a16:rowId xmlns:a16="http://schemas.microsoft.com/office/drawing/2014/main" val="3951705496"/>
                  </a:ext>
                </a:extLst>
              </a:tr>
              <a:tr h="4447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391" marR="5391" marT="5391" marB="0" anchor="b"/>
                </a:tc>
                <a:extLst>
                  <a:ext uri="{0D108BD9-81ED-4DB2-BD59-A6C34878D82A}">
                    <a16:rowId xmlns:a16="http://schemas.microsoft.com/office/drawing/2014/main" val="1486786536"/>
                  </a:ext>
                </a:extLst>
              </a:tr>
              <a:tr h="444797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extLst>
                  <a:ext uri="{0D108BD9-81ED-4DB2-BD59-A6C34878D82A}">
                    <a16:rowId xmlns:a16="http://schemas.microsoft.com/office/drawing/2014/main" val="439878752"/>
                  </a:ext>
                </a:extLst>
              </a:tr>
              <a:tr h="44479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391" marR="5391" marT="539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6218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1E9144-FBA2-A096-EB8E-3E6F82C4A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63412"/>
              </p:ext>
            </p:extLst>
          </p:nvPr>
        </p:nvGraphicFramePr>
        <p:xfrm>
          <a:off x="6262977" y="313503"/>
          <a:ext cx="4952645" cy="5420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8754">
                  <a:extLst>
                    <a:ext uri="{9D8B030D-6E8A-4147-A177-3AD203B41FA5}">
                      <a16:colId xmlns:a16="http://schemas.microsoft.com/office/drawing/2014/main" val="1550115804"/>
                    </a:ext>
                  </a:extLst>
                </a:gridCol>
                <a:gridCol w="2903891">
                  <a:extLst>
                    <a:ext uri="{9D8B030D-6E8A-4147-A177-3AD203B41FA5}">
                      <a16:colId xmlns:a16="http://schemas.microsoft.com/office/drawing/2014/main" val="239971415"/>
                    </a:ext>
                  </a:extLst>
                </a:gridCol>
              </a:tblGrid>
              <a:tr h="764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Agency 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Responder Count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922602"/>
                  </a:ext>
                </a:extLst>
              </a:tr>
              <a:tr h="243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21264"/>
                  </a:ext>
                </a:extLst>
              </a:tr>
              <a:tr h="47586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BOR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130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extLst>
                  <a:ext uri="{0D108BD9-81ED-4DB2-BD59-A6C34878D82A}">
                    <a16:rowId xmlns:a16="http://schemas.microsoft.com/office/drawing/2014/main" val="3352415857"/>
                  </a:ext>
                </a:extLst>
              </a:tr>
              <a:tr h="43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DOI EM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197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extLst>
                  <a:ext uri="{0D108BD9-81ED-4DB2-BD59-A6C34878D82A}">
                    <a16:rowId xmlns:a16="http://schemas.microsoft.com/office/drawing/2014/main" val="124614066"/>
                  </a:ext>
                </a:extLst>
              </a:tr>
              <a:tr h="43637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NOAA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154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extLst>
                  <a:ext uri="{0D108BD9-81ED-4DB2-BD59-A6C34878D82A}">
                    <a16:rowId xmlns:a16="http://schemas.microsoft.com/office/drawing/2014/main" val="170880169"/>
                  </a:ext>
                </a:extLst>
              </a:tr>
              <a:tr h="436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extLst>
                  <a:ext uri="{0D108BD9-81ED-4DB2-BD59-A6C34878D82A}">
                    <a16:rowId xmlns:a16="http://schemas.microsoft.com/office/drawing/2014/main" val="3951705496"/>
                  </a:ext>
                </a:extLst>
              </a:tr>
              <a:tr h="436375"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TNC</a:t>
                      </a: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764</a:t>
                      </a:r>
                    </a:p>
                  </a:txBody>
                  <a:tcPr marL="5391" marR="5391" marT="5391" marB="0" anchor="b"/>
                </a:tc>
                <a:extLst>
                  <a:ext uri="{0D108BD9-81ED-4DB2-BD59-A6C34878D82A}">
                    <a16:rowId xmlns:a16="http://schemas.microsoft.com/office/drawing/2014/main" val="1486786536"/>
                  </a:ext>
                </a:extLst>
              </a:tr>
              <a:tr h="43637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US Army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177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extLst>
                  <a:ext uri="{0D108BD9-81ED-4DB2-BD59-A6C34878D82A}">
                    <a16:rowId xmlns:a16="http://schemas.microsoft.com/office/drawing/2014/main" val="256445971"/>
                  </a:ext>
                </a:extLst>
              </a:tr>
              <a:tr h="43637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USAF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1,260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b"/>
                </a:tc>
                <a:extLst>
                  <a:ext uri="{0D108BD9-81ED-4DB2-BD59-A6C34878D82A}">
                    <a16:rowId xmlns:a16="http://schemas.microsoft.com/office/drawing/2014/main" val="439878752"/>
                  </a:ext>
                </a:extLst>
              </a:tr>
              <a:tr h="436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 Total Active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55,819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62181"/>
                  </a:ext>
                </a:extLst>
              </a:tr>
              <a:tr h="436375"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ctr"/>
                </a:tc>
                <a:extLst>
                  <a:ext uri="{0D108BD9-81ED-4DB2-BD59-A6C34878D82A}">
                    <a16:rowId xmlns:a16="http://schemas.microsoft.com/office/drawing/2014/main" val="683619851"/>
                  </a:ext>
                </a:extLst>
              </a:tr>
              <a:tr h="445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Total Inactive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1" marR="5391" marT="5391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216,902</a:t>
                      </a:r>
                    </a:p>
                  </a:txBody>
                  <a:tcPr marL="5391" marR="5391" marT="5391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213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38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0CE2-E0B3-5339-3816-A0D6E742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Behind the Scenes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E80AB4-055C-437A-B2CE-9AB15FF19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2A7580-6144-9C2E-1B5C-32C13402D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655312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309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07D5-B089-8E3B-B0AE-D8095906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IQCS Staff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64A2DF5-7528-4F10-2971-AC8C3C34B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100015"/>
              </p:ext>
            </p:extLst>
          </p:nvPr>
        </p:nvGraphicFramePr>
        <p:xfrm>
          <a:off x="723900" y="1985963"/>
          <a:ext cx="1044892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7525">
                  <a:extLst>
                    <a:ext uri="{9D8B030D-6E8A-4147-A177-3AD203B41FA5}">
                      <a16:colId xmlns:a16="http://schemas.microsoft.com/office/drawing/2014/main" val="245383834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4059293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baseline="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94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aseline="0" dirty="0"/>
                        <a:t>IT Applications Program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Shannon Tippett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343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dirty="0"/>
                        <a:t>Business Steward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dirty="0"/>
                        <a:t>Marley Marshall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41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aseline="0" dirty="0"/>
                        <a:t>IQCS Application Steward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Jacob Smith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57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aseline="0"/>
                        <a:t>IT Specialist – Programmer</a:t>
                      </a:r>
                      <a:endParaRPr lang="en-US" sz="2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Guy Colwell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13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aseline="0" dirty="0"/>
                        <a:t>Apex 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Alex Scharnhorst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34352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DE9C7A7-00DB-7490-48BA-2CD422AD2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61217"/>
              </p:ext>
            </p:extLst>
          </p:nvPr>
        </p:nvGraphicFramePr>
        <p:xfrm>
          <a:off x="723899" y="5293995"/>
          <a:ext cx="10448926" cy="535305"/>
        </p:xfrm>
        <a:graphic>
          <a:graphicData uri="http://schemas.openxmlformats.org/drawingml/2006/table">
            <a:tbl>
              <a:tblPr/>
              <a:tblGrid>
                <a:gridCol w="10448926">
                  <a:extLst>
                    <a:ext uri="{9D8B030D-6E8A-4147-A177-3AD203B41FA5}">
                      <a16:colId xmlns:a16="http://schemas.microsoft.com/office/drawing/2014/main" val="1567351721"/>
                    </a:ext>
                  </a:extLst>
                </a:gridCol>
              </a:tblGrid>
              <a:tr h="5353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IQCS Helpdesk - nifchelp@blm.gov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23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85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E317E-B42C-7998-A37C-E7B42C9F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7" y="715963"/>
            <a:ext cx="4468633" cy="5426074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Roles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IQCS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Change Management Board (CMB)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6433CB-2CDB-406F-B6CD-FA054F603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3DB521-E27A-9FF3-36CC-8AC9A415E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620529"/>
              </p:ext>
            </p:extLst>
          </p:nvPr>
        </p:nvGraphicFramePr>
        <p:xfrm>
          <a:off x="5282521" y="266700"/>
          <a:ext cx="6266011" cy="637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4530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Metadata/LabelInfo.xml><?xml version="1.0" encoding="utf-8"?>
<clbl:labelList xmlns:clbl="http://schemas.microsoft.com/office/2020/mipLabelMetadata">
  <clbl:label id="{0693b5ba-4b18-4d7b-9341-f32f400a5494}" enabled="0" method="" siteId="{0693b5ba-4b18-4d7b-9341-f32f400a549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4053</TotalTime>
  <Words>731</Words>
  <Application>Microsoft Office PowerPoint</Application>
  <PresentationFormat>Widescreen</PresentationFormat>
  <Paragraphs>219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Slate</vt:lpstr>
      <vt:lpstr>   Incident  Qualifications and  Certification System </vt:lpstr>
      <vt:lpstr>Topics</vt:lpstr>
      <vt:lpstr>IQCS</vt:lpstr>
      <vt:lpstr>Business</vt:lpstr>
      <vt:lpstr>Agencies and Organizations</vt:lpstr>
      <vt:lpstr>PowerPoint Presentation</vt:lpstr>
      <vt:lpstr>Behind the Scenes</vt:lpstr>
      <vt:lpstr>IQCS Staff</vt:lpstr>
      <vt:lpstr>Roles  IQCS   Change Management Board (CMB)  </vt:lpstr>
      <vt:lpstr>IQCS - Agency Leads &amp; Change Management Board (CMB)</vt:lpstr>
      <vt:lpstr>IQCS Updates</vt:lpstr>
      <vt:lpstr>IQCS Updates – Intent</vt:lpstr>
      <vt:lpstr>IQCS Updates – User Roles</vt:lpstr>
      <vt:lpstr>IQCS Updates – Qualification Process</vt:lpstr>
      <vt:lpstr>IQCS Updates – Certification Process</vt:lpstr>
      <vt:lpstr>PowerPoint Presentation</vt:lpstr>
      <vt:lpstr>PowerPoint Presentation</vt:lpstr>
      <vt:lpstr>Responder Log In</vt:lpstr>
      <vt:lpstr>IRWIN and IQCS</vt:lpstr>
      <vt:lpstr>IRWIN Required Data</vt:lpstr>
      <vt:lpstr>IRWIN Integration Resources</vt:lpstr>
      <vt:lpstr>IRWIN Integration Resources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Incident  Qualifications and  Certification System</dc:title>
  <dc:creator>Skudlarek, Mark A</dc:creator>
  <cp:lastModifiedBy>Skudlarek, Mark A</cp:lastModifiedBy>
  <cp:revision>87</cp:revision>
  <dcterms:created xsi:type="dcterms:W3CDTF">2023-03-21T15:33:02Z</dcterms:created>
  <dcterms:modified xsi:type="dcterms:W3CDTF">2026-04-13T17:50:01Z</dcterms:modified>
</cp:coreProperties>
</file>