
<file path=[Content_Types].xml><?xml version="1.0" encoding="utf-8"?>
<Types xmlns="http://schemas.openxmlformats.org/package/2006/content-types">
  <Default Extension="bin"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18.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60" r:id="rId5"/>
    <p:sldId id="263" r:id="rId6"/>
    <p:sldId id="264" r:id="rId7"/>
    <p:sldId id="262" r:id="rId8"/>
    <p:sldId id="265" r:id="rId9"/>
    <p:sldId id="267" r:id="rId10"/>
    <p:sldId id="281" r:id="rId11"/>
    <p:sldId id="261" r:id="rId12"/>
    <p:sldId id="266" r:id="rId13"/>
    <p:sldId id="269" r:id="rId14"/>
    <p:sldId id="270" r:id="rId15"/>
    <p:sldId id="271" r:id="rId16"/>
    <p:sldId id="272" r:id="rId17"/>
    <p:sldId id="273" r:id="rId18"/>
    <p:sldId id="274" r:id="rId19"/>
    <p:sldId id="275" r:id="rId20"/>
    <p:sldId id="284" r:id="rId21"/>
    <p:sldId id="285" r:id="rId22"/>
    <p:sldId id="287" r:id="rId23"/>
    <p:sldId id="288" r:id="rId24"/>
    <p:sldId id="289" r:id="rId25"/>
    <p:sldId id="290" r:id="rId26"/>
    <p:sldId id="291" r:id="rId27"/>
    <p:sldId id="292" r:id="rId28"/>
    <p:sldId id="293" r:id="rId29"/>
    <p:sldId id="294" r:id="rId30"/>
    <p:sldId id="297" r:id="rId31"/>
    <p:sldId id="296" r:id="rId32"/>
    <p:sldId id="298" r:id="rId33"/>
    <p:sldId id="280"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7386" autoAdjust="0"/>
  </p:normalViewPr>
  <p:slideViewPr>
    <p:cSldViewPr snapToGrid="0">
      <p:cViewPr varScale="1">
        <p:scale>
          <a:sx n="78" d="100"/>
          <a:sy n="78" d="100"/>
        </p:scale>
        <p:origin x="8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0:41.16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57:27.973"/>
    </inkml:context>
    <inkml:brush xml:id="br0">
      <inkml:brushProperty name="width" value="0.05" units="cm"/>
      <inkml:brushProperty name="height" value="0.05" units="cm"/>
      <inkml:brushProperty name="color" value="#E71224"/>
    </inkml:brush>
  </inkml:definitions>
  <inkml:trace contextRef="#ctx0" brushRef="#br0">1 8 22982,'1666'0'0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57:35.921"/>
    </inkml:context>
    <inkml:brush xml:id="br0">
      <inkml:brushProperty name="width" value="0.05" units="cm"/>
      <inkml:brushProperty name="height" value="0.05" units="cm"/>
      <inkml:brushProperty name="color" value="#E71224"/>
    </inkml:brush>
  </inkml:definitions>
  <inkml:trace contextRef="#ctx0" brushRef="#br0">0 0 24063,'0'519'0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57:41.811"/>
    </inkml:context>
    <inkml:brush xml:id="br0">
      <inkml:brushProperty name="width" value="0.05" units="cm"/>
      <inkml:brushProperty name="height" value="0.05" units="cm"/>
      <inkml:brushProperty name="color" value="#E71224"/>
    </inkml:brush>
  </inkml:definitions>
  <inkml:trace contextRef="#ctx0" brushRef="#br0">1 1 24575,'0'5'0,"0"6"0,0 10 0,0 7 0,0 7 0,0 3 0,0 0 0,0-3 0,0-2 0,0-2 0,4 2 0,3 2 0,-2-2 0,0-1 0,-2-2 0,0-1 0,-2-6-8191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57:41.98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57:43.01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0:59:51.492"/>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0:59:55.590"/>
    </inkml:context>
    <inkml:brush xml:id="br0">
      <inkml:brushProperty name="width" value="0.05" units="cm"/>
      <inkml:brushProperty name="height" value="0.05" units="cm"/>
      <inkml:brushProperty name="color" value="#E71224"/>
    </inkml:brush>
  </inkml:definitions>
  <inkml:trace contextRef="#ctx0" brushRef="#br0">1 57 24575,'4'0'0,"-1"-1"0,1 0 0,0 1 0,0 0 0,-1 0 0,1 0 0,0 0 0,4 1 0,8 0 0,34-1 0,0-2 0,70-12 0,-77 8 0,0 2 0,45 2 0,-42 1 0,67-8 0,-15-2 0,1 4 0,104 7 0,-92 1 0,-75 1 0,59 10 0,18 2 0,168-13 59,-148-2-1483,-109 1-5402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1:00:05.626"/>
    </inkml:context>
    <inkml:brush xml:id="br0">
      <inkml:brushProperty name="width" value="0.05" units="cm"/>
      <inkml:brushProperty name="height" value="0.05" units="cm"/>
      <inkml:brushProperty name="color" value="#E71224"/>
    </inkml:brush>
  </inkml:definitions>
  <inkml:trace contextRef="#ctx0" brushRef="#br0">0 33 24093,'1914'0'0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1:00:16.145"/>
    </inkml:context>
    <inkml:brush xml:id="br0">
      <inkml:brushProperty name="width" value="0.05" units="cm"/>
      <inkml:brushProperty name="height" value="0.05" units="cm"/>
      <inkml:brushProperty name="color" value="#E71224"/>
    </inkml:brush>
  </inkml:definitions>
  <inkml:trace contextRef="#ctx0" brushRef="#br0">0 0 24575,'5'0'0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1:00:16.239"/>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0:46.397"/>
    </inkml:context>
    <inkml:brush xml:id="br0">
      <inkml:brushProperty name="width" value="0.05" units="cm"/>
      <inkml:brushProperty name="height" value="0.05" units="cm"/>
      <inkml:brushProperty name="color" value="#E71224"/>
    </inkml:brush>
  </inkml:definitions>
  <inkml:trace contextRef="#ctx0" brushRef="#br0">1 11 24395,'5627'0'0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1:00:16.412"/>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01:00:23.679"/>
    </inkml:context>
    <inkml:brush xml:id="br0">
      <inkml:brushProperty name="width" value="0.05" units="cm"/>
      <inkml:brushProperty name="height" value="0.05" units="cm"/>
      <inkml:brushProperty name="color" value="#E71224"/>
    </inkml:brush>
  </inkml:definitions>
  <inkml:trace contextRef="#ctx0" brushRef="#br0">0 0 23742,'1231'0'0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0:23:56.469"/>
    </inkml:context>
    <inkml:brush xml:id="br0">
      <inkml:brushProperty name="width" value="0.1" units="cm"/>
      <inkml:brushProperty name="height" value="0.1" units="cm"/>
      <inkml:brushProperty name="color" value="#00A0D7"/>
    </inkml:brush>
  </inkml:definitions>
  <inkml:trace contextRef="#ctx0" brushRef="#br0">1 1 8192,'0'0'0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7:45.472"/>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10.334"/>
    </inkml:context>
    <inkml:brush xml:id="br0">
      <inkml:brushProperty name="width" value="0.05" units="cm"/>
      <inkml:brushProperty name="height" value="0.05" units="cm"/>
      <inkml:brushProperty name="color" value="#E71224"/>
    </inkml:brush>
  </inkml:definitions>
  <inkml:trace contextRef="#ctx0" brushRef="#br0">0 0 23619,'1855'34'0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15.280"/>
    </inkml:context>
    <inkml:brush xml:id="br0">
      <inkml:brushProperty name="width" value="0.05" units="cm"/>
      <inkml:brushProperty name="height" value="0.05" units="cm"/>
      <inkml:brushProperty name="color" value="#E71224"/>
    </inkml:brush>
  </inkml:definitions>
  <inkml:trace contextRef="#ctx0" brushRef="#br0">35 1 24575,'-2'2'0,"0"1"0,0 0 0,0 0 0,1 0 0,-1 0 0,1 1 0,0-1 0,0 0 0,0 1 0,0-1 0,0 0 0,1 1 0,-1 5 0,1 53 0,1-41 0,0 32 0,-3-1 0,-9 65 0,7-86-6,2 1 1,3 47-1,0-25-1342,-1-39-5478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18.678"/>
    </inkml:context>
    <inkml:brush xml:id="br0">
      <inkml:brushProperty name="width" value="0.05" units="cm"/>
      <inkml:brushProperty name="height" value="0.05" units="cm"/>
      <inkml:brushProperty name="color" value="#E71224"/>
    </inkml:brush>
  </inkml:definitions>
  <inkml:trace contextRef="#ctx0" brushRef="#br0">0 0 24575,'0'553'0,"1"-551"0,-1 0 0,0 0 0,0 1 0,1-1 0,-1 0 0,1 0 0,-1 0 0,1 0 0,0 0 0,0 0 0,0 0 0,0 0 0,1 0 0,-1 0 0,0 0 0,1 0 0,-1-1 0,1 1 0,0-1 0,-1 1 0,1-1 0,0 0 0,0 1 0,0-1 0,0 0 0,0 0 0,0-1 0,0 1 0,0 0 0,1-1 0,-1 1 0,0-1 0,4 1 0,10 0 0,0 0 0,0 0 0,31-5 0,-14 2 0,114 1 0,182-11 0,-215 4 0,117 9 0,-78 2 0,550-3-1365,-689 0-5461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21.900"/>
    </inkml:context>
    <inkml:brush xml:id="br0">
      <inkml:brushProperty name="width" value="0.05" units="cm"/>
      <inkml:brushProperty name="height" value="0.05" units="cm"/>
      <inkml:brushProperty name="color" value="#E71224"/>
    </inkml:brush>
  </inkml:definitions>
  <inkml:trace contextRef="#ctx0" brushRef="#br0">1 1 24575,'563'17'0,"18"0"0,-74-18-1365,-481 1-5461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25.797"/>
    </inkml:context>
    <inkml:brush xml:id="br0">
      <inkml:brushProperty name="width" value="0.05" units="cm"/>
      <inkml:brushProperty name="height" value="0.05" units="cm"/>
      <inkml:brushProperty name="color" value="#E71224"/>
    </inkml:brush>
  </inkml:definitions>
  <inkml:trace contextRef="#ctx0" brushRef="#br0">1 0 24575,'1'1'0,"1"-1"0,-1 1 0,0-1 0,1 1 0,-1 0 0,0-1 0,1 1 0,-1 0 0,0 0 0,0 0 0,0 0 0,0 0 0,0 0 0,0 0 0,0 1 0,0-1 0,-1 0 0,1 0 0,0 1 0,-1-1 0,1 0 0,0 3 0,12 35 0,-12-34 0,8 36 0,-1 1 0,2 79 0,-7-75 0,5 12 0,1 20 0,-10 287 0,1-363 0,0 1 0,1-1 0,-1 0 0,0 0 0,1 0 0,0 1 0,0-1 0,0 0 0,0 0 0,0 0 0,0 0 0,0 0 0,0-1 0,1 1 0,-1 0 0,1-1 0,-1 1 0,1-1 0,0 1 0,0-1 0,-1 1 0,1-1 0,0 0 0,0 0 0,0 0 0,0 0 0,1-1 0,-1 1 0,0-1 0,0 1 0,0-1 0,3 1 0,11 1 0,0-1 0,0 0 0,25-2 0,-17 0 0,1470-2 0,-1492 3 0,1 0 0,0 0 0,0 0 0,-1 0 0,1-1 0,0 0 0,0 1 0,-1-1 0,1 0 0,0 0 0,-1 0 0,1-1 0,-1 1 0,0-1 0,1 1 0,-1-1 0,0 0 0,0 0 0,0 0 0,0 0 0,0 0 0,-1 0 0,1 0 0,0-1 0,-1 1 0,0-1 0,0 1 0,0-1 0,0 1 0,0-1 0,0 0 0,0-5 0,2-8 0,-2-1 0,0 0 0,-1 0 0,-4-27 0,1 0 0,3-13 0,1 4 0,-3 1 0,-1 0 0,-20-98 0,19 134 0,2 0 0,0-1 0,1-27 0,1 26 0,-1 1 0,0 0 0,-5-22 0,3 24-341,1 1 0,1-1-1,0-16 1,1 17-6485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31.131"/>
    </inkml:context>
    <inkml:brush xml:id="br0">
      <inkml:brushProperty name="width" value="0.05" units="cm"/>
      <inkml:brushProperty name="height" value="0.05" units="cm"/>
      <inkml:brushProperty name="color" value="#E71224"/>
    </inkml:brush>
  </inkml:definitions>
  <inkml:trace contextRef="#ctx0" brushRef="#br0">0 0 23706,'6317'34'0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0:58.308"/>
    </inkml:context>
    <inkml:brush xml:id="br0">
      <inkml:brushProperty name="width" value="0.05" units="cm"/>
      <inkml:brushProperty name="height" value="0.05" units="cm"/>
      <inkml:brushProperty name="color" value="#E71224"/>
    </inkml:brush>
  </inkml:definitions>
  <inkml:trace contextRef="#ctx0" brushRef="#br0">0 66 24329,'5410'0'0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36.715"/>
    </inkml:context>
    <inkml:brush xml:id="br0">
      <inkml:brushProperty name="width" value="0.05" units="cm"/>
      <inkml:brushProperty name="height" value="0.05" units="cm"/>
      <inkml:brushProperty name="color" value="#E71224"/>
    </inkml:brush>
  </inkml:definitions>
  <inkml:trace contextRef="#ctx0" brushRef="#br0">0 17 23937,'6350'-17'0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40.765"/>
    </inkml:context>
    <inkml:brush xml:id="br0">
      <inkml:brushProperty name="width" value="0.05" units="cm"/>
      <inkml:brushProperty name="height" value="0.05" units="cm"/>
      <inkml:brushProperty name="color" value="#E71224"/>
    </inkml:brush>
  </inkml:definitions>
  <inkml:trace contextRef="#ctx0" brushRef="#br0">0 0 23619,'33'2056'0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8:59.016"/>
    </inkml:context>
    <inkml:brush xml:id="br0">
      <inkml:brushProperty name="width" value="0.05" units="cm"/>
      <inkml:brushProperty name="height" value="0.05" units="cm"/>
      <inkml:brushProperty name="color" value="#E71224"/>
    </inkml:brush>
  </inkml:definitions>
  <inkml:trace contextRef="#ctx0" brushRef="#br0">1 0 24575,'2'0'0,"-1"1"0,1-1 0,-1 1 0,1 0 0,-1-1 0,1 1 0,-1 0 0,0 0 0,1 0 0,-1 0 0,0 0 0,0 0 0,1 0 0,-1 1 0,0-1 0,0 0 0,0 1 0,0-1 0,-1 0 0,1 1 0,1 2 0,15 42 0,-11-31 0,4 19 0,-1 0 0,-2 0 0,6 59 0,-6-39 0,-1 14 0,-6 131 0,-3-82 0,3 922 0,-17-841 0,17-115-1365,0-68-5461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07.493"/>
    </inkml:context>
    <inkml:brush xml:id="br0">
      <inkml:brushProperty name="width" value="0.05" units="cm"/>
      <inkml:brushProperty name="height" value="0.05" units="cm"/>
      <inkml:brushProperty name="color" value="#E71224"/>
    </inkml:brush>
  </inkml:definitions>
  <inkml:trace contextRef="#ctx0" brushRef="#br0">0 0 23209,'1805'0'0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10.769"/>
    </inkml:context>
    <inkml:brush xml:id="br0">
      <inkml:brushProperty name="width" value="0.05" units="cm"/>
      <inkml:brushProperty name="height" value="0.05" units="cm"/>
      <inkml:brushProperty name="color" value="#E71224"/>
    </inkml:brush>
  </inkml:definitions>
  <inkml:trace contextRef="#ctx0" brushRef="#br0">0 450 24575,'0'-435'-1365,"0"421"-5461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14.299"/>
    </inkml:context>
    <inkml:brush xml:id="br0">
      <inkml:brushProperty name="width" value="0.05" units="cm"/>
      <inkml:brushProperty name="height" value="0.05" units="cm"/>
      <inkml:brushProperty name="color" value="#E71224"/>
    </inkml:brush>
  </inkml:definitions>
  <inkml:trace contextRef="#ctx0" brushRef="#br0">1 18 24575,'1120'0'0,"-932"-18"0,526 19-1365,-699-1-5461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17.409"/>
    </inkml:context>
    <inkml:brush xml:id="br0">
      <inkml:brushProperty name="width" value="0.05" units="cm"/>
      <inkml:brushProperty name="height" value="0.05" units="cm"/>
      <inkml:brushProperty name="color" value="#E71224"/>
    </inkml:brush>
  </inkml:definitions>
  <inkml:trace contextRef="#ctx0" brushRef="#br0">2 1 24575,'-1'75'0,"2"84"0,7-102 0,1 36 0,-9-76-1365,0-3-5461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20.383"/>
    </inkml:context>
    <inkml:brush xml:id="br0">
      <inkml:brushProperty name="width" value="0.05" units="cm"/>
      <inkml:brushProperty name="height" value="0.05" units="cm"/>
      <inkml:brushProperty name="color" value="#E71224"/>
    </inkml:brush>
  </inkml:definitions>
  <inkml:trace contextRef="#ctx0" brushRef="#br0">0 0 21389,'1555'0'0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25.968"/>
    </inkml:context>
    <inkml:brush xml:id="br0">
      <inkml:brushProperty name="width" value="0.05" units="cm"/>
      <inkml:brushProperty name="height" value="0.05" units="cm"/>
      <inkml:brushProperty name="color" value="#E71224"/>
    </inkml:brush>
  </inkml:definitions>
  <inkml:trace contextRef="#ctx0" brushRef="#br0">0 0 23513,'50'719'0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29.232"/>
    </inkml:context>
    <inkml:brush xml:id="br0">
      <inkml:brushProperty name="width" value="0.05" units="cm"/>
      <inkml:brushProperty name="height" value="0.05" units="cm"/>
      <inkml:brushProperty name="color" value="#E71224"/>
    </inkml:brush>
  </inkml:definitions>
  <inkml:trace contextRef="#ctx0" brushRef="#br0">0 0 23619,'2890'0'0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1:01.765"/>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31.852"/>
    </inkml:context>
    <inkml:brush xml:id="br0">
      <inkml:brushProperty name="width" value="0.05" units="cm"/>
      <inkml:brushProperty name="height" value="0.05" units="cm"/>
      <inkml:brushProperty name="color" value="#E71224"/>
    </inkml:brush>
  </inkml:definitions>
  <inkml:trace contextRef="#ctx0" brushRef="#br0">0 0 23380,'4329'0'0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39:36.786"/>
    </inkml:context>
    <inkml:brush xml:id="br0">
      <inkml:brushProperty name="width" value="0.05" units="cm"/>
      <inkml:brushProperty name="height" value="0.05" units="cm"/>
      <inkml:brushProperty name="color" value="#E71224"/>
    </inkml:brush>
  </inkml:definitions>
  <inkml:trace contextRef="#ctx0" brushRef="#br0">0 0 24336,'0'786'0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1:23.19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3:33.67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3:37.83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9:18.169"/>
    </inkml:context>
    <inkml:brush xml:id="br0">
      <inkml:brushProperty name="width" value="0.05" units="cm"/>
      <inkml:brushProperty name="height" value="0.05" units="cm"/>
      <inkml:brushProperty name="color" value="#E71224"/>
    </inkml:brush>
  </inkml:definitions>
  <inkml:trace contextRef="#ctx0" brushRef="#br0">226 136 24575,'0'532'0,"0"-530"0,0 1 0,0-1 0,0 1 0,0-1 0,1 1 0,-1-1 0,1 0 0,0 1 0,-1-1 0,1 0 0,0 0 0,0 1 0,1-1 0,-1 0 0,0 0 0,1 0 0,-1 0 0,1-1 0,0 1 0,0 0 0,-1-1 0,1 1 0,0-1 0,0 1 0,0-1 0,1 0 0,-1 0 0,0 0 0,0 0 0,1-1 0,-1 1 0,0 0 0,4-1 0,9 2 0,-1-1 0,1 0 0,0-1 0,24-4 0,4 1 0,17 4 0,89 12 0,-76-6 0,137-7 0,-88-2 0,127-1 0,264 6 0,-382 6 0,67 1 0,-51-7 0,123-7 0,-268 4 0,-1 0 0,1 0 0,-1 0 0,1 0 0,-1 0 0,1 0 0,-1-1 0,0 1 0,1-1 0,-1 1 0,0-1 0,1 1 0,-1-1 0,0 0 0,0 0 0,0 0 0,1 0 0,-1 1 0,0-1 0,0-1 0,0 1 0,-1 0 0,1 0 0,0 0 0,0 0 0,-1-1 0,1 1 0,0 0 0,-1-1 0,1 1 0,-1 0 0,0-1 0,1 1 0,-1-1 0,0 1 0,0 0 0,0-1 0,0 1 0,0-1 0,0 1 0,-1-1 0,1 1 0,-1-2 0,-2-9 0,-1 0 0,0 1 0,-1-1 0,-9-15 0,-2-8 0,13 18 0,0 0 0,0 0 0,2 0 0,1-27 0,0 25 0,-1 0 0,0 0 0,-6-28 0,2 18 0,2-1 0,0 0 0,2 0 0,4-48 0,0 35 0,-5-52 0,1 93 0,1-1 0,-1 1 0,0-1 0,0 1 0,0 0 0,0-1 0,0 1 0,0 0 0,-1 0 0,1 0 0,-1 0 0,0 0 0,1 0 0,-1 0 0,0 1 0,0-1 0,0 1 0,0-1 0,0 1 0,-1 0 0,1 0 0,0 0 0,-1 0 0,1 0 0,0 0 0,-1 1 0,-3-1 0,-9-2 0,0 0 0,-1 2 0,-19-1 0,24 2 0,-550-2 0,266 5 0,-948-3 0,1200 2 0,1 3 0,-58 12 0,44-6-1365,40-9-5461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9:40.648"/>
    </inkml:context>
    <inkml:brush xml:id="br0">
      <inkml:brushProperty name="width" value="0.05" units="cm"/>
      <inkml:brushProperty name="height" value="0.05" units="cm"/>
      <inkml:brushProperty name="color" value="#E71224"/>
    </inkml:brush>
  </inkml:definitions>
  <inkml:trace contextRef="#ctx0" brushRef="#br0">0 0 24193,'17994'0'0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9:50.625"/>
    </inkml:context>
    <inkml:brush xml:id="br0">
      <inkml:brushProperty name="width" value="0.05" units="cm"/>
      <inkml:brushProperty name="height" value="0.05" units="cm"/>
      <inkml:brushProperty name="color" value="#E71224"/>
    </inkml:brush>
  </inkml:definitions>
  <inkml:trace contextRef="#ctx0" brushRef="#br0">51 0 24266,'-51'5973'0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49:58.889"/>
    </inkml:context>
    <inkml:brush xml:id="br0">
      <inkml:brushProperty name="width" value="0.05" units="cm"/>
      <inkml:brushProperty name="height" value="0.05" units="cm"/>
      <inkml:brushProperty name="color" value="#E71224"/>
    </inkml:brush>
  </inkml:definitions>
  <inkml:trace contextRef="#ctx0" brushRef="#br0">0 0 24233,'18056'0'0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21:50:02.642"/>
    </inkml:context>
    <inkml:brush xml:id="br0">
      <inkml:brushProperty name="width" value="0.05" units="cm"/>
      <inkml:brushProperty name="height" value="0.05" units="cm"/>
      <inkml:brushProperty name="color" value="#E71224"/>
    </inkml:brush>
  </inkml:definitions>
  <inkml:trace contextRef="#ctx0" brushRef="#br0">155 5852 24159,'-155'-5852'0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1:14.459"/>
    </inkml:context>
    <inkml:brush xml:id="br0">
      <inkml:brushProperty name="width" value="0.05" units="cm"/>
      <inkml:brushProperty name="height" value="0.05" units="cm"/>
      <inkml:brushProperty name="color" value="#E71224"/>
    </inkml:brush>
  </inkml:definitions>
  <inkml:trace contextRef="#ctx0" brushRef="#br0">31 0 24575,'-1'30'0,"0"-9"0,1-1 0,1 0 0,1 0 0,0 0 0,1 0 0,12 36 0,-5-23 0,-1 1 0,8 58 0,-2-8 0,-14-73 0,-1-1 0,0 1 0,-1-1 0,0 1 0,-1-1 0,0 0 0,0 0 0,-1 0 0,-1 0 0,-8 19 0,-4 14 0,-36 134 0,49-171 0,1-8 0,-1-18 0,3-32 0,2-80-1365,-1 106-5461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1:19.030"/>
    </inkml:context>
    <inkml:brush xml:id="br0">
      <inkml:brushProperty name="width" value="0.05" units="cm"/>
      <inkml:brushProperty name="height" value="0.05" units="cm"/>
      <inkml:brushProperty name="color" value="#E71224"/>
    </inkml:brush>
  </inkml:definitions>
  <inkml:trace contextRef="#ctx0" brushRef="#br0">0 1 24575,'0'0'0,"0"5"0,0 6 0,0 6 0,0 4 0,0 4 0,0 2 0,0 1 0,5-4 0,2 3 0,-1 6 0,-1 7 0,-2 1 0,-1-1 0,-1-4 0,0-2 0,-1-4 0,0-5-8191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1:19.38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41:19.94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8:57:04.826"/>
    </inkml:context>
    <inkml:brush xml:id="br0">
      <inkml:brushProperty name="width" value="0.05" units="cm"/>
      <inkml:brushProperty name="height" value="0.05" units="cm"/>
      <inkml:brushProperty name="color" value="#E71224"/>
    </inkml:brush>
  </inkml:definitions>
  <inkml:trace contextRef="#ctx0" brushRef="#br0">1 1 24111,'1501'27'0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ACBE0-25EA-4CDA-8361-BC29A6DF0C4A}"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5BF97-1104-4D8F-B6AC-7E6D1A3796E7}" type="slidenum">
              <a:rPr lang="en-US" smtClean="0"/>
              <a:t>‹#›</a:t>
            </a:fld>
            <a:endParaRPr lang="en-US"/>
          </a:p>
        </p:txBody>
      </p:sp>
    </p:spTree>
    <p:extLst>
      <p:ext uri="{BB962C8B-B14F-4D97-AF65-F5344CB8AC3E}">
        <p14:creationId xmlns:p14="http://schemas.microsoft.com/office/powerpoint/2010/main" val="821188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ing.com/ck/a?!&amp;&amp;p=918e194d175e857638223d93ba356abfb27bdbae2a04f723527c80e124f3871eJmltdHM9MTc3NDIyNDAwMA&amp;ptn=3&amp;ver=2&amp;hsh=4&amp;fclid=2605990d-b5b0-67f4-04c3-8e2db4506666&amp;psq=FAA+NMS&amp;u=a1aHR0cHM6Ly93d3cuYW9wYS5vcmcvbmV3cy1hbmQtbWVkaWEvYWxsLW5ld3MvMjAyNS9vY3RvYmVyLzA5L2ZhYS1iZWdpbnMtdGVzdGluZy1uZXctbm90YW0tc3lzdGVt&amp;ntb=1"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bing.com/ck/a?!&amp;&amp;p=3bd99f92161d608cf3b3880aca11e21f994211bfcb89ec86a4851ee525db9c53JmltdHM9MTc3NDIyNDAwMA&amp;ptn=3&amp;ver=2&amp;hsh=4&amp;fclid=2605990d-b5b0-67f4-04c3-8e2db4506666&amp;psq=FAA+NMS&amp;u=a1aHR0cHM6Ly9ubXMuYWltLmZhYS5nb3Yv" TargetMode="External"/><Relationship Id="rId5" Type="http://schemas.openxmlformats.org/officeDocument/2006/relationships/hyperlink" Target="https://www.bing.com/ck/a?!&amp;&amp;p=2c117e286ff65762f2b6c977f70b4f3d076d7fdaca80196023ac379318cccc00JmltdHM9MTc3NDIyNDAwMA&amp;ptn=3&amp;ver=2&amp;hsh=4&amp;fclid=2605990d-b5b0-67f4-04c3-8e2db4506666&amp;psq=FAA+NMS&amp;u=a1aHR0cHM6Ly93d3cuYWlyZGF0YW5ld3MuY29tL2ZhYS1sYXVuY2hlcy1maXJzdC1waGFzZS1ub3RhbS1tYW5hZ2VtZW50LXN5c3RlbS1ubXMv&amp;ntb=1" TargetMode="External"/><Relationship Id="rId4" Type="http://schemas.openxmlformats.org/officeDocument/2006/relationships/hyperlink" Target="https://www.bing.com/ck/a?!&amp;&amp;p=90c862a370d776c0e60d215f6d24ea56556b3bdf157a90ac3f25ed1eb11e2094JmltdHM9MTc3NDIyNDAwMA&amp;ptn=3&amp;ver=2&amp;hsh=4&amp;fclid=2605990d-b5b0-67f4-04c3-8e2db4506666&amp;psq=FAA+NMS&amp;u=a1aHR0cHM6Ly9leGVjdXRpdmVnb3YuY29tL2FydGljbGVzL2ZhYS1maXJzdC1waGFzZS1ub3RhbS1tYW5hZ2VtZW50LXNlcnZpY2U&amp;ntb=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NOTAM Management Service. Let me begin with this: I am not a spokes person for the FAA. This is from my lens as the National Airspace Coordinator. For those who don’t know me I’m Kim Owczarzak. Initially when I began hearing about NMS I thought it was going to be an application to replace NES, our current system to originate NOTAMs. Well, it is that, but I am learning that it is so much more.  I believe today we will only begin the conversation on what NMS can potentially do for us. It also offers us a glimpse into the FAAs larger modernization efforts. I’m excited to be here, and I’m also very encouraged by the number of you all that are interested in AIRSPACE! </a:t>
            </a:r>
          </a:p>
          <a:p>
            <a:endParaRPr lang="en-US" dirty="0"/>
          </a:p>
        </p:txBody>
      </p:sp>
      <p:sp>
        <p:nvSpPr>
          <p:cNvPr id="4" name="Slide Number Placeholder 3"/>
          <p:cNvSpPr>
            <a:spLocks noGrp="1"/>
          </p:cNvSpPr>
          <p:nvPr>
            <p:ph type="sldNum" sz="quarter" idx="5"/>
          </p:nvPr>
        </p:nvSpPr>
        <p:spPr/>
        <p:txBody>
          <a:bodyPr/>
          <a:lstStyle/>
          <a:p>
            <a:fld id="{80A5BF97-1104-4D8F-B6AC-7E6D1A3796E7}" type="slidenum">
              <a:rPr lang="en-US" smtClean="0"/>
              <a:t>1</a:t>
            </a:fld>
            <a:endParaRPr lang="en-US"/>
          </a:p>
        </p:txBody>
      </p:sp>
    </p:spTree>
    <p:extLst>
      <p:ext uri="{BB962C8B-B14F-4D97-AF65-F5344CB8AC3E}">
        <p14:creationId xmlns:p14="http://schemas.microsoft.com/office/powerpoint/2010/main" val="217338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My Active Tab this shows NOTAMs across your organization that have been published, that are not cancelled or expired and NOTAMs that have a start time in the future. Essentially, when the TFR is published it will be in the My Active Tab.</a:t>
            </a:r>
          </a:p>
          <a:p>
            <a:r>
              <a:rPr lang="en-US" b="1" dirty="0"/>
              <a:t>In the My Active Tab, you can Replace the NOTAM to change it’s start or end time</a:t>
            </a:r>
            <a:r>
              <a:rPr lang="en-US" dirty="0"/>
              <a:t>. You can also cancel the NOTAM in the My Active Tab and you clone the NOTAM as well. </a:t>
            </a:r>
          </a:p>
        </p:txBody>
      </p:sp>
      <p:sp>
        <p:nvSpPr>
          <p:cNvPr id="4" name="Slide Number Placeholder 3"/>
          <p:cNvSpPr>
            <a:spLocks noGrp="1"/>
          </p:cNvSpPr>
          <p:nvPr>
            <p:ph type="sldNum" sz="quarter" idx="5"/>
          </p:nvPr>
        </p:nvSpPr>
        <p:spPr/>
        <p:txBody>
          <a:bodyPr/>
          <a:lstStyle/>
          <a:p>
            <a:fld id="{80A5BF97-1104-4D8F-B6AC-7E6D1A3796E7}" type="slidenum">
              <a:rPr lang="en-US" smtClean="0"/>
              <a:t>13</a:t>
            </a:fld>
            <a:endParaRPr lang="en-US"/>
          </a:p>
        </p:txBody>
      </p:sp>
    </p:spTree>
    <p:extLst>
      <p:ext uri="{BB962C8B-B14F-4D97-AF65-F5344CB8AC3E}">
        <p14:creationId xmlns:p14="http://schemas.microsoft.com/office/powerpoint/2010/main" val="205371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 Review Tab, you can review NOTAMs across your organization that are in Review by the ARTCCs, these drafts are not yet published, since they are not yet published and in the review phase by the ARTCC you can Recall the NOTAM to remove it from the ARTCC.</a:t>
            </a:r>
          </a:p>
          <a:p>
            <a:r>
              <a:rPr lang="en-US" dirty="0"/>
              <a:t>Or Clone the NOTAM to create a Draft  based on the NOTAMs content. </a:t>
            </a:r>
          </a:p>
        </p:txBody>
      </p:sp>
      <p:sp>
        <p:nvSpPr>
          <p:cNvPr id="4" name="Slide Number Placeholder 3"/>
          <p:cNvSpPr>
            <a:spLocks noGrp="1"/>
          </p:cNvSpPr>
          <p:nvPr>
            <p:ph type="sldNum" sz="quarter" idx="5"/>
          </p:nvPr>
        </p:nvSpPr>
        <p:spPr/>
        <p:txBody>
          <a:bodyPr/>
          <a:lstStyle/>
          <a:p>
            <a:fld id="{80A5BF97-1104-4D8F-B6AC-7E6D1A3796E7}" type="slidenum">
              <a:rPr lang="en-US" smtClean="0"/>
              <a:t>14</a:t>
            </a:fld>
            <a:endParaRPr lang="en-US"/>
          </a:p>
        </p:txBody>
      </p:sp>
    </p:spTree>
    <p:extLst>
      <p:ext uri="{BB962C8B-B14F-4D97-AF65-F5344CB8AC3E}">
        <p14:creationId xmlns:p14="http://schemas.microsoft.com/office/powerpoint/2010/main" val="3634498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NOTAM across our user group has been Rejected it will appear in the Rejected Tab, it will remain in the Rejected tab for 72 hours and will contain notes on why it was rejected. </a:t>
            </a:r>
          </a:p>
        </p:txBody>
      </p:sp>
      <p:sp>
        <p:nvSpPr>
          <p:cNvPr id="4" name="Slide Number Placeholder 3"/>
          <p:cNvSpPr>
            <a:spLocks noGrp="1"/>
          </p:cNvSpPr>
          <p:nvPr>
            <p:ph type="sldNum" sz="quarter" idx="5"/>
          </p:nvPr>
        </p:nvSpPr>
        <p:spPr/>
        <p:txBody>
          <a:bodyPr/>
          <a:lstStyle/>
          <a:p>
            <a:fld id="{80A5BF97-1104-4D8F-B6AC-7E6D1A3796E7}" type="slidenum">
              <a:rPr lang="en-US" smtClean="0"/>
              <a:t>15</a:t>
            </a:fld>
            <a:endParaRPr lang="en-US"/>
          </a:p>
        </p:txBody>
      </p:sp>
    </p:spTree>
    <p:extLst>
      <p:ext uri="{BB962C8B-B14F-4D97-AF65-F5344CB8AC3E}">
        <p14:creationId xmlns:p14="http://schemas.microsoft.com/office/powerpoint/2010/main" val="326669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Cancelled / Expired tab shows NOTAMs that have been cancelled by you or others in your organization in the past 12 hours. </a:t>
            </a:r>
          </a:p>
        </p:txBody>
      </p:sp>
      <p:sp>
        <p:nvSpPr>
          <p:cNvPr id="4" name="Slide Number Placeholder 3"/>
          <p:cNvSpPr>
            <a:spLocks noGrp="1"/>
          </p:cNvSpPr>
          <p:nvPr>
            <p:ph type="sldNum" sz="quarter" idx="5"/>
          </p:nvPr>
        </p:nvSpPr>
        <p:spPr/>
        <p:txBody>
          <a:bodyPr/>
          <a:lstStyle/>
          <a:p>
            <a:fld id="{80A5BF97-1104-4D8F-B6AC-7E6D1A3796E7}" type="slidenum">
              <a:rPr lang="en-US" smtClean="0"/>
              <a:t>16</a:t>
            </a:fld>
            <a:endParaRPr lang="en-US"/>
          </a:p>
        </p:txBody>
      </p:sp>
    </p:spTree>
    <p:extLst>
      <p:ext uri="{BB962C8B-B14F-4D97-AF65-F5344CB8AC3E}">
        <p14:creationId xmlns:p14="http://schemas.microsoft.com/office/powerpoint/2010/main" val="117815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Displays all active NOTAMs and may contain NOTAMS across all organizations for your locations that you have the authority to originate NOTAMs. No Actions can be taken from the All Active Tab. </a:t>
            </a:r>
          </a:p>
        </p:txBody>
      </p:sp>
      <p:sp>
        <p:nvSpPr>
          <p:cNvPr id="4" name="Slide Number Placeholder 3"/>
          <p:cNvSpPr>
            <a:spLocks noGrp="1"/>
          </p:cNvSpPr>
          <p:nvPr>
            <p:ph type="sldNum" sz="quarter" idx="5"/>
          </p:nvPr>
        </p:nvSpPr>
        <p:spPr/>
        <p:txBody>
          <a:bodyPr/>
          <a:lstStyle/>
          <a:p>
            <a:fld id="{80A5BF97-1104-4D8F-B6AC-7E6D1A3796E7}" type="slidenum">
              <a:rPr lang="en-US" smtClean="0"/>
              <a:t>17</a:t>
            </a:fld>
            <a:endParaRPr lang="en-US"/>
          </a:p>
        </p:txBody>
      </p:sp>
    </p:spTree>
    <p:extLst>
      <p:ext uri="{BB962C8B-B14F-4D97-AF65-F5344CB8AC3E}">
        <p14:creationId xmlns:p14="http://schemas.microsoft.com/office/powerpoint/2010/main" val="40868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NOTAM NUMBER, Period of Validity, Location and Class: All TFRs have the keyword “Airspace”</a:t>
            </a:r>
          </a:p>
          <a:p>
            <a:r>
              <a:rPr lang="en-US" dirty="0"/>
              <a:t>You will also see the Details for your you NOTAM in Domestic and ICAO formats. </a:t>
            </a:r>
          </a:p>
          <a:p>
            <a:r>
              <a:rPr lang="en-US" dirty="0"/>
              <a:t>Scroll down and you will be able to  see Comments, and add comments, to add a comment you need to submit the comment. </a:t>
            </a:r>
          </a:p>
          <a:p>
            <a:r>
              <a:rPr lang="en-US" dirty="0"/>
              <a:t>You can also review the History. </a:t>
            </a:r>
          </a:p>
        </p:txBody>
      </p:sp>
      <p:sp>
        <p:nvSpPr>
          <p:cNvPr id="4" name="Slide Number Placeholder 3"/>
          <p:cNvSpPr>
            <a:spLocks noGrp="1"/>
          </p:cNvSpPr>
          <p:nvPr>
            <p:ph type="sldNum" sz="quarter" idx="5"/>
          </p:nvPr>
        </p:nvSpPr>
        <p:spPr/>
        <p:txBody>
          <a:bodyPr/>
          <a:lstStyle/>
          <a:p>
            <a:fld id="{80A5BF97-1104-4D8F-B6AC-7E6D1A3796E7}" type="slidenum">
              <a:rPr lang="en-US" smtClean="0"/>
              <a:t>18</a:t>
            </a:fld>
            <a:endParaRPr lang="en-US"/>
          </a:p>
        </p:txBody>
      </p:sp>
    </p:spTree>
    <p:extLst>
      <p:ext uri="{BB962C8B-B14F-4D97-AF65-F5344CB8AC3E}">
        <p14:creationId xmlns:p14="http://schemas.microsoft.com/office/powerpoint/2010/main" val="425201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5BF97-1104-4D8F-B6AC-7E6D1A3796E7}" type="slidenum">
              <a:rPr lang="en-US" smtClean="0"/>
              <a:t>25</a:t>
            </a:fld>
            <a:endParaRPr lang="en-US"/>
          </a:p>
        </p:txBody>
      </p:sp>
    </p:spTree>
    <p:extLst>
      <p:ext uri="{BB962C8B-B14F-4D97-AF65-F5344CB8AC3E}">
        <p14:creationId xmlns:p14="http://schemas.microsoft.com/office/powerpoint/2010/main" val="52823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TFR has been submitted to the ARTCC it can be found in the review tab, we talked about the review tab when we getting familiar with NMS</a:t>
            </a:r>
          </a:p>
        </p:txBody>
      </p:sp>
      <p:sp>
        <p:nvSpPr>
          <p:cNvPr id="4" name="Slide Number Placeholder 3"/>
          <p:cNvSpPr>
            <a:spLocks noGrp="1"/>
          </p:cNvSpPr>
          <p:nvPr>
            <p:ph type="sldNum" sz="quarter" idx="5"/>
          </p:nvPr>
        </p:nvSpPr>
        <p:spPr/>
        <p:txBody>
          <a:bodyPr/>
          <a:lstStyle/>
          <a:p>
            <a:fld id="{80A5BF97-1104-4D8F-B6AC-7E6D1A3796E7}" type="slidenum">
              <a:rPr lang="en-US" smtClean="0"/>
              <a:t>29</a:t>
            </a:fld>
            <a:endParaRPr lang="en-US"/>
          </a:p>
        </p:txBody>
      </p:sp>
    </p:spTree>
    <p:extLst>
      <p:ext uri="{BB962C8B-B14F-4D97-AF65-F5344CB8AC3E}">
        <p14:creationId xmlns:p14="http://schemas.microsoft.com/office/powerpoint/2010/main" val="3009534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cloned the TFR, Edited, Submitted it then it’s in Review and you can look at the History </a:t>
            </a:r>
          </a:p>
        </p:txBody>
      </p:sp>
      <p:sp>
        <p:nvSpPr>
          <p:cNvPr id="4" name="Slide Number Placeholder 3"/>
          <p:cNvSpPr>
            <a:spLocks noGrp="1"/>
          </p:cNvSpPr>
          <p:nvPr>
            <p:ph type="sldNum" sz="quarter" idx="5"/>
          </p:nvPr>
        </p:nvSpPr>
        <p:spPr/>
        <p:txBody>
          <a:bodyPr/>
          <a:lstStyle/>
          <a:p>
            <a:fld id="{80A5BF97-1104-4D8F-B6AC-7E6D1A3796E7}" type="slidenum">
              <a:rPr lang="en-US" smtClean="0"/>
              <a:t>32</a:t>
            </a:fld>
            <a:endParaRPr lang="en-US"/>
          </a:p>
        </p:txBody>
      </p:sp>
    </p:spTree>
    <p:extLst>
      <p:ext uri="{BB962C8B-B14F-4D97-AF65-F5344CB8AC3E}">
        <p14:creationId xmlns:p14="http://schemas.microsoft.com/office/powerpoint/2010/main" val="2599843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how to create an account</a:t>
            </a:r>
          </a:p>
          <a:p>
            <a:r>
              <a:rPr lang="en-US" dirty="0"/>
              <a:t>Go over how to enroll </a:t>
            </a:r>
          </a:p>
        </p:txBody>
      </p:sp>
      <p:sp>
        <p:nvSpPr>
          <p:cNvPr id="4" name="Slide Number Placeholder 3"/>
          <p:cNvSpPr>
            <a:spLocks noGrp="1"/>
          </p:cNvSpPr>
          <p:nvPr>
            <p:ph type="sldNum" sz="quarter" idx="5"/>
          </p:nvPr>
        </p:nvSpPr>
        <p:spPr/>
        <p:txBody>
          <a:bodyPr/>
          <a:lstStyle/>
          <a:p>
            <a:fld id="{80A5BF97-1104-4D8F-B6AC-7E6D1A3796E7}" type="slidenum">
              <a:rPr lang="en-US" smtClean="0"/>
              <a:t>33</a:t>
            </a:fld>
            <a:endParaRPr lang="en-US"/>
          </a:p>
        </p:txBody>
      </p:sp>
    </p:spTree>
    <p:extLst>
      <p:ext uri="{BB962C8B-B14F-4D97-AF65-F5344CB8AC3E}">
        <p14:creationId xmlns:p14="http://schemas.microsoft.com/office/powerpoint/2010/main" val="95006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new service is securely hosted in the cloud with a streamlined interface, has a scalable and resilient architecture to accommodate current and future needs. It provides near-real-time data exchange, enabling efficient data flows and better stakeholder collaboration. The new system transforms the management of aeronautical information and supports the FAA's mission to improve airspace safety and efficiency.</a:t>
            </a:r>
          </a:p>
          <a:p>
            <a:r>
              <a:rPr lang="en-US" sz="1200" b="0" i="0" kern="1200" dirty="0">
                <a:solidFill>
                  <a:schemeClr val="tx1"/>
                </a:solidFill>
                <a:effectLst/>
                <a:latin typeface="+mn-lt"/>
                <a:ea typeface="+mn-ea"/>
                <a:cs typeface="+mn-cs"/>
              </a:rPr>
              <a:t>The FAA's NMS migrates functionality from legacy systems (including FNS) to a single modernized platform with structured data formats and improved reliability.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0A5BF97-1104-4D8F-B6AC-7E6D1A3796E7}" type="slidenum">
              <a:rPr lang="en-US" smtClean="0"/>
              <a:t>2</a:t>
            </a:fld>
            <a:endParaRPr lang="en-US"/>
          </a:p>
        </p:txBody>
      </p:sp>
    </p:spTree>
    <p:extLst>
      <p:ext uri="{BB962C8B-B14F-4D97-AF65-F5344CB8AC3E}">
        <p14:creationId xmlns:p14="http://schemas.microsoft.com/office/powerpoint/2010/main" val="851796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International Civil Aviation Organization (ICAO) – we are already following NOTAM composition rules to ensure ICAO compliance per FAA JO and ICAO document 8400. </a:t>
            </a:r>
          </a:p>
          <a:p>
            <a:r>
              <a:rPr lang="en-US" dirty="0"/>
              <a:t>Sky is the limit – promote upwards. </a:t>
            </a:r>
          </a:p>
        </p:txBody>
      </p:sp>
      <p:sp>
        <p:nvSpPr>
          <p:cNvPr id="4" name="Slide Number Placeholder 3"/>
          <p:cNvSpPr>
            <a:spLocks noGrp="1"/>
          </p:cNvSpPr>
          <p:nvPr>
            <p:ph type="sldNum" sz="quarter" idx="5"/>
          </p:nvPr>
        </p:nvSpPr>
        <p:spPr/>
        <p:txBody>
          <a:bodyPr/>
          <a:lstStyle/>
          <a:p>
            <a:fld id="{80A5BF97-1104-4D8F-B6AC-7E6D1A3796E7}" type="slidenum">
              <a:rPr lang="en-US" smtClean="0"/>
              <a:t>34</a:t>
            </a:fld>
            <a:endParaRPr lang="en-US"/>
          </a:p>
        </p:txBody>
      </p:sp>
    </p:spTree>
    <p:extLst>
      <p:ext uri="{BB962C8B-B14F-4D97-AF65-F5344CB8AC3E}">
        <p14:creationId xmlns:p14="http://schemas.microsoft.com/office/powerpoint/2010/main" val="212347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Features</a:t>
            </a:r>
          </a:p>
          <a:p>
            <a:r>
              <a:rPr lang="en-US" sz="1200" b="1" i="0" u="none" strike="noStrike" kern="1200" dirty="0">
                <a:solidFill>
                  <a:schemeClr val="tx1"/>
                </a:solidFill>
                <a:effectLst/>
                <a:latin typeface="+mn-lt"/>
                <a:ea typeface="+mn-ea"/>
                <a:cs typeface="+mn-cs"/>
                <a:hlinkClick r:id="rId3"/>
              </a:rPr>
              <a:t>Cloud-based and resilient architecture</a:t>
            </a:r>
            <a:r>
              <a:rPr lang="en-US" sz="1200" b="0" i="0" u="none" strike="noStrike" kern="1200" dirty="0">
                <a:solidFill>
                  <a:schemeClr val="tx1"/>
                </a:solidFill>
                <a:effectLst/>
                <a:latin typeface="+mn-lt"/>
                <a:ea typeface="+mn-ea"/>
                <a:cs typeface="+mn-cs"/>
                <a:hlinkClick r:id="rId3"/>
              </a:rPr>
              <a:t>: Reduces system downtime and improves reliability compared to the legacy system. </a:t>
            </a:r>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hlinkClick r:id="rId3"/>
              </a:rPr>
              <a:t>2</a:t>
            </a:r>
            <a:endParaRPr lang="en-US" sz="1200" b="0" i="0" u="sng" kern="1200" dirty="0">
              <a:solidFill>
                <a:schemeClr val="tx1"/>
              </a:solidFill>
              <a:effectLst/>
              <a:latin typeface="+mn-lt"/>
              <a:ea typeface="+mn-ea"/>
              <a:cs typeface="+mn-cs"/>
              <a:hlinkClick r:id="rId3"/>
            </a:endParaRPr>
          </a:p>
          <a:p>
            <a:r>
              <a:rPr lang="en-US" sz="1200" b="1" i="0" u="none" strike="noStrike" kern="1200" dirty="0">
                <a:solidFill>
                  <a:schemeClr val="tx1"/>
                </a:solidFill>
                <a:effectLst/>
                <a:latin typeface="+mn-lt"/>
                <a:ea typeface="+mn-ea"/>
                <a:cs typeface="+mn-cs"/>
                <a:hlinkClick r:id="rId4"/>
              </a:rPr>
              <a:t>Near-real-time data sharing</a:t>
            </a:r>
            <a:r>
              <a:rPr lang="en-US" sz="1200" b="0" i="0" u="none" strike="noStrike" kern="1200" dirty="0">
                <a:solidFill>
                  <a:schemeClr val="tx1"/>
                </a:solidFill>
                <a:effectLst/>
                <a:latin typeface="+mn-lt"/>
                <a:ea typeface="+mn-ea"/>
                <a:cs typeface="+mn-cs"/>
                <a:hlinkClick r:id="rId4"/>
              </a:rPr>
              <a:t>: Enables faster dissemination of critical safety alerts, such as runway closures, airspace restrictions, and temporary hazards. </a:t>
            </a:r>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hlinkClick r:id="rId4"/>
              </a:rPr>
              <a:t>1</a:t>
            </a:r>
            <a:endParaRPr lang="en-US" sz="1200" b="0" i="0" u="sng" kern="1200" dirty="0">
              <a:solidFill>
                <a:schemeClr val="tx1"/>
              </a:solidFill>
              <a:effectLst/>
              <a:latin typeface="+mn-lt"/>
              <a:ea typeface="+mn-ea"/>
              <a:cs typeface="+mn-cs"/>
              <a:hlinkClick r:id="rId4"/>
            </a:endParaRPr>
          </a:p>
          <a:p>
            <a:r>
              <a:rPr lang="en-US" sz="1200" b="1" i="0" u="none" strike="noStrike" kern="1200" dirty="0">
                <a:solidFill>
                  <a:schemeClr val="tx1"/>
                </a:solidFill>
                <a:effectLst/>
                <a:latin typeface="+mn-lt"/>
                <a:ea typeface="+mn-ea"/>
                <a:cs typeface="+mn-cs"/>
                <a:hlinkClick r:id="rId5"/>
              </a:rPr>
              <a:t>Graphical display and improved usability</a:t>
            </a:r>
            <a:r>
              <a:rPr lang="en-US" sz="1200" b="0" i="0" u="none" strike="noStrike" kern="1200" dirty="0">
                <a:solidFill>
                  <a:schemeClr val="tx1"/>
                </a:solidFill>
                <a:effectLst/>
                <a:latin typeface="+mn-lt"/>
                <a:ea typeface="+mn-ea"/>
                <a:cs typeface="+mn-cs"/>
                <a:hlinkClick r:id="rId5"/>
              </a:rPr>
              <a:t>: Makes it easier for pilots, dispatchers, and other users to access relevant NOTAM information. </a:t>
            </a:r>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hlinkClick r:id="rId5"/>
              </a:rPr>
              <a:t>1</a:t>
            </a:r>
            <a:endParaRPr lang="en-US" sz="1200" b="0" i="0" u="sng" kern="1200" dirty="0">
              <a:solidFill>
                <a:schemeClr val="tx1"/>
              </a:solidFill>
              <a:effectLst/>
              <a:latin typeface="+mn-lt"/>
              <a:ea typeface="+mn-ea"/>
              <a:cs typeface="+mn-cs"/>
              <a:hlinkClick r:id="rId5"/>
            </a:endParaRPr>
          </a:p>
          <a:p>
            <a:r>
              <a:rPr lang="en-US" sz="1200" b="1" i="0" u="none" strike="noStrike" kern="1200" dirty="0">
                <a:solidFill>
                  <a:schemeClr val="tx1"/>
                </a:solidFill>
                <a:effectLst/>
                <a:latin typeface="+mn-lt"/>
                <a:ea typeface="+mn-ea"/>
                <a:cs typeface="+mn-cs"/>
                <a:hlinkClick r:id="rId6"/>
              </a:rPr>
              <a:t>Scalable for future needs</a:t>
            </a:r>
            <a:r>
              <a:rPr lang="en-US" sz="1200" b="0" i="0" u="none" strike="noStrike" kern="1200" dirty="0">
                <a:solidFill>
                  <a:schemeClr val="tx1"/>
                </a:solidFill>
                <a:effectLst/>
                <a:latin typeface="+mn-lt"/>
                <a:ea typeface="+mn-ea"/>
                <a:cs typeface="+mn-cs"/>
                <a:hlinkClick r:id="rId6"/>
              </a:rPr>
              <a:t>: Designed to accommodate growth in aviation operations and evolving technology requirements</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NMS will become the sole authorized source for all U.S. NOTAMs.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FAAs NMS represents a major modernization of the U.S. NOTAM system, providing a centralized, reliable, and efficient platform for distributing critical flight safety information to the aviation community. </a:t>
            </a:r>
          </a:p>
          <a:p>
            <a:r>
              <a:rPr lang="en-US" sz="1200" b="0" i="0" u="none" strike="noStrike" kern="1200" dirty="0">
                <a:solidFill>
                  <a:schemeClr val="tx1"/>
                </a:solidFill>
                <a:effectLst/>
                <a:latin typeface="+mn-lt"/>
                <a:ea typeface="+mn-ea"/>
                <a:cs typeface="+mn-cs"/>
              </a:rPr>
              <a:t>I am excited to introduce it to you today.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0A5BF97-1104-4D8F-B6AC-7E6D1A3796E7}" type="slidenum">
              <a:rPr lang="en-US" smtClean="0"/>
              <a:t>3</a:t>
            </a:fld>
            <a:endParaRPr lang="en-US"/>
          </a:p>
        </p:txBody>
      </p:sp>
    </p:spTree>
    <p:extLst>
      <p:ext uri="{BB962C8B-B14F-4D97-AF65-F5344CB8AC3E}">
        <p14:creationId xmlns:p14="http://schemas.microsoft.com/office/powerpoint/2010/main" val="188302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will tie into the NMS API for authoritative data regarding NOTAMs</a:t>
            </a:r>
          </a:p>
        </p:txBody>
      </p:sp>
      <p:sp>
        <p:nvSpPr>
          <p:cNvPr id="4" name="Slide Number Placeholder 3"/>
          <p:cNvSpPr>
            <a:spLocks noGrp="1"/>
          </p:cNvSpPr>
          <p:nvPr>
            <p:ph type="sldNum" sz="quarter" idx="5"/>
          </p:nvPr>
        </p:nvSpPr>
        <p:spPr/>
        <p:txBody>
          <a:bodyPr/>
          <a:lstStyle/>
          <a:p>
            <a:fld id="{80A5BF97-1104-4D8F-B6AC-7E6D1A3796E7}" type="slidenum">
              <a:rPr lang="en-US" smtClean="0"/>
              <a:t>6</a:t>
            </a:fld>
            <a:endParaRPr lang="en-US"/>
          </a:p>
        </p:txBody>
      </p:sp>
    </p:spTree>
    <p:extLst>
      <p:ext uri="{BB962C8B-B14F-4D97-AF65-F5344CB8AC3E}">
        <p14:creationId xmlns:p14="http://schemas.microsoft.com/office/powerpoint/2010/main" val="408491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NMS is specifically for NOTAMs and will become the </a:t>
            </a:r>
            <a:r>
              <a:rPr lang="en-US" dirty="0" err="1"/>
              <a:t>authoraitive</a:t>
            </a:r>
            <a:r>
              <a:rPr lang="en-US" dirty="0"/>
              <a:t> data source for all NOTAMS. The FAA has confirmed that it does not replace FAA Open Data </a:t>
            </a:r>
            <a:r>
              <a:rPr lang="en-US" dirty="0" err="1"/>
              <a:t>arcgis</a:t>
            </a:r>
            <a:r>
              <a:rPr lang="en-US" dirty="0"/>
              <a:t> URLs</a:t>
            </a:r>
          </a:p>
          <a:p>
            <a:r>
              <a:rPr lang="en-US" dirty="0" err="1"/>
              <a:t>WildcadE</a:t>
            </a:r>
            <a:r>
              <a:rPr lang="en-US" dirty="0"/>
              <a:t> was concerned with : </a:t>
            </a:r>
            <a:r>
              <a:rPr lang="en-US" sz="1200" b="0" i="0" u="none" strike="noStrike" kern="1200" dirty="0">
                <a:solidFill>
                  <a:schemeClr val="tx1"/>
                </a:solidFill>
                <a:effectLst/>
                <a:latin typeface="+mn-lt"/>
                <a:ea typeface="+mn-ea"/>
                <a:cs typeface="+mn-cs"/>
              </a:rPr>
              <a:t>https://adds-faa.opendata.arcgis.com/maps/faa::vfr-sectional/about</a:t>
            </a:r>
            <a:r>
              <a:rPr lang="en-US" dirty="0">
                <a:effectLst/>
              </a:rPr>
              <a:t> </a:t>
            </a:r>
          </a:p>
          <a:p>
            <a:r>
              <a:rPr lang="en-US" sz="1200" b="0" i="0" u="none" strike="noStrike" kern="1200" dirty="0">
                <a:solidFill>
                  <a:schemeClr val="tx1"/>
                </a:solidFill>
                <a:effectLst/>
                <a:latin typeface="+mn-lt"/>
                <a:ea typeface="+mn-ea"/>
                <a:cs typeface="+mn-cs"/>
              </a:rPr>
              <a:t>https://adds-faa.opendata.arcgis.com/datasets/dd0d1b726e504137ab3c41b21835d05b_0/about </a:t>
            </a:r>
          </a:p>
          <a:p>
            <a:r>
              <a:rPr lang="en-US" sz="1200" b="0" i="0" u="none" strike="noStrike" kern="1200" dirty="0">
                <a:solidFill>
                  <a:schemeClr val="tx1"/>
                </a:solidFill>
                <a:effectLst/>
                <a:latin typeface="+mn-lt"/>
                <a:ea typeface="+mn-ea"/>
                <a:cs typeface="+mn-cs"/>
              </a:rPr>
              <a:t>https://adds-faa.opendata.arcgis.com/datasets/faa::mtr-segment-1/about </a:t>
            </a:r>
          </a:p>
          <a:p>
            <a:r>
              <a:rPr lang="en-US" sz="1200" b="0" i="0" u="none" strike="noStrike" kern="1200" dirty="0">
                <a:solidFill>
                  <a:schemeClr val="tx1"/>
                </a:solidFill>
                <a:effectLst/>
                <a:latin typeface="+mn-lt"/>
                <a:ea typeface="+mn-ea"/>
                <a:cs typeface="+mn-cs"/>
              </a:rPr>
              <a:t>https://adds-faa.opendata.arcgis.com/datasets/faa::airports-1/about</a:t>
            </a:r>
            <a:r>
              <a:rPr lang="en-US" dirty="0">
                <a:effectLst/>
              </a:rPr>
              <a:t> </a:t>
            </a:r>
          </a:p>
          <a:p>
            <a:r>
              <a:rPr lang="en-US" sz="1200" b="0" i="0" u="none" strike="noStrike" kern="1200" dirty="0">
                <a:solidFill>
                  <a:schemeClr val="tx1"/>
                </a:solidFill>
                <a:effectLst/>
                <a:latin typeface="+mn-lt"/>
                <a:ea typeface="+mn-ea"/>
                <a:cs typeface="+mn-cs"/>
              </a:rPr>
              <a:t>https://nifc.maps.arcgis.com/home/item.html?id=ea60ee8621204a81be945c9382b5a83b</a:t>
            </a:r>
            <a:r>
              <a:rPr lang="en-US" dirty="0">
                <a:effectLst/>
              </a:rPr>
              <a:t> </a:t>
            </a:r>
          </a:p>
          <a:p>
            <a:r>
              <a:rPr lang="en-US" sz="1200" b="0" i="0" u="none" strike="noStrike" kern="1200" dirty="0">
                <a:solidFill>
                  <a:schemeClr val="tx1"/>
                </a:solidFill>
                <a:effectLst/>
                <a:latin typeface="+mn-lt"/>
                <a:ea typeface="+mn-ea"/>
                <a:cs typeface="+mn-cs"/>
              </a:rPr>
              <a:t>https://adds-faa.opendata.arcgis.com/datasets/faa::navaid-system/about</a:t>
            </a:r>
            <a:r>
              <a:rPr lang="en-US" dirty="0">
                <a:effectLst/>
              </a:rPr>
              <a:t>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A5BF97-1104-4D8F-B6AC-7E6D1A3796E7}" type="slidenum">
              <a:rPr lang="en-US" smtClean="0"/>
              <a:t>7</a:t>
            </a:fld>
            <a:endParaRPr lang="en-US"/>
          </a:p>
        </p:txBody>
      </p:sp>
    </p:spTree>
    <p:extLst>
      <p:ext uri="{BB962C8B-B14F-4D97-AF65-F5344CB8AC3E}">
        <p14:creationId xmlns:p14="http://schemas.microsoft.com/office/powerpoint/2010/main" val="2576657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dispatchers the API could provide geospatial translation / clarity for all NOTAMs -  not only TFRs, thereby increasing situational awareness for airspace coordination and airspace deconfliction.  </a:t>
            </a:r>
          </a:p>
          <a:p>
            <a:r>
              <a:rPr lang="en-US" sz="1200" b="0" i="0" kern="1200" dirty="0">
                <a:solidFill>
                  <a:schemeClr val="tx1"/>
                </a:solidFill>
                <a:effectLst/>
                <a:latin typeface="+mn-lt"/>
                <a:ea typeface="+mn-ea"/>
                <a:cs typeface="+mn-cs"/>
              </a:rPr>
              <a:t>Potentially it could reduce the cognitive load and help us quickly assess the spatial impact of multiple NOTAMs, instead of needing to use multiple disparate applications for decision making and situational awareness.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ASCOs are currently delving into how the API can be used with 3</a:t>
            </a:r>
            <a:r>
              <a:rPr lang="en-US" baseline="30000" dirty="0"/>
              <a:t>rd</a:t>
            </a:r>
            <a:r>
              <a:rPr lang="en-US" dirty="0"/>
              <a:t> party programs currently being utilized, such as building TFR layers, building GPS Interference NOTAM layers, building DROTAM layers, enhancing SA, reducing cognitive load, for better decision making!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seek to enhanced performance and gain efficiencies through our applications,  I believe use cases for the API will become clear. </a:t>
            </a:r>
          </a:p>
        </p:txBody>
      </p:sp>
      <p:sp>
        <p:nvSpPr>
          <p:cNvPr id="4" name="Slide Number Placeholder 3"/>
          <p:cNvSpPr>
            <a:spLocks noGrp="1"/>
          </p:cNvSpPr>
          <p:nvPr>
            <p:ph type="sldNum" sz="quarter" idx="5"/>
          </p:nvPr>
        </p:nvSpPr>
        <p:spPr/>
        <p:txBody>
          <a:bodyPr/>
          <a:lstStyle/>
          <a:p>
            <a:fld id="{80A5BF97-1104-4D8F-B6AC-7E6D1A3796E7}" type="slidenum">
              <a:rPr lang="en-US" smtClean="0"/>
              <a:t>8</a:t>
            </a:fld>
            <a:endParaRPr lang="en-US"/>
          </a:p>
        </p:txBody>
      </p:sp>
    </p:spTree>
    <p:extLst>
      <p:ext uri="{BB962C8B-B14F-4D97-AF65-F5344CB8AC3E}">
        <p14:creationId xmlns:p14="http://schemas.microsoft.com/office/powerpoint/2010/main" val="2848918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NOTAM MANAGEMENT SERVICE isn’t one thing, like the NOTAM ENTRY SYSTEM (NES) is/was. </a:t>
            </a:r>
          </a:p>
          <a:p>
            <a:r>
              <a:rPr lang="en-US" dirty="0"/>
              <a:t>This is all new news – any Great Heights Pod Cast fans out there? It’s time for New News – NES will be replaced with NMS on April 18</a:t>
            </a:r>
            <a:r>
              <a:rPr lang="en-US" baseline="30000" dirty="0"/>
              <a:t>th</a:t>
            </a:r>
            <a:r>
              <a:rPr lang="en-US" dirty="0"/>
              <a:t>. </a:t>
            </a:r>
          </a:p>
          <a:p>
            <a:r>
              <a:rPr lang="en-US" dirty="0"/>
              <a:t>Let’s switch gears and get familiar with NMS Common Functions for originating TFRs. Rember this is not meant to be a hands-on training course but an introduction to NMS. </a:t>
            </a:r>
          </a:p>
        </p:txBody>
      </p:sp>
      <p:sp>
        <p:nvSpPr>
          <p:cNvPr id="4" name="Slide Number Placeholder 3"/>
          <p:cNvSpPr>
            <a:spLocks noGrp="1"/>
          </p:cNvSpPr>
          <p:nvPr>
            <p:ph type="sldNum" sz="quarter" idx="5"/>
          </p:nvPr>
        </p:nvSpPr>
        <p:spPr/>
        <p:txBody>
          <a:bodyPr/>
          <a:lstStyle/>
          <a:p>
            <a:fld id="{80A5BF97-1104-4D8F-B6AC-7E6D1A3796E7}" type="slidenum">
              <a:rPr lang="en-US" smtClean="0"/>
              <a:t>9</a:t>
            </a:fld>
            <a:endParaRPr lang="en-US"/>
          </a:p>
        </p:txBody>
      </p:sp>
    </p:spTree>
    <p:extLst>
      <p:ext uri="{BB962C8B-B14F-4D97-AF65-F5344CB8AC3E}">
        <p14:creationId xmlns:p14="http://schemas.microsoft.com/office/powerpoint/2010/main" val="419411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5BF97-1104-4D8F-B6AC-7E6D1A3796E7}" type="slidenum">
              <a:rPr lang="en-US" smtClean="0"/>
              <a:t>11</a:t>
            </a:fld>
            <a:endParaRPr lang="en-US"/>
          </a:p>
        </p:txBody>
      </p:sp>
    </p:spTree>
    <p:extLst>
      <p:ext uri="{BB962C8B-B14F-4D97-AF65-F5344CB8AC3E}">
        <p14:creationId xmlns:p14="http://schemas.microsoft.com/office/powerpoint/2010/main" val="64541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 Shows Draft NOTAMS created and saved by originators across your organization – From here you can edit, delete or submit the TFR across our user group. </a:t>
            </a:r>
          </a:p>
        </p:txBody>
      </p:sp>
      <p:sp>
        <p:nvSpPr>
          <p:cNvPr id="4" name="Slide Number Placeholder 3"/>
          <p:cNvSpPr>
            <a:spLocks noGrp="1"/>
          </p:cNvSpPr>
          <p:nvPr>
            <p:ph type="sldNum" sz="quarter" idx="5"/>
          </p:nvPr>
        </p:nvSpPr>
        <p:spPr/>
        <p:txBody>
          <a:bodyPr/>
          <a:lstStyle/>
          <a:p>
            <a:fld id="{80A5BF97-1104-4D8F-B6AC-7E6D1A3796E7}" type="slidenum">
              <a:rPr lang="en-US" smtClean="0"/>
              <a:t>12</a:t>
            </a:fld>
            <a:endParaRPr lang="en-US"/>
          </a:p>
        </p:txBody>
      </p:sp>
    </p:spTree>
    <p:extLst>
      <p:ext uri="{BB962C8B-B14F-4D97-AF65-F5344CB8AC3E}">
        <p14:creationId xmlns:p14="http://schemas.microsoft.com/office/powerpoint/2010/main" val="264800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D694-F3FD-EEC3-47E3-FA4AA73765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D43F7-3FB3-BAF8-A0DD-DFC06F975D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89708-DD3C-2FD5-A7DA-79E00FAF64E6}"/>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5" name="Footer Placeholder 4">
            <a:extLst>
              <a:ext uri="{FF2B5EF4-FFF2-40B4-BE49-F238E27FC236}">
                <a16:creationId xmlns:a16="http://schemas.microsoft.com/office/drawing/2014/main" id="{3AC135DA-6024-29E9-7E8C-F962DBF8C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7ED60-CCDE-3080-6AFF-69929135F3D6}"/>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4820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CDFF-303D-7953-58FB-BB5DBA6DF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E2475B-8169-B318-4263-AB862E87E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AE71F-3AFD-0FB1-71DF-DD6E8086EAF5}"/>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5" name="Footer Placeholder 4">
            <a:extLst>
              <a:ext uri="{FF2B5EF4-FFF2-40B4-BE49-F238E27FC236}">
                <a16:creationId xmlns:a16="http://schemas.microsoft.com/office/drawing/2014/main" id="{94A91C6B-BD6F-A5F7-FEC3-B0DD4154B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5CFD6-DD35-092B-DBF3-BE9EA9DA6C31}"/>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308368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F5C03-42D2-B275-0843-AE71CE8F83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3F7F98-E90B-5067-3C28-256C6B4187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A8BB8-39DC-EB53-AAC0-CD82BF352499}"/>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5" name="Footer Placeholder 4">
            <a:extLst>
              <a:ext uri="{FF2B5EF4-FFF2-40B4-BE49-F238E27FC236}">
                <a16:creationId xmlns:a16="http://schemas.microsoft.com/office/drawing/2014/main" id="{5F4E00AB-55AA-1BF4-0AC4-4D05424ED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E1F7B-2C18-4386-DF9D-F5A709EA800B}"/>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426307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A7CE-1DFF-7A41-852A-6A02FA759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5BBE-FFEE-D9FB-6372-9CB7E8755F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5DEA9-A3F0-D2E0-841D-B8409998781C}"/>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5" name="Footer Placeholder 4">
            <a:extLst>
              <a:ext uri="{FF2B5EF4-FFF2-40B4-BE49-F238E27FC236}">
                <a16:creationId xmlns:a16="http://schemas.microsoft.com/office/drawing/2014/main" id="{A3445034-C567-0D29-EA97-1F6909B06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CE0CA-6E59-F5D2-13B2-1CB11904C4D4}"/>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7235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65F1-21DE-F002-CD25-C57AF50328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6C660-981D-AE15-BE3F-493375635A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57248-D97C-82CC-1895-8510F5C69999}"/>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5" name="Footer Placeholder 4">
            <a:extLst>
              <a:ext uri="{FF2B5EF4-FFF2-40B4-BE49-F238E27FC236}">
                <a16:creationId xmlns:a16="http://schemas.microsoft.com/office/drawing/2014/main" id="{3F5A7B4B-54C6-E9C7-574F-89AB5D416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A0E18-47C5-D26B-25A1-C519B6A743C3}"/>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42709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AA81-76DE-AB8E-E51B-38599BD10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6F2AD-45B5-0D3E-B877-9E49DD24F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2B58F-A453-9EC6-3C2F-D6A9621FCA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F562FC-9F28-5822-27B3-6922806AF337}"/>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6" name="Footer Placeholder 5">
            <a:extLst>
              <a:ext uri="{FF2B5EF4-FFF2-40B4-BE49-F238E27FC236}">
                <a16:creationId xmlns:a16="http://schemas.microsoft.com/office/drawing/2014/main" id="{80E8406C-9A3F-A961-72C7-1898F5998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7687EC-5337-B437-6E31-8AC25CA0AD34}"/>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368415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EA1C-4D8A-E1AA-FA12-3EB4AE981E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1F634-34A7-7F41-9A15-442F17C2A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373C6-C5A4-0B48-361E-BE94A888DE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E2BFEC-CD65-9499-B157-0B8021E20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2C550-E6BD-8CB5-1A73-E6809E26E7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0036DE-A51C-1662-5A63-0419EE526AD6}"/>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8" name="Footer Placeholder 7">
            <a:extLst>
              <a:ext uri="{FF2B5EF4-FFF2-40B4-BE49-F238E27FC236}">
                <a16:creationId xmlns:a16="http://schemas.microsoft.com/office/drawing/2014/main" id="{2AF4057D-4DA2-5E53-3963-0E0B5BC37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50230-AF5C-4167-CC0D-AC174C081165}"/>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201085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43C3-8FBA-D2F1-9767-DB1A5EA898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0D4789-EDA3-B41C-A674-00CD1C39DC61}"/>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4" name="Footer Placeholder 3">
            <a:extLst>
              <a:ext uri="{FF2B5EF4-FFF2-40B4-BE49-F238E27FC236}">
                <a16:creationId xmlns:a16="http://schemas.microsoft.com/office/drawing/2014/main" id="{263940E9-AD5C-0FA6-C858-1E59826727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87DA78-CFE6-905F-C0C1-834FCB733067}"/>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63427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95749-61C7-F74C-8E21-ECA7A6307BC9}"/>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3" name="Footer Placeholder 2">
            <a:extLst>
              <a:ext uri="{FF2B5EF4-FFF2-40B4-BE49-F238E27FC236}">
                <a16:creationId xmlns:a16="http://schemas.microsoft.com/office/drawing/2014/main" id="{D833AC7A-C422-7F6E-9867-EF1D9FFF2A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E8F0D9-C048-1872-4A95-9C44F9C1B318}"/>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244925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D8D4-6ECA-24FC-1040-74A1D5252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090AAA-7B4C-2570-F7E0-2314712E8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72489-9938-4DA1-4BF5-6BDA26E70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7754C-782F-5581-30ED-FBD318178F07}"/>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6" name="Footer Placeholder 5">
            <a:extLst>
              <a:ext uri="{FF2B5EF4-FFF2-40B4-BE49-F238E27FC236}">
                <a16:creationId xmlns:a16="http://schemas.microsoft.com/office/drawing/2014/main" id="{DD7655F1-5415-3FAE-B53A-B4C4A0E3E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E56AE-5ED5-39D0-00AD-F85002A9F4FE}"/>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206313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86B5-229F-874B-887C-8D0C78FC6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3681D9-5BEE-DB89-D004-815BF2DDF0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5D918-DBF2-2117-53BC-B3A2E3EF1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56173-059E-0D67-3677-8DBD64088673}"/>
              </a:ext>
            </a:extLst>
          </p:cNvPr>
          <p:cNvSpPr>
            <a:spLocks noGrp="1"/>
          </p:cNvSpPr>
          <p:nvPr>
            <p:ph type="dt" sz="half" idx="10"/>
          </p:nvPr>
        </p:nvSpPr>
        <p:spPr/>
        <p:txBody>
          <a:bodyPr/>
          <a:lstStyle/>
          <a:p>
            <a:fld id="{6D3D977D-A886-407C-AA50-C6C884F92836}" type="datetimeFigureOut">
              <a:rPr lang="en-US" smtClean="0"/>
              <a:t>4/13/2026</a:t>
            </a:fld>
            <a:endParaRPr lang="en-US"/>
          </a:p>
        </p:txBody>
      </p:sp>
      <p:sp>
        <p:nvSpPr>
          <p:cNvPr id="6" name="Footer Placeholder 5">
            <a:extLst>
              <a:ext uri="{FF2B5EF4-FFF2-40B4-BE49-F238E27FC236}">
                <a16:creationId xmlns:a16="http://schemas.microsoft.com/office/drawing/2014/main" id="{D77CC11D-FE4E-EE86-33FD-624274B9D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9FEAB-08B6-7A58-940E-B20807161A48}"/>
              </a:ext>
            </a:extLst>
          </p:cNvPr>
          <p:cNvSpPr>
            <a:spLocks noGrp="1"/>
          </p:cNvSpPr>
          <p:nvPr>
            <p:ph type="sldNum" sz="quarter" idx="12"/>
          </p:nvPr>
        </p:nvSpPr>
        <p:spPr/>
        <p:txBody>
          <a:bodyPr/>
          <a:lstStyle/>
          <a:p>
            <a:fld id="{FA731531-717D-42D4-80C2-9683E4445FDD}" type="slidenum">
              <a:rPr lang="en-US" smtClean="0"/>
              <a:t>‹#›</a:t>
            </a:fld>
            <a:endParaRPr lang="en-US"/>
          </a:p>
        </p:txBody>
      </p:sp>
    </p:spTree>
    <p:extLst>
      <p:ext uri="{BB962C8B-B14F-4D97-AF65-F5344CB8AC3E}">
        <p14:creationId xmlns:p14="http://schemas.microsoft.com/office/powerpoint/2010/main" val="3547855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CED4A-5E22-88E7-B9B6-5A16DE15D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FC50C-DCCE-2D22-85F1-440F9FBDE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6E58-22D4-7885-D031-F808DFECC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3D977D-A886-407C-AA50-C6C884F92836}" type="datetimeFigureOut">
              <a:rPr lang="en-US" smtClean="0"/>
              <a:t>4/13/2026</a:t>
            </a:fld>
            <a:endParaRPr lang="en-US"/>
          </a:p>
        </p:txBody>
      </p:sp>
      <p:sp>
        <p:nvSpPr>
          <p:cNvPr id="5" name="Footer Placeholder 4">
            <a:extLst>
              <a:ext uri="{FF2B5EF4-FFF2-40B4-BE49-F238E27FC236}">
                <a16:creationId xmlns:a16="http://schemas.microsoft.com/office/drawing/2014/main" id="{69EE3F02-1E55-4378-DAA1-6865906F5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759CB1-28BE-22FF-CC59-67C653A234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731531-717D-42D4-80C2-9683E4445FDD}" type="slidenum">
              <a:rPr lang="en-US" smtClean="0"/>
              <a:t>‹#›</a:t>
            </a:fld>
            <a:endParaRPr lang="en-US"/>
          </a:p>
        </p:txBody>
      </p:sp>
    </p:spTree>
    <p:extLst>
      <p:ext uri="{BB962C8B-B14F-4D97-AF65-F5344CB8AC3E}">
        <p14:creationId xmlns:p14="http://schemas.microsoft.com/office/powerpoint/2010/main" val="2644934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login.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7.png"/><Relationship Id="rId15" Type="http://schemas.openxmlformats.org/officeDocument/2006/relationships/customXml" Target="../ink/ink7.xm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9.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customXml" Target="../ink/ink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26.png"/><Relationship Id="rId14" Type="http://schemas.openxmlformats.org/officeDocument/2006/relationships/customXml" Target="../ink/ink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customXml" Target="../ink/ink19.xml"/><Relationship Id="rId3" Type="http://schemas.openxmlformats.org/officeDocument/2006/relationships/image" Target="../media/image31.png"/><Relationship Id="rId7" Type="http://schemas.openxmlformats.org/officeDocument/2006/relationships/customXml" Target="../ink/ink16.xml"/><Relationship Id="rId12" Type="http://schemas.openxmlformats.org/officeDocument/2006/relationships/image" Target="../media/image260.png"/><Relationship Id="rId2" Type="http://schemas.openxmlformats.org/officeDocument/2006/relationships/notesSlide" Target="../notesSlides/notesSlide15.xml"/><Relationship Id="rId16"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customXml" Target="../ink/ink18.xml"/><Relationship Id="rId5" Type="http://schemas.openxmlformats.org/officeDocument/2006/relationships/customXml" Target="../ink/ink15.xml"/><Relationship Id="rId15" Type="http://schemas.openxmlformats.org/officeDocument/2006/relationships/customXml" Target="../ink/ink21.xml"/><Relationship Id="rId10" Type="http://schemas.openxmlformats.org/officeDocument/2006/relationships/image" Target="../media/image250.png"/><Relationship Id="rId4" Type="http://schemas.openxmlformats.org/officeDocument/2006/relationships/image" Target="../media/image32.png"/><Relationship Id="rId9" Type="http://schemas.openxmlformats.org/officeDocument/2006/relationships/customXml" Target="../ink/ink17.xml"/><Relationship Id="rId14" Type="http://schemas.openxmlformats.org/officeDocument/2006/relationships/customXml" Target="../ink/ink2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customXml" Target="../ink/ink28.xml"/><Relationship Id="rId18" Type="http://schemas.openxmlformats.org/officeDocument/2006/relationships/image" Target="../media/image490.png"/><Relationship Id="rId26" Type="http://schemas.openxmlformats.org/officeDocument/2006/relationships/image" Target="../media/image53.png"/><Relationship Id="rId39" Type="http://schemas.openxmlformats.org/officeDocument/2006/relationships/customXml" Target="../ink/ink41.xml"/><Relationship Id="rId21" Type="http://schemas.openxmlformats.org/officeDocument/2006/relationships/customXml" Target="../ink/ink32.xml"/><Relationship Id="rId34" Type="http://schemas.openxmlformats.org/officeDocument/2006/relationships/image" Target="../media/image57.png"/><Relationship Id="rId7" Type="http://schemas.openxmlformats.org/officeDocument/2006/relationships/customXml" Target="../ink/ink25.xml"/><Relationship Id="rId12" Type="http://schemas.openxmlformats.org/officeDocument/2006/relationships/image" Target="../media/image460.png"/><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59.png"/><Relationship Id="rId2" Type="http://schemas.openxmlformats.org/officeDocument/2006/relationships/image" Target="../media/image51.png"/><Relationship Id="rId16" Type="http://schemas.openxmlformats.org/officeDocument/2006/relationships/image" Target="../media/image480.png"/><Relationship Id="rId20" Type="http://schemas.openxmlformats.org/officeDocument/2006/relationships/image" Target="../media/image500.png"/><Relationship Id="rId29" Type="http://schemas.openxmlformats.org/officeDocument/2006/relationships/customXml" Target="../ink/ink36.xml"/><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customXml" Target="../ink/ink27.xml"/><Relationship Id="rId24" Type="http://schemas.openxmlformats.org/officeDocument/2006/relationships/image" Target="../media/image52.png"/><Relationship Id="rId32" Type="http://schemas.openxmlformats.org/officeDocument/2006/relationships/image" Target="../media/image56.png"/><Relationship Id="rId37" Type="http://schemas.openxmlformats.org/officeDocument/2006/relationships/customXml" Target="../ink/ink40.xml"/><Relationship Id="rId40" Type="http://schemas.openxmlformats.org/officeDocument/2006/relationships/image" Target="../media/image60.png"/><Relationship Id="rId5" Type="http://schemas.openxmlformats.org/officeDocument/2006/relationships/customXml" Target="../ink/ink24.xml"/><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54.png"/><Relationship Id="rId36" Type="http://schemas.openxmlformats.org/officeDocument/2006/relationships/image" Target="../media/image58.png"/><Relationship Id="rId10" Type="http://schemas.openxmlformats.org/officeDocument/2006/relationships/image" Target="../media/image450.png"/><Relationship Id="rId19" Type="http://schemas.openxmlformats.org/officeDocument/2006/relationships/customXml" Target="../ink/ink31.xml"/><Relationship Id="rId31" Type="http://schemas.openxmlformats.org/officeDocument/2006/relationships/customXml" Target="../ink/ink37.xml"/><Relationship Id="rId4" Type="http://schemas.openxmlformats.org/officeDocument/2006/relationships/image" Target="../media/image420.png"/><Relationship Id="rId9" Type="http://schemas.openxmlformats.org/officeDocument/2006/relationships/customXml" Target="../ink/ink26.xml"/><Relationship Id="rId14" Type="http://schemas.openxmlformats.org/officeDocument/2006/relationships/image" Target="../media/image470.png"/><Relationship Id="rId22" Type="http://schemas.openxmlformats.org/officeDocument/2006/relationships/image" Target="../media/image510.png"/><Relationship Id="rId27" Type="http://schemas.openxmlformats.org/officeDocument/2006/relationships/customXml" Target="../ink/ink35.xml"/><Relationship Id="rId30" Type="http://schemas.openxmlformats.org/officeDocument/2006/relationships/image" Target="../media/image55.png"/><Relationship Id="rId35" Type="http://schemas.openxmlformats.org/officeDocument/2006/relationships/customXml" Target="../ink/ink39.xml"/><Relationship Id="rId8" Type="http://schemas.openxmlformats.org/officeDocument/2006/relationships/image" Target="../media/image440.png"/><Relationship Id="rId3" Type="http://schemas.openxmlformats.org/officeDocument/2006/relationships/customXml" Target="../ink/ink23.xml"/></Relationships>
</file>

<file path=ppt/slides/_rels/slide31.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customXml" Target="../ink/ink48.xml"/><Relationship Id="rId3" Type="http://schemas.openxmlformats.org/officeDocument/2006/relationships/image" Target="../media/image62.png"/><Relationship Id="rId7" Type="http://schemas.openxmlformats.org/officeDocument/2006/relationships/customXml" Target="../ink/ink45.xml"/><Relationship Id="rId12" Type="http://schemas.openxmlformats.org/officeDocument/2006/relationships/image" Target="../media/image65.png"/><Relationship Id="rId2" Type="http://schemas.openxmlformats.org/officeDocument/2006/relationships/notesSlide" Target="../notesSlides/notesSlide18.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customXml" Target="../ink/ink44.xml"/><Relationship Id="rId11" Type="http://schemas.openxmlformats.org/officeDocument/2006/relationships/customXml" Target="../ink/ink47.xml"/><Relationship Id="rId5" Type="http://schemas.openxmlformats.org/officeDocument/2006/relationships/image" Target="../media/image420.png"/><Relationship Id="rId15" Type="http://schemas.openxmlformats.org/officeDocument/2006/relationships/customXml" Target="../ink/ink49.xml"/><Relationship Id="rId10" Type="http://schemas.openxmlformats.org/officeDocument/2006/relationships/image" Target="../media/image64.png"/><Relationship Id="rId4" Type="http://schemas.openxmlformats.org/officeDocument/2006/relationships/customXml" Target="../ink/ink43.xml"/><Relationship Id="rId9" Type="http://schemas.openxmlformats.org/officeDocument/2006/relationships/customXml" Target="../ink/ink46.xml"/><Relationship Id="rId1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asafety.gov/gslac/ALC/course_content.aspx?pf=1&amp;preview=true&amp;cID=155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hyperlink" Target="https://www.iat.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icao.int/" TargetMode="External"/><Relationship Id="rId4" Type="http://schemas.openxmlformats.org/officeDocument/2006/relationships/hyperlink" Target="https://iqcsweb.nwcg.gov/sites/default/files/documents/Federal_WF_Supplement.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nms.aim.faa.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1800wxbrief.com/Website/interactiveMa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52589F-F3D9-5210-2D14-9134089B7B47}"/>
              </a:ext>
            </a:extLst>
          </p:cNvPr>
          <p:cNvPicPr>
            <a:picLocks noChangeAspect="1"/>
          </p:cNvPicPr>
          <p:nvPr/>
        </p:nvPicPr>
        <p:blipFill>
          <a:blip r:embed="rId3"/>
          <a:stretch>
            <a:fillRect/>
          </a:stretch>
        </p:blipFill>
        <p:spPr>
          <a:xfrm>
            <a:off x="1289303" y="1119116"/>
            <a:ext cx="9419723" cy="2213635"/>
          </a:xfrm>
          <a:prstGeom prst="rect">
            <a:avLst/>
          </a:prstGeom>
        </p:spPr>
      </p:pic>
      <p:sp>
        <p:nvSpPr>
          <p:cNvPr id="19" name="Right Triangle 1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F3F777-30E6-6681-330B-82F6B8203467}"/>
              </a:ext>
            </a:extLst>
          </p:cNvPr>
          <p:cNvSpPr>
            <a:spLocks noGrp="1"/>
          </p:cNvSpPr>
          <p:nvPr>
            <p:ph type="ctrTitle"/>
          </p:nvPr>
        </p:nvSpPr>
        <p:spPr>
          <a:xfrm>
            <a:off x="1289304" y="3429000"/>
            <a:ext cx="8921672" cy="1713305"/>
          </a:xfrm>
        </p:spPr>
        <p:txBody>
          <a:bodyPr anchor="b">
            <a:normAutofit/>
          </a:bodyPr>
          <a:lstStyle/>
          <a:p>
            <a:pPr algn="l"/>
            <a:r>
              <a:rPr lang="en-US" sz="5600" dirty="0"/>
              <a:t>NOTAM Management Service (NMS) </a:t>
            </a:r>
          </a:p>
        </p:txBody>
      </p:sp>
      <p:sp>
        <p:nvSpPr>
          <p:cNvPr id="3" name="Subtitle 2">
            <a:extLst>
              <a:ext uri="{FF2B5EF4-FFF2-40B4-BE49-F238E27FC236}">
                <a16:creationId xmlns:a16="http://schemas.microsoft.com/office/drawing/2014/main" id="{CCA8293F-414B-2591-B86B-37D9A1B336E9}"/>
              </a:ext>
            </a:extLst>
          </p:cNvPr>
          <p:cNvSpPr>
            <a:spLocks noGrp="1"/>
          </p:cNvSpPr>
          <p:nvPr>
            <p:ph type="subTitle" idx="1"/>
          </p:nvPr>
        </p:nvSpPr>
        <p:spPr>
          <a:xfrm>
            <a:off x="1289303" y="5142305"/>
            <a:ext cx="7321298" cy="753165"/>
          </a:xfrm>
        </p:spPr>
        <p:txBody>
          <a:bodyPr anchor="t">
            <a:normAutofit/>
          </a:bodyPr>
          <a:lstStyle/>
          <a:p>
            <a:pPr algn="l"/>
            <a:endParaRPr lang="en-US"/>
          </a:p>
        </p:txBody>
      </p:sp>
    </p:spTree>
    <p:extLst>
      <p:ext uri="{BB962C8B-B14F-4D97-AF65-F5344CB8AC3E}">
        <p14:creationId xmlns:p14="http://schemas.microsoft.com/office/powerpoint/2010/main" val="3693778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27" name="Rectangle 26">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C9A38EE-0153-42A0-03E3-4DC6DCC378C1}"/>
              </a:ext>
            </a:extLst>
          </p:cNvPr>
          <p:cNvSpPr>
            <a:spLocks noGrp="1"/>
          </p:cNvSpPr>
          <p:nvPr>
            <p:ph type="title"/>
          </p:nvPr>
        </p:nvSpPr>
        <p:spPr>
          <a:xfrm>
            <a:off x="1371598" y="319314"/>
            <a:ext cx="9477377" cy="1030515"/>
          </a:xfrm>
        </p:spPr>
        <p:txBody>
          <a:bodyPr anchor="ctr">
            <a:normAutofit fontScale="90000"/>
          </a:bodyPr>
          <a:lstStyle/>
          <a:p>
            <a:pPr algn="ctr"/>
            <a:r>
              <a:rPr lang="en-US" sz="4000" dirty="0">
                <a:solidFill>
                  <a:srgbClr val="FFFFFF"/>
                </a:solidFill>
              </a:rPr>
              <a:t>NMS / NES </a:t>
            </a:r>
            <a:br>
              <a:rPr lang="en-US" sz="4000" dirty="0">
                <a:solidFill>
                  <a:srgbClr val="FFFFFF"/>
                </a:solidFill>
              </a:rPr>
            </a:br>
            <a:r>
              <a:rPr lang="en-US" sz="4000" dirty="0">
                <a:solidFill>
                  <a:srgbClr val="FFFFFF"/>
                </a:solidFill>
              </a:rPr>
              <a:t>Built different</a:t>
            </a:r>
          </a:p>
        </p:txBody>
      </p:sp>
      <p:pic>
        <p:nvPicPr>
          <p:cNvPr id="5" name="Slide image">
            <a:extLst>
              <a:ext uri="{FF2B5EF4-FFF2-40B4-BE49-F238E27FC236}">
                <a16:creationId xmlns:a16="http://schemas.microsoft.com/office/drawing/2014/main" id="{5A8D4807-A9C2-A0CB-E624-89290A1985BB}"/>
              </a:ext>
            </a:extLst>
          </p:cNvPr>
          <p:cNvPicPr>
            <a:picLocks noChangeAspect="1"/>
          </p:cNvPicPr>
          <p:nvPr/>
        </p:nvPicPr>
        <p:blipFill>
          <a:blip r:embed="rId2" cstate="print"/>
          <a:stretch>
            <a:fillRect/>
          </a:stretch>
        </p:blipFill>
        <p:spPr>
          <a:xfrm>
            <a:off x="1371598" y="2075301"/>
            <a:ext cx="4565251" cy="2567953"/>
          </a:xfrm>
          <a:prstGeom prst="rect">
            <a:avLst/>
          </a:prstGeom>
        </p:spPr>
      </p:pic>
      <p:pic>
        <p:nvPicPr>
          <p:cNvPr id="4" name="Picture 3">
            <a:extLst>
              <a:ext uri="{FF2B5EF4-FFF2-40B4-BE49-F238E27FC236}">
                <a16:creationId xmlns:a16="http://schemas.microsoft.com/office/drawing/2014/main" id="{70FB9500-CB12-419E-6ECA-D69D0CBA259F}"/>
              </a:ext>
            </a:extLst>
          </p:cNvPr>
          <p:cNvPicPr>
            <a:picLocks noChangeAspect="1"/>
          </p:cNvPicPr>
          <p:nvPr/>
        </p:nvPicPr>
        <p:blipFill>
          <a:blip r:embed="rId3"/>
          <a:stretch>
            <a:fillRect/>
          </a:stretch>
        </p:blipFill>
        <p:spPr>
          <a:xfrm>
            <a:off x="6267671" y="2075302"/>
            <a:ext cx="4600354" cy="2567952"/>
          </a:xfrm>
          <a:prstGeom prst="rect">
            <a:avLst/>
          </a:prstGeom>
        </p:spPr>
      </p:pic>
      <p:sp>
        <p:nvSpPr>
          <p:cNvPr id="19" name="Content Placeholder 8">
            <a:extLst>
              <a:ext uri="{FF2B5EF4-FFF2-40B4-BE49-F238E27FC236}">
                <a16:creationId xmlns:a16="http://schemas.microsoft.com/office/drawing/2014/main" id="{533403B2-21F9-03C0-7152-817EE409BB2F}"/>
              </a:ext>
            </a:extLst>
          </p:cNvPr>
          <p:cNvSpPr>
            <a:spLocks noGrp="1"/>
          </p:cNvSpPr>
          <p:nvPr>
            <p:ph idx="1"/>
          </p:nvPr>
        </p:nvSpPr>
        <p:spPr>
          <a:xfrm>
            <a:off x="1371598" y="5070346"/>
            <a:ext cx="9496427" cy="1385266"/>
          </a:xfrm>
        </p:spPr>
        <p:txBody>
          <a:bodyPr>
            <a:normAutofit/>
          </a:bodyPr>
          <a:lstStyle/>
          <a:p>
            <a:r>
              <a:rPr lang="en-US" sz="2000" dirty="0"/>
              <a:t>Flat Organization across LMAs vs. Certificate for each GACC</a:t>
            </a:r>
          </a:p>
          <a:p>
            <a:r>
              <a:rPr lang="en-US" sz="2000" dirty="0"/>
              <a:t>Robust Mapping in NMS vs degraded Mapping over the past few years in NES</a:t>
            </a:r>
          </a:p>
          <a:p>
            <a:r>
              <a:rPr lang="en-US" sz="2000" dirty="0"/>
              <a:t>Robust Features vs. NES &gt; Draft &gt; Preview &gt;Submit</a:t>
            </a:r>
          </a:p>
          <a:p>
            <a:endParaRPr lang="en-US" sz="2000" dirty="0"/>
          </a:p>
        </p:txBody>
      </p:sp>
    </p:spTree>
    <p:extLst>
      <p:ext uri="{BB962C8B-B14F-4D97-AF65-F5344CB8AC3E}">
        <p14:creationId xmlns:p14="http://schemas.microsoft.com/office/powerpoint/2010/main" val="107651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E29034-7383-25D0-5E52-7178BF66D828}"/>
              </a:ext>
            </a:extLst>
          </p:cNvPr>
          <p:cNvSpPr>
            <a:spLocks noGrp="1"/>
          </p:cNvSpPr>
          <p:nvPr>
            <p:ph type="title"/>
          </p:nvPr>
        </p:nvSpPr>
        <p:spPr>
          <a:xfrm>
            <a:off x="793662" y="386930"/>
            <a:ext cx="10066122" cy="1298448"/>
          </a:xfrm>
        </p:spPr>
        <p:txBody>
          <a:bodyPr anchor="b">
            <a:normAutofit/>
          </a:bodyPr>
          <a:lstStyle/>
          <a:p>
            <a:r>
              <a:rPr lang="en-US" sz="4800" dirty="0"/>
              <a:t>New Login Requirement – </a:t>
            </a:r>
            <a:r>
              <a:rPr lang="en-US" sz="4800" dirty="0">
                <a:hlinkClick r:id="rId3"/>
              </a:rPr>
              <a:t>Login.gov</a:t>
            </a:r>
            <a:endParaRPr lang="en-US" sz="4800" dirty="0"/>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B8A71E-9E2B-347D-68CF-71E8A201A19E}"/>
              </a:ext>
            </a:extLst>
          </p:cNvPr>
          <p:cNvSpPr>
            <a:spLocks noGrp="1"/>
          </p:cNvSpPr>
          <p:nvPr>
            <p:ph idx="1"/>
          </p:nvPr>
        </p:nvSpPr>
        <p:spPr>
          <a:xfrm>
            <a:off x="793661" y="2599509"/>
            <a:ext cx="4530898" cy="3639450"/>
          </a:xfrm>
        </p:spPr>
        <p:txBody>
          <a:bodyPr anchor="ctr">
            <a:normAutofit/>
          </a:bodyPr>
          <a:lstStyle/>
          <a:p>
            <a:r>
              <a:rPr lang="en-US" sz="2000"/>
              <a:t>Secure Single Sign-on </a:t>
            </a:r>
          </a:p>
          <a:p>
            <a:r>
              <a:rPr lang="en-US" sz="2000"/>
              <a:t>No certificate required</a:t>
            </a:r>
          </a:p>
        </p:txBody>
      </p:sp>
      <p:pic>
        <p:nvPicPr>
          <p:cNvPr id="5" name="Picture 4">
            <a:extLst>
              <a:ext uri="{FF2B5EF4-FFF2-40B4-BE49-F238E27FC236}">
                <a16:creationId xmlns:a16="http://schemas.microsoft.com/office/drawing/2014/main" id="{7E7868FA-63F3-47C7-E55C-3C2743CCEA8D}"/>
              </a:ext>
            </a:extLst>
          </p:cNvPr>
          <p:cNvPicPr>
            <a:picLocks noChangeAspect="1"/>
          </p:cNvPicPr>
          <p:nvPr/>
        </p:nvPicPr>
        <p:blipFill>
          <a:blip r:embed="rId4"/>
          <a:stretch>
            <a:fillRect/>
          </a:stretch>
        </p:blipFill>
        <p:spPr>
          <a:xfrm>
            <a:off x="5911532" y="3420765"/>
            <a:ext cx="5150277" cy="1841223"/>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93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7B3F44-B553-3625-5AAA-C062B46B8CD4}"/>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Common Functions in NMS </a:t>
            </a:r>
          </a:p>
        </p:txBody>
      </p:sp>
      <p:pic>
        <p:nvPicPr>
          <p:cNvPr id="9" name="Content Placeholder 8">
            <a:extLst>
              <a:ext uri="{FF2B5EF4-FFF2-40B4-BE49-F238E27FC236}">
                <a16:creationId xmlns:a16="http://schemas.microsoft.com/office/drawing/2014/main" id="{1FF6228A-E092-8F47-730F-C4015A907D7C}"/>
              </a:ext>
            </a:extLst>
          </p:cNvPr>
          <p:cNvPicPr>
            <a:picLocks noGrp="1" noChangeAspect="1"/>
          </p:cNvPicPr>
          <p:nvPr>
            <p:ph idx="1"/>
          </p:nvPr>
        </p:nvPicPr>
        <p:blipFill>
          <a:blip r:embed="rId3"/>
          <a:stretch>
            <a:fillRect/>
          </a:stretch>
        </p:blipFill>
        <p:spPr>
          <a:xfrm>
            <a:off x="177420" y="1603915"/>
            <a:ext cx="11873553" cy="2499196"/>
          </a:xfrm>
          <a:prstGeom prst="rect">
            <a:avLst/>
          </a:prstGeom>
        </p:spPr>
      </p:pic>
      <p:pic>
        <p:nvPicPr>
          <p:cNvPr id="13" name="Picture 12">
            <a:extLst>
              <a:ext uri="{FF2B5EF4-FFF2-40B4-BE49-F238E27FC236}">
                <a16:creationId xmlns:a16="http://schemas.microsoft.com/office/drawing/2014/main" id="{11C1594F-AAC2-73AF-3C2F-F89FD31FBA66}"/>
              </a:ext>
            </a:extLst>
          </p:cNvPr>
          <p:cNvPicPr>
            <a:picLocks noChangeAspect="1"/>
          </p:cNvPicPr>
          <p:nvPr/>
        </p:nvPicPr>
        <p:blipFill>
          <a:blip r:embed="rId4"/>
          <a:stretch>
            <a:fillRect/>
          </a:stretch>
        </p:blipFill>
        <p:spPr>
          <a:xfrm>
            <a:off x="58003" y="4130580"/>
            <a:ext cx="12075994" cy="2499196"/>
          </a:xfrm>
          <a:prstGeom prst="rect">
            <a:avLst/>
          </a:prstGeom>
        </p:spPr>
      </p:pic>
    </p:spTree>
    <p:extLst>
      <p:ext uri="{BB962C8B-B14F-4D97-AF65-F5344CB8AC3E}">
        <p14:creationId xmlns:p14="http://schemas.microsoft.com/office/powerpoint/2010/main" val="325959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72E4-3EBF-3052-B135-B975580CBF5F}"/>
              </a:ext>
            </a:extLst>
          </p:cNvPr>
          <p:cNvSpPr>
            <a:spLocks noGrp="1"/>
          </p:cNvSpPr>
          <p:nvPr>
            <p:ph type="title"/>
          </p:nvPr>
        </p:nvSpPr>
        <p:spPr/>
        <p:txBody>
          <a:bodyPr/>
          <a:lstStyle/>
          <a:p>
            <a:r>
              <a:rPr lang="en-US" dirty="0"/>
              <a:t>My Active Tab </a:t>
            </a:r>
          </a:p>
        </p:txBody>
      </p:sp>
      <p:pic>
        <p:nvPicPr>
          <p:cNvPr id="7" name="Content Placeholder 6">
            <a:extLst>
              <a:ext uri="{FF2B5EF4-FFF2-40B4-BE49-F238E27FC236}">
                <a16:creationId xmlns:a16="http://schemas.microsoft.com/office/drawing/2014/main" id="{84A1C999-EB51-1221-A97A-4B9B40854E74}"/>
              </a:ext>
            </a:extLst>
          </p:cNvPr>
          <p:cNvPicPr>
            <a:picLocks noGrp="1" noChangeAspect="1"/>
          </p:cNvPicPr>
          <p:nvPr>
            <p:ph idx="1"/>
          </p:nvPr>
        </p:nvPicPr>
        <p:blipFill>
          <a:blip r:embed="rId3"/>
          <a:stretch>
            <a:fillRect/>
          </a:stretch>
        </p:blipFill>
        <p:spPr>
          <a:xfrm>
            <a:off x="838200" y="2082595"/>
            <a:ext cx="10515600" cy="3837397"/>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4036821-A713-0657-E558-457EA232C20A}"/>
                  </a:ext>
                </a:extLst>
              </p14:cNvPr>
              <p14:cNvContentPartPr/>
              <p14:nvPr/>
            </p14:nvContentPartPr>
            <p14:xfrm>
              <a:off x="9074899" y="3352436"/>
              <a:ext cx="360" cy="360"/>
            </p14:xfrm>
          </p:contentPart>
        </mc:Choice>
        <mc:Fallback xmlns="">
          <p:pic>
            <p:nvPicPr>
              <p:cNvPr id="4" name="Ink 3">
                <a:extLst>
                  <a:ext uri="{FF2B5EF4-FFF2-40B4-BE49-F238E27FC236}">
                    <a16:creationId xmlns:a16="http://schemas.microsoft.com/office/drawing/2014/main" id="{04036821-A713-0657-E558-457EA232C20A}"/>
                  </a:ext>
                </a:extLst>
              </p:cNvPr>
              <p:cNvPicPr/>
              <p:nvPr/>
            </p:nvPicPr>
            <p:blipFill>
              <a:blip r:embed="rId5"/>
              <a:stretch>
                <a:fillRect/>
              </a:stretch>
            </p:blipFill>
            <p:spPr>
              <a:xfrm>
                <a:off x="9066259" y="33437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3B7C561-670B-85C5-E184-40F2E24C0D7A}"/>
                  </a:ext>
                </a:extLst>
              </p14:cNvPr>
              <p14:cNvContentPartPr/>
              <p14:nvPr/>
            </p14:nvContentPartPr>
            <p14:xfrm>
              <a:off x="9074899" y="3352436"/>
              <a:ext cx="2026080" cy="720"/>
            </p14:xfrm>
          </p:contentPart>
        </mc:Choice>
        <mc:Fallback xmlns="">
          <p:pic>
            <p:nvPicPr>
              <p:cNvPr id="6" name="Ink 5">
                <a:extLst>
                  <a:ext uri="{FF2B5EF4-FFF2-40B4-BE49-F238E27FC236}">
                    <a16:creationId xmlns:a16="http://schemas.microsoft.com/office/drawing/2014/main" id="{D3B7C561-670B-85C5-E184-40F2E24C0D7A}"/>
                  </a:ext>
                </a:extLst>
              </p:cNvPr>
              <p:cNvPicPr/>
              <p:nvPr/>
            </p:nvPicPr>
            <p:blipFill>
              <a:blip r:embed="rId7"/>
              <a:stretch>
                <a:fillRect/>
              </a:stretch>
            </p:blipFill>
            <p:spPr>
              <a:xfrm>
                <a:off x="9066259" y="3334436"/>
                <a:ext cx="2043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09A5179-0E32-EC06-3713-B66CEF65FE4F}"/>
                  </a:ext>
                </a:extLst>
              </p14:cNvPr>
              <p14:cNvContentPartPr/>
              <p14:nvPr/>
            </p14:nvContentPartPr>
            <p14:xfrm>
              <a:off x="9114499" y="3608396"/>
              <a:ext cx="1947600" cy="720"/>
            </p14:xfrm>
          </p:contentPart>
        </mc:Choice>
        <mc:Fallback xmlns="">
          <p:pic>
            <p:nvPicPr>
              <p:cNvPr id="9" name="Ink 8">
                <a:extLst>
                  <a:ext uri="{FF2B5EF4-FFF2-40B4-BE49-F238E27FC236}">
                    <a16:creationId xmlns:a16="http://schemas.microsoft.com/office/drawing/2014/main" id="{009A5179-0E32-EC06-3713-B66CEF65FE4F}"/>
                  </a:ext>
                </a:extLst>
              </p:cNvPr>
              <p:cNvPicPr/>
              <p:nvPr/>
            </p:nvPicPr>
            <p:blipFill>
              <a:blip r:embed="rId9"/>
              <a:stretch>
                <a:fillRect/>
              </a:stretch>
            </p:blipFill>
            <p:spPr>
              <a:xfrm>
                <a:off x="9105499" y="3590396"/>
                <a:ext cx="1965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F15443F0-9B58-2653-F28C-98848F6D15B1}"/>
                  </a:ext>
                </a:extLst>
              </p14:cNvPr>
              <p14:cNvContentPartPr/>
              <p14:nvPr/>
            </p14:nvContentPartPr>
            <p14:xfrm>
              <a:off x="11061379" y="3529556"/>
              <a:ext cx="360" cy="360"/>
            </p14:xfrm>
          </p:contentPart>
        </mc:Choice>
        <mc:Fallback xmlns="">
          <p:pic>
            <p:nvPicPr>
              <p:cNvPr id="10" name="Ink 9">
                <a:extLst>
                  <a:ext uri="{FF2B5EF4-FFF2-40B4-BE49-F238E27FC236}">
                    <a16:creationId xmlns:a16="http://schemas.microsoft.com/office/drawing/2014/main" id="{F15443F0-9B58-2653-F28C-98848F6D15B1}"/>
                  </a:ext>
                </a:extLst>
              </p:cNvPr>
              <p:cNvPicPr/>
              <p:nvPr/>
            </p:nvPicPr>
            <p:blipFill>
              <a:blip r:embed="rId5"/>
              <a:stretch>
                <a:fillRect/>
              </a:stretch>
            </p:blipFill>
            <p:spPr>
              <a:xfrm>
                <a:off x="11052379" y="35205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F996D1A-0736-16C4-2E7A-508CAB10B671}"/>
                  </a:ext>
                </a:extLst>
              </p14:cNvPr>
              <p14:cNvContentPartPr/>
              <p14:nvPr/>
            </p14:nvContentPartPr>
            <p14:xfrm>
              <a:off x="11070019" y="3372596"/>
              <a:ext cx="37440" cy="291240"/>
            </p14:xfrm>
          </p:contentPart>
        </mc:Choice>
        <mc:Fallback xmlns="">
          <p:pic>
            <p:nvPicPr>
              <p:cNvPr id="11" name="Ink 10">
                <a:extLst>
                  <a:ext uri="{FF2B5EF4-FFF2-40B4-BE49-F238E27FC236}">
                    <a16:creationId xmlns:a16="http://schemas.microsoft.com/office/drawing/2014/main" id="{BF996D1A-0736-16C4-2E7A-508CAB10B671}"/>
                  </a:ext>
                </a:extLst>
              </p:cNvPr>
              <p:cNvPicPr/>
              <p:nvPr/>
            </p:nvPicPr>
            <p:blipFill>
              <a:blip r:embed="rId12"/>
              <a:stretch>
                <a:fillRect/>
              </a:stretch>
            </p:blipFill>
            <p:spPr>
              <a:xfrm>
                <a:off x="11061379" y="3363596"/>
                <a:ext cx="55080" cy="308880"/>
              </a:xfrm>
              <a:prstGeom prst="rect">
                <a:avLst/>
              </a:prstGeom>
            </p:spPr>
          </p:pic>
        </mc:Fallback>
      </mc:AlternateContent>
      <p:grpSp>
        <p:nvGrpSpPr>
          <p:cNvPr id="15" name="Group 14">
            <a:extLst>
              <a:ext uri="{FF2B5EF4-FFF2-40B4-BE49-F238E27FC236}">
                <a16:creationId xmlns:a16="http://schemas.microsoft.com/office/drawing/2014/main" id="{8C12F4AA-12E4-8D87-9B27-B401057DF34D}"/>
              </a:ext>
            </a:extLst>
          </p:cNvPr>
          <p:cNvGrpSpPr/>
          <p:nvPr/>
        </p:nvGrpSpPr>
        <p:grpSpPr>
          <a:xfrm>
            <a:off x="9104419" y="3362156"/>
            <a:ext cx="11160" cy="177480"/>
            <a:chOff x="9104419" y="3362156"/>
            <a:chExt cx="11160" cy="177480"/>
          </a:xfrm>
        </p:grpSpPr>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74A1051E-379F-E766-383C-2B7F90420563}"/>
                    </a:ext>
                  </a:extLst>
                </p14:cNvPr>
                <p14:cNvContentPartPr/>
                <p14:nvPr/>
              </p14:nvContentPartPr>
              <p14:xfrm>
                <a:off x="9104419" y="3362156"/>
                <a:ext cx="11160" cy="167400"/>
              </p14:xfrm>
            </p:contentPart>
          </mc:Choice>
          <mc:Fallback xmlns="">
            <p:pic>
              <p:nvPicPr>
                <p:cNvPr id="12" name="Ink 11">
                  <a:extLst>
                    <a:ext uri="{FF2B5EF4-FFF2-40B4-BE49-F238E27FC236}">
                      <a16:creationId xmlns:a16="http://schemas.microsoft.com/office/drawing/2014/main" id="{74A1051E-379F-E766-383C-2B7F90420563}"/>
                    </a:ext>
                  </a:extLst>
                </p:cNvPr>
                <p:cNvPicPr/>
                <p:nvPr/>
              </p:nvPicPr>
              <p:blipFill>
                <a:blip r:embed="rId14"/>
                <a:stretch>
                  <a:fillRect/>
                </a:stretch>
              </p:blipFill>
              <p:spPr>
                <a:xfrm>
                  <a:off x="9095419" y="3353516"/>
                  <a:ext cx="288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17D7C31E-1755-CE2B-A130-B89F5DB0639D}"/>
                    </a:ext>
                  </a:extLst>
                </p14:cNvPr>
                <p14:cNvContentPartPr/>
                <p14:nvPr/>
              </p14:nvContentPartPr>
              <p14:xfrm>
                <a:off x="9114499" y="3539276"/>
                <a:ext cx="360" cy="360"/>
              </p14:xfrm>
            </p:contentPart>
          </mc:Choice>
          <mc:Fallback xmlns="">
            <p:pic>
              <p:nvPicPr>
                <p:cNvPr id="13" name="Ink 12">
                  <a:extLst>
                    <a:ext uri="{FF2B5EF4-FFF2-40B4-BE49-F238E27FC236}">
                      <a16:creationId xmlns:a16="http://schemas.microsoft.com/office/drawing/2014/main" id="{17D7C31E-1755-CE2B-A130-B89F5DB0639D}"/>
                    </a:ext>
                  </a:extLst>
                </p:cNvPr>
                <p:cNvPicPr/>
                <p:nvPr/>
              </p:nvPicPr>
              <p:blipFill>
                <a:blip r:embed="rId5"/>
                <a:stretch>
                  <a:fillRect/>
                </a:stretch>
              </p:blipFill>
              <p:spPr>
                <a:xfrm>
                  <a:off x="9105859" y="3530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759AEAEC-4A5B-ED1E-E3DF-1657A18B8115}"/>
                    </a:ext>
                  </a:extLst>
                </p14:cNvPr>
                <p14:cNvContentPartPr/>
                <p14:nvPr/>
              </p14:nvContentPartPr>
              <p14:xfrm>
                <a:off x="9114499" y="3539276"/>
                <a:ext cx="360" cy="360"/>
              </p14:xfrm>
            </p:contentPart>
          </mc:Choice>
          <mc:Fallback xmlns="">
            <p:pic>
              <p:nvPicPr>
                <p:cNvPr id="14" name="Ink 13">
                  <a:extLst>
                    <a:ext uri="{FF2B5EF4-FFF2-40B4-BE49-F238E27FC236}">
                      <a16:creationId xmlns:a16="http://schemas.microsoft.com/office/drawing/2014/main" id="{759AEAEC-4A5B-ED1E-E3DF-1657A18B8115}"/>
                    </a:ext>
                  </a:extLst>
                </p:cNvPr>
                <p:cNvPicPr/>
                <p:nvPr/>
              </p:nvPicPr>
              <p:blipFill>
                <a:blip r:embed="rId5"/>
                <a:stretch>
                  <a:fillRect/>
                </a:stretch>
              </p:blipFill>
              <p:spPr>
                <a:xfrm>
                  <a:off x="9105859" y="3530636"/>
                  <a:ext cx="18000" cy="18000"/>
                </a:xfrm>
                <a:prstGeom prst="rect">
                  <a:avLst/>
                </a:prstGeom>
              </p:spPr>
            </p:pic>
          </mc:Fallback>
        </mc:AlternateContent>
      </p:grpSp>
    </p:spTree>
    <p:extLst>
      <p:ext uri="{BB962C8B-B14F-4D97-AF65-F5344CB8AC3E}">
        <p14:creationId xmlns:p14="http://schemas.microsoft.com/office/powerpoint/2010/main" val="1152374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91BF-D45C-D44A-5E51-9D6ACFBD8785}"/>
              </a:ext>
            </a:extLst>
          </p:cNvPr>
          <p:cNvSpPr>
            <a:spLocks noGrp="1"/>
          </p:cNvSpPr>
          <p:nvPr>
            <p:ph type="title"/>
          </p:nvPr>
        </p:nvSpPr>
        <p:spPr/>
        <p:txBody>
          <a:bodyPr/>
          <a:lstStyle/>
          <a:p>
            <a:r>
              <a:rPr lang="en-US" dirty="0"/>
              <a:t>In Review Tab</a:t>
            </a:r>
          </a:p>
        </p:txBody>
      </p:sp>
      <p:pic>
        <p:nvPicPr>
          <p:cNvPr id="5" name="Content Placeholder 4">
            <a:extLst>
              <a:ext uri="{FF2B5EF4-FFF2-40B4-BE49-F238E27FC236}">
                <a16:creationId xmlns:a16="http://schemas.microsoft.com/office/drawing/2014/main" id="{46E62E5F-C153-11AA-AE77-78EAD25F8262}"/>
              </a:ext>
            </a:extLst>
          </p:cNvPr>
          <p:cNvPicPr>
            <a:picLocks noGrp="1" noChangeAspect="1"/>
          </p:cNvPicPr>
          <p:nvPr>
            <p:ph idx="1"/>
          </p:nvPr>
        </p:nvPicPr>
        <p:blipFill>
          <a:blip r:embed="rId3"/>
          <a:stretch>
            <a:fillRect/>
          </a:stretch>
        </p:blipFill>
        <p:spPr>
          <a:xfrm>
            <a:off x="838200" y="2464991"/>
            <a:ext cx="10515600" cy="3072606"/>
          </a:xfrm>
          <a:prstGeom prst="rect">
            <a:avLst/>
          </a:prstGeom>
        </p:spPr>
      </p:pic>
    </p:spTree>
    <p:extLst>
      <p:ext uri="{BB962C8B-B14F-4D97-AF65-F5344CB8AC3E}">
        <p14:creationId xmlns:p14="http://schemas.microsoft.com/office/powerpoint/2010/main" val="3020329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7674-FEA5-4D57-78E2-47B0047C18D3}"/>
              </a:ext>
            </a:extLst>
          </p:cNvPr>
          <p:cNvSpPr>
            <a:spLocks noGrp="1"/>
          </p:cNvSpPr>
          <p:nvPr>
            <p:ph type="title"/>
          </p:nvPr>
        </p:nvSpPr>
        <p:spPr/>
        <p:txBody>
          <a:bodyPr/>
          <a:lstStyle/>
          <a:p>
            <a:r>
              <a:rPr lang="en-US" dirty="0"/>
              <a:t>Rejected Tab</a:t>
            </a:r>
          </a:p>
        </p:txBody>
      </p:sp>
      <p:pic>
        <p:nvPicPr>
          <p:cNvPr id="5" name="Content Placeholder 4">
            <a:extLst>
              <a:ext uri="{FF2B5EF4-FFF2-40B4-BE49-F238E27FC236}">
                <a16:creationId xmlns:a16="http://schemas.microsoft.com/office/drawing/2014/main" id="{123894FB-8C0B-491F-4A75-391804482EB8}"/>
              </a:ext>
            </a:extLst>
          </p:cNvPr>
          <p:cNvPicPr>
            <a:picLocks noGrp="1" noChangeAspect="1"/>
          </p:cNvPicPr>
          <p:nvPr>
            <p:ph idx="1"/>
          </p:nvPr>
        </p:nvPicPr>
        <p:blipFill>
          <a:blip r:embed="rId3"/>
          <a:stretch>
            <a:fillRect/>
          </a:stretch>
        </p:blipFill>
        <p:spPr>
          <a:xfrm>
            <a:off x="838200" y="2498697"/>
            <a:ext cx="10515600" cy="300519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BA01041-8ED1-053E-FD9C-06956B542BBE}"/>
                  </a:ext>
                </a:extLst>
              </p14:cNvPr>
              <p14:cNvContentPartPr/>
              <p14:nvPr/>
            </p14:nvContentPartPr>
            <p14:xfrm>
              <a:off x="10628299" y="3765356"/>
              <a:ext cx="541080" cy="10080"/>
            </p14:xfrm>
          </p:contentPart>
        </mc:Choice>
        <mc:Fallback xmlns="">
          <p:pic>
            <p:nvPicPr>
              <p:cNvPr id="6" name="Ink 5">
                <a:extLst>
                  <a:ext uri="{FF2B5EF4-FFF2-40B4-BE49-F238E27FC236}">
                    <a16:creationId xmlns:a16="http://schemas.microsoft.com/office/drawing/2014/main" id="{BBA01041-8ED1-053E-FD9C-06956B542BBE}"/>
                  </a:ext>
                </a:extLst>
              </p:cNvPr>
              <p:cNvPicPr/>
              <p:nvPr/>
            </p:nvPicPr>
            <p:blipFill>
              <a:blip r:embed="rId5"/>
              <a:stretch>
                <a:fillRect/>
              </a:stretch>
            </p:blipFill>
            <p:spPr>
              <a:xfrm>
                <a:off x="10619659" y="3756716"/>
                <a:ext cx="5587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D9CD3E5-34E2-B75E-E2B1-58911AA3CE6C}"/>
                  </a:ext>
                </a:extLst>
              </p14:cNvPr>
              <p14:cNvContentPartPr/>
              <p14:nvPr/>
            </p14:nvContentPartPr>
            <p14:xfrm>
              <a:off x="10618579" y="3991436"/>
              <a:ext cx="600120" cy="720"/>
            </p14:xfrm>
          </p:contentPart>
        </mc:Choice>
        <mc:Fallback xmlns="">
          <p:pic>
            <p:nvPicPr>
              <p:cNvPr id="9" name="Ink 8">
                <a:extLst>
                  <a:ext uri="{FF2B5EF4-FFF2-40B4-BE49-F238E27FC236}">
                    <a16:creationId xmlns:a16="http://schemas.microsoft.com/office/drawing/2014/main" id="{3D9CD3E5-34E2-B75E-E2B1-58911AA3CE6C}"/>
                  </a:ext>
                </a:extLst>
              </p:cNvPr>
              <p:cNvPicPr/>
              <p:nvPr/>
            </p:nvPicPr>
            <p:blipFill>
              <a:blip r:embed="rId7"/>
              <a:stretch>
                <a:fillRect/>
              </a:stretch>
            </p:blipFill>
            <p:spPr>
              <a:xfrm>
                <a:off x="10609939" y="3973436"/>
                <a:ext cx="617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831C1990-EC6D-D403-E66B-3EBB623ECF84}"/>
                  </a:ext>
                </a:extLst>
              </p14:cNvPr>
              <p14:cNvContentPartPr/>
              <p14:nvPr/>
            </p14:nvContentPartPr>
            <p14:xfrm>
              <a:off x="11169019" y="3804956"/>
              <a:ext cx="360" cy="186840"/>
            </p14:xfrm>
          </p:contentPart>
        </mc:Choice>
        <mc:Fallback xmlns="">
          <p:pic>
            <p:nvPicPr>
              <p:cNvPr id="11" name="Ink 10">
                <a:extLst>
                  <a:ext uri="{FF2B5EF4-FFF2-40B4-BE49-F238E27FC236}">
                    <a16:creationId xmlns:a16="http://schemas.microsoft.com/office/drawing/2014/main" id="{831C1990-EC6D-D403-E66B-3EBB623ECF84}"/>
                  </a:ext>
                </a:extLst>
              </p:cNvPr>
              <p:cNvPicPr/>
              <p:nvPr/>
            </p:nvPicPr>
            <p:blipFill>
              <a:blip r:embed="rId9"/>
              <a:stretch>
                <a:fillRect/>
              </a:stretch>
            </p:blipFill>
            <p:spPr>
              <a:xfrm>
                <a:off x="11160019" y="3795956"/>
                <a:ext cx="18000" cy="204480"/>
              </a:xfrm>
              <a:prstGeom prst="rect">
                <a:avLst/>
              </a:prstGeom>
            </p:spPr>
          </p:pic>
        </mc:Fallback>
      </mc:AlternateContent>
      <p:grpSp>
        <p:nvGrpSpPr>
          <p:cNvPr id="15" name="Group 14">
            <a:extLst>
              <a:ext uri="{FF2B5EF4-FFF2-40B4-BE49-F238E27FC236}">
                <a16:creationId xmlns:a16="http://schemas.microsoft.com/office/drawing/2014/main" id="{20B6C0D8-1478-DCF5-D32E-D2F9E85D7398}"/>
              </a:ext>
            </a:extLst>
          </p:cNvPr>
          <p:cNvGrpSpPr/>
          <p:nvPr/>
        </p:nvGrpSpPr>
        <p:grpSpPr>
          <a:xfrm>
            <a:off x="10628299" y="3775076"/>
            <a:ext cx="10440" cy="226800"/>
            <a:chOff x="10628299" y="3775076"/>
            <a:chExt cx="10440" cy="226800"/>
          </a:xfrm>
        </p:grpSpPr>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DD9C8F51-D229-9212-0BB5-37A8C0D40092}"/>
                    </a:ext>
                  </a:extLst>
                </p14:cNvPr>
                <p14:cNvContentPartPr/>
                <p14:nvPr/>
              </p14:nvContentPartPr>
              <p14:xfrm>
                <a:off x="10628299" y="3775076"/>
                <a:ext cx="10440" cy="176760"/>
              </p14:xfrm>
            </p:contentPart>
          </mc:Choice>
          <mc:Fallback xmlns="">
            <p:pic>
              <p:nvPicPr>
                <p:cNvPr id="12" name="Ink 11">
                  <a:extLst>
                    <a:ext uri="{FF2B5EF4-FFF2-40B4-BE49-F238E27FC236}">
                      <a16:creationId xmlns:a16="http://schemas.microsoft.com/office/drawing/2014/main" id="{DD9C8F51-D229-9212-0BB5-37A8C0D40092}"/>
                    </a:ext>
                  </a:extLst>
                </p:cNvPr>
                <p:cNvPicPr/>
                <p:nvPr/>
              </p:nvPicPr>
              <p:blipFill>
                <a:blip r:embed="rId11"/>
                <a:stretch>
                  <a:fillRect/>
                </a:stretch>
              </p:blipFill>
              <p:spPr>
                <a:xfrm>
                  <a:off x="10619659" y="3766436"/>
                  <a:ext cx="280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A59FFD0-CD86-780C-BD2C-27095393C5EC}"/>
                    </a:ext>
                  </a:extLst>
                </p14:cNvPr>
                <p14:cNvContentPartPr/>
                <p14:nvPr/>
              </p14:nvContentPartPr>
              <p14:xfrm>
                <a:off x="10638019" y="3962276"/>
                <a:ext cx="360" cy="360"/>
              </p14:xfrm>
            </p:contentPart>
          </mc:Choice>
          <mc:Fallback xmlns="">
            <p:pic>
              <p:nvPicPr>
                <p:cNvPr id="13" name="Ink 12">
                  <a:extLst>
                    <a:ext uri="{FF2B5EF4-FFF2-40B4-BE49-F238E27FC236}">
                      <a16:creationId xmlns:a16="http://schemas.microsoft.com/office/drawing/2014/main" id="{9A59FFD0-CD86-780C-BD2C-27095393C5EC}"/>
                    </a:ext>
                  </a:extLst>
                </p:cNvPr>
                <p:cNvPicPr/>
                <p:nvPr/>
              </p:nvPicPr>
              <p:blipFill>
                <a:blip r:embed="rId13"/>
                <a:stretch>
                  <a:fillRect/>
                </a:stretch>
              </p:blipFill>
              <p:spPr>
                <a:xfrm>
                  <a:off x="10629379" y="3953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9969445E-3125-19CD-D836-481B8A5F356D}"/>
                    </a:ext>
                  </a:extLst>
                </p14:cNvPr>
                <p14:cNvContentPartPr/>
                <p14:nvPr/>
              </p14:nvContentPartPr>
              <p14:xfrm>
                <a:off x="10638019" y="4001516"/>
                <a:ext cx="360" cy="360"/>
              </p14:xfrm>
            </p:contentPart>
          </mc:Choice>
          <mc:Fallback xmlns="">
            <p:pic>
              <p:nvPicPr>
                <p:cNvPr id="14" name="Ink 13">
                  <a:extLst>
                    <a:ext uri="{FF2B5EF4-FFF2-40B4-BE49-F238E27FC236}">
                      <a16:creationId xmlns:a16="http://schemas.microsoft.com/office/drawing/2014/main" id="{9969445E-3125-19CD-D836-481B8A5F356D}"/>
                    </a:ext>
                  </a:extLst>
                </p:cNvPr>
                <p:cNvPicPr/>
                <p:nvPr/>
              </p:nvPicPr>
              <p:blipFill>
                <a:blip r:embed="rId13"/>
                <a:stretch>
                  <a:fillRect/>
                </a:stretch>
              </p:blipFill>
              <p:spPr>
                <a:xfrm>
                  <a:off x="10629379" y="3992516"/>
                  <a:ext cx="18000" cy="18000"/>
                </a:xfrm>
                <a:prstGeom prst="rect">
                  <a:avLst/>
                </a:prstGeom>
              </p:spPr>
            </p:pic>
          </mc:Fallback>
        </mc:AlternateContent>
      </p:grpSp>
    </p:spTree>
    <p:extLst>
      <p:ext uri="{BB962C8B-B14F-4D97-AF65-F5344CB8AC3E}">
        <p14:creationId xmlns:p14="http://schemas.microsoft.com/office/powerpoint/2010/main" val="1549897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14CB-6E6F-D6B8-4CDB-365D0E2BEFBD}"/>
              </a:ext>
            </a:extLst>
          </p:cNvPr>
          <p:cNvSpPr>
            <a:spLocks noGrp="1"/>
          </p:cNvSpPr>
          <p:nvPr>
            <p:ph type="title"/>
          </p:nvPr>
        </p:nvSpPr>
        <p:spPr/>
        <p:txBody>
          <a:bodyPr/>
          <a:lstStyle/>
          <a:p>
            <a:r>
              <a:rPr lang="en-US" dirty="0"/>
              <a:t>Cancelled / Expired Tab</a:t>
            </a:r>
          </a:p>
        </p:txBody>
      </p:sp>
      <p:pic>
        <p:nvPicPr>
          <p:cNvPr id="5" name="Content Placeholder 4">
            <a:extLst>
              <a:ext uri="{FF2B5EF4-FFF2-40B4-BE49-F238E27FC236}">
                <a16:creationId xmlns:a16="http://schemas.microsoft.com/office/drawing/2014/main" id="{376F4015-CDA7-8C06-222A-210C3B5046CC}"/>
              </a:ext>
            </a:extLst>
          </p:cNvPr>
          <p:cNvPicPr>
            <a:picLocks noGrp="1" noChangeAspect="1"/>
          </p:cNvPicPr>
          <p:nvPr>
            <p:ph idx="1"/>
          </p:nvPr>
        </p:nvPicPr>
        <p:blipFill>
          <a:blip r:embed="rId3"/>
          <a:stretch>
            <a:fillRect/>
          </a:stretch>
        </p:blipFill>
        <p:spPr>
          <a:xfrm>
            <a:off x="838200" y="1998931"/>
            <a:ext cx="10515600" cy="4004725"/>
          </a:xfrm>
          <a:prstGeom prst="rect">
            <a:avLst/>
          </a:prstGeom>
        </p:spPr>
      </p:pic>
    </p:spTree>
    <p:extLst>
      <p:ext uri="{BB962C8B-B14F-4D97-AF65-F5344CB8AC3E}">
        <p14:creationId xmlns:p14="http://schemas.microsoft.com/office/powerpoint/2010/main" val="2575723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DB08-5914-4047-B500-B896B253E198}"/>
              </a:ext>
            </a:extLst>
          </p:cNvPr>
          <p:cNvSpPr>
            <a:spLocks noGrp="1"/>
          </p:cNvSpPr>
          <p:nvPr>
            <p:ph type="title"/>
          </p:nvPr>
        </p:nvSpPr>
        <p:spPr/>
        <p:txBody>
          <a:bodyPr/>
          <a:lstStyle/>
          <a:p>
            <a:r>
              <a:rPr lang="en-US" dirty="0"/>
              <a:t>All Active Tab </a:t>
            </a:r>
          </a:p>
        </p:txBody>
      </p:sp>
      <p:pic>
        <p:nvPicPr>
          <p:cNvPr id="5" name="Content Placeholder 4">
            <a:extLst>
              <a:ext uri="{FF2B5EF4-FFF2-40B4-BE49-F238E27FC236}">
                <a16:creationId xmlns:a16="http://schemas.microsoft.com/office/drawing/2014/main" id="{DAAB9126-E07F-7284-2FCA-97330F330FF7}"/>
              </a:ext>
            </a:extLst>
          </p:cNvPr>
          <p:cNvPicPr>
            <a:picLocks noGrp="1" noChangeAspect="1"/>
          </p:cNvPicPr>
          <p:nvPr>
            <p:ph idx="1"/>
          </p:nvPr>
        </p:nvPicPr>
        <p:blipFill>
          <a:blip r:embed="rId3"/>
          <a:stretch>
            <a:fillRect/>
          </a:stretch>
        </p:blipFill>
        <p:spPr>
          <a:xfrm>
            <a:off x="1241672" y="1825625"/>
            <a:ext cx="9708656" cy="4351338"/>
          </a:xfrm>
          <a:prstGeom prst="rect">
            <a:avLst/>
          </a:prstGeom>
        </p:spPr>
      </p:pic>
    </p:spTree>
    <p:extLst>
      <p:ext uri="{BB962C8B-B14F-4D97-AF65-F5344CB8AC3E}">
        <p14:creationId xmlns:p14="http://schemas.microsoft.com/office/powerpoint/2010/main" val="4205663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6505-1F99-B25C-72CA-40274C853117}"/>
              </a:ext>
            </a:extLst>
          </p:cNvPr>
          <p:cNvSpPr>
            <a:spLocks noGrp="1"/>
          </p:cNvSpPr>
          <p:nvPr>
            <p:ph type="title"/>
          </p:nvPr>
        </p:nvSpPr>
        <p:spPr/>
        <p:txBody>
          <a:bodyPr/>
          <a:lstStyle/>
          <a:p>
            <a:r>
              <a:rPr lang="en-US" dirty="0"/>
              <a:t>NOTAM Details </a:t>
            </a:r>
          </a:p>
        </p:txBody>
      </p:sp>
      <p:pic>
        <p:nvPicPr>
          <p:cNvPr id="5" name="Content Placeholder 4">
            <a:extLst>
              <a:ext uri="{FF2B5EF4-FFF2-40B4-BE49-F238E27FC236}">
                <a16:creationId xmlns:a16="http://schemas.microsoft.com/office/drawing/2014/main" id="{6DF24F40-B34F-A7F4-4E61-FF07B8C6713D}"/>
              </a:ext>
            </a:extLst>
          </p:cNvPr>
          <p:cNvPicPr>
            <a:picLocks noGrp="1" noChangeAspect="1"/>
          </p:cNvPicPr>
          <p:nvPr>
            <p:ph idx="1"/>
          </p:nvPr>
        </p:nvPicPr>
        <p:blipFill>
          <a:blip r:embed="rId3"/>
          <a:stretch>
            <a:fillRect/>
          </a:stretch>
        </p:blipFill>
        <p:spPr>
          <a:xfrm>
            <a:off x="838200" y="1311995"/>
            <a:ext cx="10577014" cy="2830101"/>
          </a:xfrm>
          <a:prstGeom prst="rect">
            <a:avLst/>
          </a:prstGeom>
        </p:spPr>
      </p:pic>
      <p:pic>
        <p:nvPicPr>
          <p:cNvPr id="7" name="Picture 6">
            <a:extLst>
              <a:ext uri="{FF2B5EF4-FFF2-40B4-BE49-F238E27FC236}">
                <a16:creationId xmlns:a16="http://schemas.microsoft.com/office/drawing/2014/main" id="{2428EB46-C90C-9953-5BA5-8425B335394F}"/>
              </a:ext>
            </a:extLst>
          </p:cNvPr>
          <p:cNvPicPr>
            <a:picLocks noChangeAspect="1"/>
          </p:cNvPicPr>
          <p:nvPr/>
        </p:nvPicPr>
        <p:blipFill>
          <a:blip r:embed="rId4"/>
          <a:stretch>
            <a:fillRect/>
          </a:stretch>
        </p:blipFill>
        <p:spPr>
          <a:xfrm>
            <a:off x="838200" y="4294720"/>
            <a:ext cx="10577014" cy="2413155"/>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9E7AA8C-5A2E-7D47-1332-E9045D31214C}"/>
                  </a:ext>
                </a:extLst>
              </p14:cNvPr>
              <p14:cNvContentPartPr/>
              <p14:nvPr/>
            </p14:nvContentPartPr>
            <p14:xfrm>
              <a:off x="4089979" y="2920076"/>
              <a:ext cx="360" cy="360"/>
            </p14:xfrm>
          </p:contentPart>
        </mc:Choice>
        <mc:Fallback xmlns="">
          <p:pic>
            <p:nvPicPr>
              <p:cNvPr id="3" name="Ink 2">
                <a:extLst>
                  <a:ext uri="{FF2B5EF4-FFF2-40B4-BE49-F238E27FC236}">
                    <a16:creationId xmlns:a16="http://schemas.microsoft.com/office/drawing/2014/main" id="{99E7AA8C-5A2E-7D47-1332-E9045D31214C}"/>
                  </a:ext>
                </a:extLst>
              </p:cNvPr>
              <p:cNvPicPr/>
              <p:nvPr/>
            </p:nvPicPr>
            <p:blipFill>
              <a:blip r:embed="rId6"/>
              <a:stretch>
                <a:fillRect/>
              </a:stretch>
            </p:blipFill>
            <p:spPr>
              <a:xfrm>
                <a:off x="4080979" y="2911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DB3980F-44FF-A794-F1D4-7B7DF811729F}"/>
                  </a:ext>
                </a:extLst>
              </p14:cNvPr>
              <p14:cNvContentPartPr/>
              <p14:nvPr/>
            </p14:nvContentPartPr>
            <p14:xfrm>
              <a:off x="4119499" y="2889836"/>
              <a:ext cx="648720" cy="20520"/>
            </p14:xfrm>
          </p:contentPart>
        </mc:Choice>
        <mc:Fallback xmlns="">
          <p:pic>
            <p:nvPicPr>
              <p:cNvPr id="4" name="Ink 3">
                <a:extLst>
                  <a:ext uri="{FF2B5EF4-FFF2-40B4-BE49-F238E27FC236}">
                    <a16:creationId xmlns:a16="http://schemas.microsoft.com/office/drawing/2014/main" id="{ADB3980F-44FF-A794-F1D4-7B7DF811729F}"/>
                  </a:ext>
                </a:extLst>
              </p:cNvPr>
              <p:cNvPicPr/>
              <p:nvPr/>
            </p:nvPicPr>
            <p:blipFill>
              <a:blip r:embed="rId8"/>
              <a:stretch>
                <a:fillRect/>
              </a:stretch>
            </p:blipFill>
            <p:spPr>
              <a:xfrm>
                <a:off x="4110859" y="2881196"/>
                <a:ext cx="6663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9C5CE52A-CDA8-C5C5-FFB4-ECCC4D98FD36}"/>
                  </a:ext>
                </a:extLst>
              </p14:cNvPr>
              <p14:cNvContentPartPr/>
              <p14:nvPr/>
            </p14:nvContentPartPr>
            <p14:xfrm>
              <a:off x="4021219" y="4807556"/>
              <a:ext cx="689400" cy="720"/>
            </p14:xfrm>
          </p:contentPart>
        </mc:Choice>
        <mc:Fallback xmlns="">
          <p:pic>
            <p:nvPicPr>
              <p:cNvPr id="8" name="Ink 7">
                <a:extLst>
                  <a:ext uri="{FF2B5EF4-FFF2-40B4-BE49-F238E27FC236}">
                    <a16:creationId xmlns:a16="http://schemas.microsoft.com/office/drawing/2014/main" id="{9C5CE52A-CDA8-C5C5-FFB4-ECCC4D98FD36}"/>
                  </a:ext>
                </a:extLst>
              </p:cNvPr>
              <p:cNvPicPr/>
              <p:nvPr/>
            </p:nvPicPr>
            <p:blipFill>
              <a:blip r:embed="rId10"/>
              <a:stretch>
                <a:fillRect/>
              </a:stretch>
            </p:blipFill>
            <p:spPr>
              <a:xfrm>
                <a:off x="4012219" y="4789556"/>
                <a:ext cx="707040" cy="36000"/>
              </a:xfrm>
              <a:prstGeom prst="rect">
                <a:avLst/>
              </a:prstGeom>
            </p:spPr>
          </p:pic>
        </mc:Fallback>
      </mc:AlternateContent>
      <p:grpSp>
        <p:nvGrpSpPr>
          <p:cNvPr id="12" name="Group 11">
            <a:extLst>
              <a:ext uri="{FF2B5EF4-FFF2-40B4-BE49-F238E27FC236}">
                <a16:creationId xmlns:a16="http://schemas.microsoft.com/office/drawing/2014/main" id="{6AE60E22-3FA4-56EC-670B-10C241D8CFA6}"/>
              </a:ext>
            </a:extLst>
          </p:cNvPr>
          <p:cNvGrpSpPr/>
          <p:nvPr/>
        </p:nvGrpSpPr>
        <p:grpSpPr>
          <a:xfrm>
            <a:off x="4915819" y="4807916"/>
            <a:ext cx="10440" cy="360"/>
            <a:chOff x="4915819" y="4807916"/>
            <a:chExt cx="10440" cy="360"/>
          </a:xfrm>
        </p:grpSpPr>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5600C11E-E15B-13D6-5B11-565604227EE6}"/>
                    </a:ext>
                  </a:extLst>
                </p14:cNvPr>
                <p14:cNvContentPartPr/>
                <p14:nvPr/>
              </p14:nvContentPartPr>
              <p14:xfrm>
                <a:off x="4915819" y="4807916"/>
                <a:ext cx="2160" cy="360"/>
              </p14:xfrm>
            </p:contentPart>
          </mc:Choice>
          <mc:Fallback xmlns="">
            <p:pic>
              <p:nvPicPr>
                <p:cNvPr id="9" name="Ink 8">
                  <a:extLst>
                    <a:ext uri="{FF2B5EF4-FFF2-40B4-BE49-F238E27FC236}">
                      <a16:creationId xmlns:a16="http://schemas.microsoft.com/office/drawing/2014/main" id="{5600C11E-E15B-13D6-5B11-565604227EE6}"/>
                    </a:ext>
                  </a:extLst>
                </p:cNvPr>
                <p:cNvPicPr/>
                <p:nvPr/>
              </p:nvPicPr>
              <p:blipFill>
                <a:blip r:embed="rId12"/>
                <a:stretch>
                  <a:fillRect/>
                </a:stretch>
              </p:blipFill>
              <p:spPr>
                <a:xfrm>
                  <a:off x="4906819" y="4798916"/>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B57DF2AE-43F5-963A-DB98-EC97F5E55087}"/>
                    </a:ext>
                  </a:extLst>
                </p14:cNvPr>
                <p14:cNvContentPartPr/>
                <p14:nvPr/>
              </p14:nvContentPartPr>
              <p14:xfrm>
                <a:off x="4925899" y="4807916"/>
                <a:ext cx="360" cy="360"/>
              </p14:xfrm>
            </p:contentPart>
          </mc:Choice>
          <mc:Fallback xmlns="">
            <p:pic>
              <p:nvPicPr>
                <p:cNvPr id="10" name="Ink 9">
                  <a:extLst>
                    <a:ext uri="{FF2B5EF4-FFF2-40B4-BE49-F238E27FC236}">
                      <a16:creationId xmlns:a16="http://schemas.microsoft.com/office/drawing/2014/main" id="{B57DF2AE-43F5-963A-DB98-EC97F5E55087}"/>
                    </a:ext>
                  </a:extLst>
                </p:cNvPr>
                <p:cNvPicPr/>
                <p:nvPr/>
              </p:nvPicPr>
              <p:blipFill>
                <a:blip r:embed="rId6"/>
                <a:stretch>
                  <a:fillRect/>
                </a:stretch>
              </p:blipFill>
              <p:spPr>
                <a:xfrm>
                  <a:off x="4917259" y="4798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FDFAF05D-F777-5570-C401-9D155EFB61F1}"/>
                    </a:ext>
                  </a:extLst>
                </p14:cNvPr>
                <p14:cNvContentPartPr/>
                <p14:nvPr/>
              </p14:nvContentPartPr>
              <p14:xfrm>
                <a:off x="4925899" y="4807916"/>
                <a:ext cx="360" cy="360"/>
              </p14:xfrm>
            </p:contentPart>
          </mc:Choice>
          <mc:Fallback xmlns="">
            <p:pic>
              <p:nvPicPr>
                <p:cNvPr id="11" name="Ink 10">
                  <a:extLst>
                    <a:ext uri="{FF2B5EF4-FFF2-40B4-BE49-F238E27FC236}">
                      <a16:creationId xmlns:a16="http://schemas.microsoft.com/office/drawing/2014/main" id="{FDFAF05D-F777-5570-C401-9D155EFB61F1}"/>
                    </a:ext>
                  </a:extLst>
                </p:cNvPr>
                <p:cNvPicPr/>
                <p:nvPr/>
              </p:nvPicPr>
              <p:blipFill>
                <a:blip r:embed="rId6"/>
                <a:stretch>
                  <a:fillRect/>
                </a:stretch>
              </p:blipFill>
              <p:spPr>
                <a:xfrm>
                  <a:off x="4917259" y="479891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94D9F872-585D-FC95-29E7-169C53D35F83}"/>
                  </a:ext>
                </a:extLst>
              </p14:cNvPr>
              <p14:cNvContentPartPr/>
              <p14:nvPr/>
            </p14:nvContentPartPr>
            <p14:xfrm>
              <a:off x="4915819" y="4817636"/>
              <a:ext cx="443520" cy="720"/>
            </p14:xfrm>
          </p:contentPart>
        </mc:Choice>
        <mc:Fallback xmlns="">
          <p:pic>
            <p:nvPicPr>
              <p:cNvPr id="14" name="Ink 13">
                <a:extLst>
                  <a:ext uri="{FF2B5EF4-FFF2-40B4-BE49-F238E27FC236}">
                    <a16:creationId xmlns:a16="http://schemas.microsoft.com/office/drawing/2014/main" id="{94D9F872-585D-FC95-29E7-169C53D35F83}"/>
                  </a:ext>
                </a:extLst>
              </p:cNvPr>
              <p:cNvPicPr/>
              <p:nvPr/>
            </p:nvPicPr>
            <p:blipFill>
              <a:blip r:embed="rId16"/>
              <a:stretch>
                <a:fillRect/>
              </a:stretch>
            </p:blipFill>
            <p:spPr>
              <a:xfrm>
                <a:off x="4906819" y="4799636"/>
                <a:ext cx="461160" cy="36000"/>
              </a:xfrm>
              <a:prstGeom prst="rect">
                <a:avLst/>
              </a:prstGeom>
            </p:spPr>
          </p:pic>
        </mc:Fallback>
      </mc:AlternateContent>
    </p:spTree>
    <p:extLst>
      <p:ext uri="{BB962C8B-B14F-4D97-AF65-F5344CB8AC3E}">
        <p14:creationId xmlns:p14="http://schemas.microsoft.com/office/powerpoint/2010/main" val="48065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5C720-C812-0E36-5B53-187D31FDADB3}"/>
              </a:ext>
            </a:extLst>
          </p:cNvPr>
          <p:cNvSpPr>
            <a:spLocks noGrp="1"/>
          </p:cNvSpPr>
          <p:nvPr>
            <p:ph type="title"/>
          </p:nvPr>
        </p:nvSpPr>
        <p:spPr>
          <a:xfrm>
            <a:off x="793662" y="386930"/>
            <a:ext cx="10066122" cy="1298448"/>
          </a:xfrm>
        </p:spPr>
        <p:txBody>
          <a:bodyPr anchor="b">
            <a:normAutofit/>
          </a:bodyPr>
          <a:lstStyle/>
          <a:p>
            <a:r>
              <a:rPr lang="en-US" sz="4800"/>
              <a:t>NMS in Review</a:t>
            </a:r>
          </a:p>
        </p:txBody>
      </p:sp>
      <p:sp>
        <p:nvSpPr>
          <p:cNvPr id="16" name="Rectangle 1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0CB06D0-1155-A1E0-F513-466F5ADA2902}"/>
              </a:ext>
            </a:extLst>
          </p:cNvPr>
          <p:cNvSpPr>
            <a:spLocks noGrp="1"/>
          </p:cNvSpPr>
          <p:nvPr>
            <p:ph idx="1"/>
          </p:nvPr>
        </p:nvSpPr>
        <p:spPr>
          <a:xfrm>
            <a:off x="793661" y="2599509"/>
            <a:ext cx="4530898" cy="3639450"/>
          </a:xfrm>
        </p:spPr>
        <p:txBody>
          <a:bodyPr anchor="ctr">
            <a:normAutofit/>
          </a:bodyPr>
          <a:lstStyle/>
          <a:p>
            <a:r>
              <a:rPr lang="en-US" sz="2000" dirty="0"/>
              <a:t>Authoritative Data Source</a:t>
            </a:r>
          </a:p>
          <a:p>
            <a:r>
              <a:rPr lang="en-US" sz="2000" dirty="0"/>
              <a:t>Cloud based</a:t>
            </a:r>
          </a:p>
          <a:p>
            <a:r>
              <a:rPr lang="en-US" sz="2000" dirty="0"/>
              <a:t>Near-real-time date </a:t>
            </a:r>
          </a:p>
          <a:p>
            <a:r>
              <a:rPr lang="en-US" sz="2000" dirty="0"/>
              <a:t>API </a:t>
            </a:r>
          </a:p>
          <a:p>
            <a:r>
              <a:rPr lang="en-US" sz="2000" dirty="0"/>
              <a:t>Replaces NES / DINS / ENII</a:t>
            </a:r>
          </a:p>
          <a:p>
            <a:r>
              <a:rPr lang="en-US" sz="2000" dirty="0"/>
              <a:t>Potential uses</a:t>
            </a:r>
          </a:p>
          <a:p>
            <a:r>
              <a:rPr lang="en-US" sz="2000" dirty="0"/>
              <a:t>Getting familiar with the Originator </a:t>
            </a:r>
            <a:r>
              <a:rPr lang="en-US" sz="2000" dirty="0" err="1"/>
              <a:t>dashboad</a:t>
            </a:r>
            <a:endParaRPr lang="en-US" sz="2000" dirty="0"/>
          </a:p>
          <a:p>
            <a:endParaRPr lang="en-US" sz="2000" dirty="0"/>
          </a:p>
        </p:txBody>
      </p:sp>
      <p:pic>
        <p:nvPicPr>
          <p:cNvPr id="9" name="Picture 8">
            <a:extLst>
              <a:ext uri="{FF2B5EF4-FFF2-40B4-BE49-F238E27FC236}">
                <a16:creationId xmlns:a16="http://schemas.microsoft.com/office/drawing/2014/main" id="{785DD6AB-A02B-D496-3224-1EC20C9BA9AB}"/>
              </a:ext>
            </a:extLst>
          </p:cNvPr>
          <p:cNvPicPr>
            <a:picLocks noChangeAspect="1"/>
          </p:cNvPicPr>
          <p:nvPr/>
        </p:nvPicPr>
        <p:blipFill>
          <a:blip r:embed="rId2"/>
          <a:stretch>
            <a:fillRect/>
          </a:stretch>
        </p:blipFill>
        <p:spPr>
          <a:xfrm>
            <a:off x="5911532" y="3382138"/>
            <a:ext cx="5150277" cy="1918477"/>
          </a:xfrm>
          <a:prstGeom prst="rect">
            <a:avLst/>
          </a:prstGeom>
        </p:spPr>
      </p:pic>
      <p:sp>
        <p:nvSpPr>
          <p:cNvPr id="20" name="Rectangle 1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777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473738-1338-4659-4F4B-5B3E1090A8E5}"/>
              </a:ext>
            </a:extLst>
          </p:cNvPr>
          <p:cNvPicPr>
            <a:picLocks noChangeAspect="1"/>
          </p:cNvPicPr>
          <p:nvPr/>
        </p:nvPicPr>
        <p:blipFill>
          <a:blip r:embed="rId3"/>
          <a:stretch>
            <a:fillRect/>
          </a:stretch>
        </p:blipFill>
        <p:spPr>
          <a:xfrm>
            <a:off x="1289303" y="1577029"/>
            <a:ext cx="9613397" cy="1297809"/>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276371-B541-F67D-5DE9-FC694A96CC44}"/>
              </a:ext>
            </a:extLst>
          </p:cNvPr>
          <p:cNvSpPr>
            <a:spLocks noGrp="1"/>
          </p:cNvSpPr>
          <p:nvPr>
            <p:ph type="ctrTitle"/>
          </p:nvPr>
        </p:nvSpPr>
        <p:spPr>
          <a:xfrm>
            <a:off x="1289304" y="3429000"/>
            <a:ext cx="8921672" cy="1713305"/>
          </a:xfrm>
        </p:spPr>
        <p:txBody>
          <a:bodyPr anchor="b">
            <a:normAutofit/>
          </a:bodyPr>
          <a:lstStyle/>
          <a:p>
            <a:pPr algn="l"/>
            <a:r>
              <a:rPr lang="en-US" sz="8000" dirty="0"/>
              <a:t>Overview of NMS</a:t>
            </a:r>
          </a:p>
        </p:txBody>
      </p:sp>
      <p:sp>
        <p:nvSpPr>
          <p:cNvPr id="3" name="Subtitle 2">
            <a:extLst>
              <a:ext uri="{FF2B5EF4-FFF2-40B4-BE49-F238E27FC236}">
                <a16:creationId xmlns:a16="http://schemas.microsoft.com/office/drawing/2014/main" id="{8A2B5B24-177D-3818-A9F6-0DFDAB3A78D9}"/>
              </a:ext>
            </a:extLst>
          </p:cNvPr>
          <p:cNvSpPr>
            <a:spLocks noGrp="1"/>
          </p:cNvSpPr>
          <p:nvPr>
            <p:ph type="subTitle" idx="1"/>
          </p:nvPr>
        </p:nvSpPr>
        <p:spPr>
          <a:xfrm>
            <a:off x="1289303" y="5142305"/>
            <a:ext cx="7321298" cy="753165"/>
          </a:xfrm>
        </p:spPr>
        <p:txBody>
          <a:bodyPr anchor="t">
            <a:normAutofit/>
          </a:bodyPr>
          <a:lstStyle/>
          <a:p>
            <a:pPr algn="l"/>
            <a:r>
              <a:rPr lang="en-US" sz="1700" dirty="0"/>
              <a:t>The NOTAM Management Service (NMS) is the FAAs new platform designed to replace the legacy U.S. NOTAM System, which was originally built in 1985</a:t>
            </a:r>
          </a:p>
        </p:txBody>
      </p:sp>
    </p:spTree>
    <p:extLst>
      <p:ext uri="{BB962C8B-B14F-4D97-AF65-F5344CB8AC3E}">
        <p14:creationId xmlns:p14="http://schemas.microsoft.com/office/powerpoint/2010/main" val="393954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E4D8-FE21-73BC-5756-1D109BCEB276}"/>
              </a:ext>
            </a:extLst>
          </p:cNvPr>
          <p:cNvSpPr>
            <a:spLocks noGrp="1"/>
          </p:cNvSpPr>
          <p:nvPr>
            <p:ph type="title"/>
          </p:nvPr>
        </p:nvSpPr>
        <p:spPr/>
        <p:txBody>
          <a:bodyPr/>
          <a:lstStyle/>
          <a:p>
            <a:r>
              <a:rPr lang="en-US" dirty="0"/>
              <a:t>How To Originate a TFR NOTAM</a:t>
            </a:r>
          </a:p>
        </p:txBody>
      </p:sp>
      <p:pic>
        <p:nvPicPr>
          <p:cNvPr id="6" name="Content Placeholder 5">
            <a:extLst>
              <a:ext uri="{FF2B5EF4-FFF2-40B4-BE49-F238E27FC236}">
                <a16:creationId xmlns:a16="http://schemas.microsoft.com/office/drawing/2014/main" id="{CD2F71CF-9213-8BFF-C4A7-85E450C9B001}"/>
              </a:ext>
            </a:extLst>
          </p:cNvPr>
          <p:cNvPicPr>
            <a:picLocks noGrp="1" noChangeAspect="1"/>
          </p:cNvPicPr>
          <p:nvPr>
            <p:ph idx="1"/>
          </p:nvPr>
        </p:nvPicPr>
        <p:blipFill>
          <a:blip r:embed="rId2"/>
          <a:stretch>
            <a:fillRect/>
          </a:stretch>
        </p:blipFill>
        <p:spPr>
          <a:xfrm>
            <a:off x="500607" y="1382612"/>
            <a:ext cx="10515600" cy="170467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74F02FD-4334-60AA-163F-A2B8A4828ED2}"/>
                  </a:ext>
                </a:extLst>
              </p14:cNvPr>
              <p14:cNvContentPartPr/>
              <p14:nvPr/>
            </p14:nvContentPartPr>
            <p14:xfrm>
              <a:off x="3123920" y="2146200"/>
              <a:ext cx="360" cy="360"/>
            </p14:xfrm>
          </p:contentPart>
        </mc:Choice>
        <mc:Fallback xmlns="">
          <p:pic>
            <p:nvPicPr>
              <p:cNvPr id="4" name="Ink 3">
                <a:extLst>
                  <a:ext uri="{FF2B5EF4-FFF2-40B4-BE49-F238E27FC236}">
                    <a16:creationId xmlns:a16="http://schemas.microsoft.com/office/drawing/2014/main" id="{274F02FD-4334-60AA-163F-A2B8A4828ED2}"/>
                  </a:ext>
                </a:extLst>
              </p:cNvPr>
              <p:cNvPicPr/>
              <p:nvPr/>
            </p:nvPicPr>
            <p:blipFill>
              <a:blip r:embed="rId4"/>
              <a:stretch>
                <a:fillRect/>
              </a:stretch>
            </p:blipFill>
            <p:spPr>
              <a:xfrm>
                <a:off x="3106280" y="2128560"/>
                <a:ext cx="36000" cy="36000"/>
              </a:xfrm>
              <a:prstGeom prst="rect">
                <a:avLst/>
              </a:prstGeom>
            </p:spPr>
          </p:pic>
        </mc:Fallback>
      </mc:AlternateContent>
      <p:pic>
        <p:nvPicPr>
          <p:cNvPr id="8" name="Picture 7">
            <a:extLst>
              <a:ext uri="{FF2B5EF4-FFF2-40B4-BE49-F238E27FC236}">
                <a16:creationId xmlns:a16="http://schemas.microsoft.com/office/drawing/2014/main" id="{3173FF0B-F0E2-F180-6AE5-FE61142DFDB2}"/>
              </a:ext>
            </a:extLst>
          </p:cNvPr>
          <p:cNvPicPr>
            <a:picLocks noChangeAspect="1"/>
          </p:cNvPicPr>
          <p:nvPr/>
        </p:nvPicPr>
        <p:blipFill>
          <a:blip r:embed="rId5"/>
          <a:stretch>
            <a:fillRect/>
          </a:stretch>
        </p:blipFill>
        <p:spPr>
          <a:xfrm>
            <a:off x="584957" y="3326314"/>
            <a:ext cx="10431250" cy="2648320"/>
          </a:xfrm>
          <a:prstGeom prst="rect">
            <a:avLst/>
          </a:prstGeom>
        </p:spPr>
      </p:pic>
      <p:pic>
        <p:nvPicPr>
          <p:cNvPr id="10" name="Picture 9">
            <a:extLst>
              <a:ext uri="{FF2B5EF4-FFF2-40B4-BE49-F238E27FC236}">
                <a16:creationId xmlns:a16="http://schemas.microsoft.com/office/drawing/2014/main" id="{0E96300A-1EC4-6182-51F2-801ACAE4B950}"/>
              </a:ext>
            </a:extLst>
          </p:cNvPr>
          <p:cNvPicPr>
            <a:picLocks noChangeAspect="1"/>
          </p:cNvPicPr>
          <p:nvPr/>
        </p:nvPicPr>
        <p:blipFill>
          <a:blip r:embed="rId6"/>
          <a:stretch>
            <a:fillRect/>
          </a:stretch>
        </p:blipFill>
        <p:spPr>
          <a:xfrm>
            <a:off x="4210285" y="3466531"/>
            <a:ext cx="1392121" cy="545911"/>
          </a:xfrm>
          <a:prstGeom prst="rect">
            <a:avLst/>
          </a:prstGeom>
        </p:spPr>
      </p:pic>
    </p:spTree>
    <p:extLst>
      <p:ext uri="{BB962C8B-B14F-4D97-AF65-F5344CB8AC3E}">
        <p14:creationId xmlns:p14="http://schemas.microsoft.com/office/powerpoint/2010/main" val="62490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46DE-CCE6-2948-CF5A-EF2A6B89427C}"/>
              </a:ext>
            </a:extLst>
          </p:cNvPr>
          <p:cNvSpPr>
            <a:spLocks noGrp="1"/>
          </p:cNvSpPr>
          <p:nvPr>
            <p:ph type="title"/>
          </p:nvPr>
        </p:nvSpPr>
        <p:spPr>
          <a:xfrm>
            <a:off x="838200" y="365125"/>
            <a:ext cx="10515600" cy="665281"/>
          </a:xfrm>
        </p:spPr>
        <p:txBody>
          <a:bodyPr>
            <a:normAutofit fontScale="90000"/>
          </a:bodyPr>
          <a:lstStyle/>
          <a:p>
            <a:pPr algn="ctr"/>
            <a:r>
              <a:rPr lang="en-US" dirty="0"/>
              <a:t>Scenario / Reason /  Name </a:t>
            </a:r>
          </a:p>
        </p:txBody>
      </p:sp>
      <p:pic>
        <p:nvPicPr>
          <p:cNvPr id="5" name="Content Placeholder 4">
            <a:extLst>
              <a:ext uri="{FF2B5EF4-FFF2-40B4-BE49-F238E27FC236}">
                <a16:creationId xmlns:a16="http://schemas.microsoft.com/office/drawing/2014/main" id="{CE441ED8-BA91-7587-AE5B-393600EA0855}"/>
              </a:ext>
            </a:extLst>
          </p:cNvPr>
          <p:cNvPicPr>
            <a:picLocks noGrp="1" noChangeAspect="1"/>
          </p:cNvPicPr>
          <p:nvPr>
            <p:ph idx="1"/>
          </p:nvPr>
        </p:nvPicPr>
        <p:blipFill>
          <a:blip r:embed="rId2"/>
          <a:stretch>
            <a:fillRect/>
          </a:stretch>
        </p:blipFill>
        <p:spPr>
          <a:xfrm>
            <a:off x="1274930" y="936649"/>
            <a:ext cx="9259592" cy="2492351"/>
          </a:xfrm>
          <a:prstGeom prst="rect">
            <a:avLst/>
          </a:prstGeom>
        </p:spPr>
      </p:pic>
      <p:pic>
        <p:nvPicPr>
          <p:cNvPr id="7" name="Picture 6">
            <a:extLst>
              <a:ext uri="{FF2B5EF4-FFF2-40B4-BE49-F238E27FC236}">
                <a16:creationId xmlns:a16="http://schemas.microsoft.com/office/drawing/2014/main" id="{B3C625E0-E88A-10D8-2096-9DF4EF8AE143}"/>
              </a:ext>
            </a:extLst>
          </p:cNvPr>
          <p:cNvPicPr>
            <a:picLocks noChangeAspect="1"/>
          </p:cNvPicPr>
          <p:nvPr/>
        </p:nvPicPr>
        <p:blipFill>
          <a:blip r:embed="rId3"/>
          <a:stretch>
            <a:fillRect/>
          </a:stretch>
        </p:blipFill>
        <p:spPr>
          <a:xfrm>
            <a:off x="1349786" y="2943244"/>
            <a:ext cx="9593237" cy="485756"/>
          </a:xfrm>
          <a:prstGeom prst="rect">
            <a:avLst/>
          </a:prstGeom>
        </p:spPr>
      </p:pic>
      <p:pic>
        <p:nvPicPr>
          <p:cNvPr id="9" name="Picture 8">
            <a:extLst>
              <a:ext uri="{FF2B5EF4-FFF2-40B4-BE49-F238E27FC236}">
                <a16:creationId xmlns:a16="http://schemas.microsoft.com/office/drawing/2014/main" id="{901B75DF-9602-6B96-94FB-21BA1FCE5D31}"/>
              </a:ext>
            </a:extLst>
          </p:cNvPr>
          <p:cNvPicPr>
            <a:picLocks noChangeAspect="1"/>
          </p:cNvPicPr>
          <p:nvPr/>
        </p:nvPicPr>
        <p:blipFill>
          <a:blip r:embed="rId4"/>
          <a:stretch>
            <a:fillRect/>
          </a:stretch>
        </p:blipFill>
        <p:spPr>
          <a:xfrm>
            <a:off x="1349786" y="3429000"/>
            <a:ext cx="9184736" cy="2550301"/>
          </a:xfrm>
          <a:prstGeom prst="rect">
            <a:avLst/>
          </a:prstGeom>
        </p:spPr>
      </p:pic>
      <p:pic>
        <p:nvPicPr>
          <p:cNvPr id="10" name="Content Placeholder 4">
            <a:extLst>
              <a:ext uri="{FF2B5EF4-FFF2-40B4-BE49-F238E27FC236}">
                <a16:creationId xmlns:a16="http://schemas.microsoft.com/office/drawing/2014/main" id="{ACDDAFBE-CC7E-22D0-1187-02E727E4E201}"/>
              </a:ext>
            </a:extLst>
          </p:cNvPr>
          <p:cNvPicPr>
            <a:picLocks noChangeAspect="1"/>
          </p:cNvPicPr>
          <p:nvPr/>
        </p:nvPicPr>
        <p:blipFill>
          <a:blip r:embed="rId5"/>
          <a:stretch>
            <a:fillRect/>
          </a:stretch>
        </p:blipFill>
        <p:spPr>
          <a:xfrm>
            <a:off x="1349786" y="6086922"/>
            <a:ext cx="9593237" cy="605460"/>
          </a:xfrm>
          <a:prstGeom prst="rect">
            <a:avLst/>
          </a:prstGeom>
        </p:spPr>
      </p:pic>
    </p:spTree>
    <p:extLst>
      <p:ext uri="{BB962C8B-B14F-4D97-AF65-F5344CB8AC3E}">
        <p14:creationId xmlns:p14="http://schemas.microsoft.com/office/powerpoint/2010/main" val="3609629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F74E-F055-27E8-A6F2-C94D74B72757}"/>
              </a:ext>
            </a:extLst>
          </p:cNvPr>
          <p:cNvSpPr>
            <a:spLocks noGrp="1"/>
          </p:cNvSpPr>
          <p:nvPr>
            <p:ph type="title"/>
          </p:nvPr>
        </p:nvSpPr>
        <p:spPr/>
        <p:txBody>
          <a:bodyPr/>
          <a:lstStyle/>
          <a:p>
            <a:pPr algn="ctr"/>
            <a:r>
              <a:rPr lang="en-US" dirty="0"/>
              <a:t>Affected Area</a:t>
            </a:r>
          </a:p>
        </p:txBody>
      </p:sp>
      <p:pic>
        <p:nvPicPr>
          <p:cNvPr id="5" name="Content Placeholder 4">
            <a:extLst>
              <a:ext uri="{FF2B5EF4-FFF2-40B4-BE49-F238E27FC236}">
                <a16:creationId xmlns:a16="http://schemas.microsoft.com/office/drawing/2014/main" id="{F5D5A0BA-7C12-6B79-8A85-06AB26128445}"/>
              </a:ext>
            </a:extLst>
          </p:cNvPr>
          <p:cNvPicPr>
            <a:picLocks noGrp="1" noChangeAspect="1"/>
          </p:cNvPicPr>
          <p:nvPr>
            <p:ph idx="1"/>
          </p:nvPr>
        </p:nvPicPr>
        <p:blipFill>
          <a:blip r:embed="rId2"/>
          <a:stretch>
            <a:fillRect/>
          </a:stretch>
        </p:blipFill>
        <p:spPr>
          <a:xfrm>
            <a:off x="1346731" y="1825625"/>
            <a:ext cx="9498537" cy="4351338"/>
          </a:xfrm>
          <a:prstGeom prst="rect">
            <a:avLst/>
          </a:prstGeom>
        </p:spPr>
      </p:pic>
    </p:spTree>
    <p:extLst>
      <p:ext uri="{BB962C8B-B14F-4D97-AF65-F5344CB8AC3E}">
        <p14:creationId xmlns:p14="http://schemas.microsoft.com/office/powerpoint/2010/main" val="304017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8E6A-6CC6-5F32-09E1-1D0F4BB3C422}"/>
              </a:ext>
            </a:extLst>
          </p:cNvPr>
          <p:cNvSpPr>
            <a:spLocks noGrp="1"/>
          </p:cNvSpPr>
          <p:nvPr>
            <p:ph type="title"/>
          </p:nvPr>
        </p:nvSpPr>
        <p:spPr/>
        <p:txBody>
          <a:bodyPr/>
          <a:lstStyle/>
          <a:p>
            <a:pPr algn="ctr"/>
            <a:r>
              <a:rPr lang="en-US" dirty="0"/>
              <a:t>Distance and Direction</a:t>
            </a:r>
          </a:p>
        </p:txBody>
      </p:sp>
      <p:pic>
        <p:nvPicPr>
          <p:cNvPr id="5" name="Content Placeholder 4">
            <a:extLst>
              <a:ext uri="{FF2B5EF4-FFF2-40B4-BE49-F238E27FC236}">
                <a16:creationId xmlns:a16="http://schemas.microsoft.com/office/drawing/2014/main" id="{8577D5F0-1F83-D1C3-6841-2C1A8B889917}"/>
              </a:ext>
            </a:extLst>
          </p:cNvPr>
          <p:cNvPicPr>
            <a:picLocks noGrp="1" noChangeAspect="1"/>
          </p:cNvPicPr>
          <p:nvPr>
            <p:ph idx="1"/>
          </p:nvPr>
        </p:nvPicPr>
        <p:blipFill>
          <a:blip r:embed="rId2"/>
          <a:stretch>
            <a:fillRect/>
          </a:stretch>
        </p:blipFill>
        <p:spPr>
          <a:xfrm>
            <a:off x="1317170" y="1825625"/>
            <a:ext cx="9557659" cy="4351338"/>
          </a:xfrm>
          <a:prstGeom prst="rect">
            <a:avLst/>
          </a:prstGeom>
        </p:spPr>
      </p:pic>
    </p:spTree>
    <p:extLst>
      <p:ext uri="{BB962C8B-B14F-4D97-AF65-F5344CB8AC3E}">
        <p14:creationId xmlns:p14="http://schemas.microsoft.com/office/powerpoint/2010/main" val="856770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E4E8-75A4-B432-6DE2-49869CB93D20}"/>
              </a:ext>
            </a:extLst>
          </p:cNvPr>
          <p:cNvSpPr>
            <a:spLocks noGrp="1"/>
          </p:cNvSpPr>
          <p:nvPr>
            <p:ph type="title"/>
          </p:nvPr>
        </p:nvSpPr>
        <p:spPr/>
        <p:txBody>
          <a:bodyPr/>
          <a:lstStyle/>
          <a:p>
            <a:pPr algn="ctr"/>
            <a:r>
              <a:rPr lang="en-US" dirty="0"/>
              <a:t>FAA Coordination Facility</a:t>
            </a:r>
          </a:p>
        </p:txBody>
      </p:sp>
      <p:pic>
        <p:nvPicPr>
          <p:cNvPr id="5" name="Content Placeholder 4">
            <a:extLst>
              <a:ext uri="{FF2B5EF4-FFF2-40B4-BE49-F238E27FC236}">
                <a16:creationId xmlns:a16="http://schemas.microsoft.com/office/drawing/2014/main" id="{CEE127E2-C39C-BBA7-9665-49BBE10F01E2}"/>
              </a:ext>
            </a:extLst>
          </p:cNvPr>
          <p:cNvPicPr>
            <a:picLocks noGrp="1" noChangeAspect="1"/>
          </p:cNvPicPr>
          <p:nvPr>
            <p:ph idx="1"/>
          </p:nvPr>
        </p:nvPicPr>
        <p:blipFill>
          <a:blip r:embed="rId2"/>
          <a:stretch>
            <a:fillRect/>
          </a:stretch>
        </p:blipFill>
        <p:spPr>
          <a:xfrm>
            <a:off x="1384002" y="1825625"/>
            <a:ext cx="9423995" cy="4351338"/>
          </a:xfrm>
          <a:prstGeom prst="rect">
            <a:avLst/>
          </a:prstGeom>
        </p:spPr>
      </p:pic>
    </p:spTree>
    <p:extLst>
      <p:ext uri="{BB962C8B-B14F-4D97-AF65-F5344CB8AC3E}">
        <p14:creationId xmlns:p14="http://schemas.microsoft.com/office/powerpoint/2010/main" val="3133299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5609-9299-D845-0055-6EFCFD0DEB53}"/>
              </a:ext>
            </a:extLst>
          </p:cNvPr>
          <p:cNvSpPr>
            <a:spLocks noGrp="1"/>
          </p:cNvSpPr>
          <p:nvPr>
            <p:ph type="title"/>
          </p:nvPr>
        </p:nvSpPr>
        <p:spPr/>
        <p:txBody>
          <a:bodyPr/>
          <a:lstStyle/>
          <a:p>
            <a:pPr algn="ctr"/>
            <a:r>
              <a:rPr lang="en-US" dirty="0"/>
              <a:t>Altitude </a:t>
            </a:r>
          </a:p>
        </p:txBody>
      </p:sp>
      <p:pic>
        <p:nvPicPr>
          <p:cNvPr id="5" name="Content Placeholder 4">
            <a:extLst>
              <a:ext uri="{FF2B5EF4-FFF2-40B4-BE49-F238E27FC236}">
                <a16:creationId xmlns:a16="http://schemas.microsoft.com/office/drawing/2014/main" id="{E8CB1D00-9BA1-23BA-526B-271E7FA9E7E1}"/>
              </a:ext>
            </a:extLst>
          </p:cNvPr>
          <p:cNvPicPr>
            <a:picLocks noGrp="1" noChangeAspect="1"/>
          </p:cNvPicPr>
          <p:nvPr>
            <p:ph idx="1"/>
          </p:nvPr>
        </p:nvPicPr>
        <p:blipFill>
          <a:blip r:embed="rId3"/>
          <a:stretch>
            <a:fillRect/>
          </a:stretch>
        </p:blipFill>
        <p:spPr>
          <a:xfrm>
            <a:off x="838200" y="2692721"/>
            <a:ext cx="10515600" cy="2617146"/>
          </a:xfrm>
          <a:prstGeom prst="rect">
            <a:avLst/>
          </a:prstGeom>
        </p:spPr>
      </p:pic>
    </p:spTree>
    <p:extLst>
      <p:ext uri="{BB962C8B-B14F-4D97-AF65-F5344CB8AC3E}">
        <p14:creationId xmlns:p14="http://schemas.microsoft.com/office/powerpoint/2010/main" val="3087693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6E85-406C-A2F4-44C6-492732D0ABBF}"/>
              </a:ext>
            </a:extLst>
          </p:cNvPr>
          <p:cNvSpPr>
            <a:spLocks noGrp="1"/>
          </p:cNvSpPr>
          <p:nvPr>
            <p:ph type="title"/>
          </p:nvPr>
        </p:nvSpPr>
        <p:spPr/>
        <p:txBody>
          <a:bodyPr/>
          <a:lstStyle/>
          <a:p>
            <a:pPr algn="ctr"/>
            <a:r>
              <a:rPr lang="en-US" dirty="0"/>
              <a:t>Period of Validity</a:t>
            </a:r>
          </a:p>
        </p:txBody>
      </p:sp>
      <p:pic>
        <p:nvPicPr>
          <p:cNvPr id="5" name="Content Placeholder 4">
            <a:extLst>
              <a:ext uri="{FF2B5EF4-FFF2-40B4-BE49-F238E27FC236}">
                <a16:creationId xmlns:a16="http://schemas.microsoft.com/office/drawing/2014/main" id="{37DD393E-A047-916B-8A27-25A72E9163F7}"/>
              </a:ext>
            </a:extLst>
          </p:cNvPr>
          <p:cNvPicPr>
            <a:picLocks noGrp="1" noChangeAspect="1"/>
          </p:cNvPicPr>
          <p:nvPr>
            <p:ph idx="1"/>
          </p:nvPr>
        </p:nvPicPr>
        <p:blipFill>
          <a:blip r:embed="rId2"/>
          <a:stretch>
            <a:fillRect/>
          </a:stretch>
        </p:blipFill>
        <p:spPr>
          <a:xfrm>
            <a:off x="1392365" y="1825625"/>
            <a:ext cx="9407269" cy="4351338"/>
          </a:xfrm>
          <a:prstGeom prst="rect">
            <a:avLst/>
          </a:prstGeom>
        </p:spPr>
      </p:pic>
    </p:spTree>
    <p:extLst>
      <p:ext uri="{BB962C8B-B14F-4D97-AF65-F5344CB8AC3E}">
        <p14:creationId xmlns:p14="http://schemas.microsoft.com/office/powerpoint/2010/main" val="3402731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27A5-4EF5-2863-B0D5-49C4DCF1DA01}"/>
              </a:ext>
            </a:extLst>
          </p:cNvPr>
          <p:cNvSpPr>
            <a:spLocks noGrp="1"/>
          </p:cNvSpPr>
          <p:nvPr>
            <p:ph type="title"/>
          </p:nvPr>
        </p:nvSpPr>
        <p:spPr/>
        <p:txBody>
          <a:bodyPr/>
          <a:lstStyle/>
          <a:p>
            <a:pPr algn="ctr"/>
            <a:r>
              <a:rPr lang="en-US" dirty="0"/>
              <a:t>Time Schedule</a:t>
            </a:r>
          </a:p>
        </p:txBody>
      </p:sp>
      <p:pic>
        <p:nvPicPr>
          <p:cNvPr id="5" name="Content Placeholder 4">
            <a:extLst>
              <a:ext uri="{FF2B5EF4-FFF2-40B4-BE49-F238E27FC236}">
                <a16:creationId xmlns:a16="http://schemas.microsoft.com/office/drawing/2014/main" id="{B51990F6-6811-E87F-8373-B032C24094F8}"/>
              </a:ext>
            </a:extLst>
          </p:cNvPr>
          <p:cNvPicPr>
            <a:picLocks noGrp="1" noChangeAspect="1"/>
          </p:cNvPicPr>
          <p:nvPr>
            <p:ph idx="1"/>
          </p:nvPr>
        </p:nvPicPr>
        <p:blipFill>
          <a:blip r:embed="rId2"/>
          <a:stretch>
            <a:fillRect/>
          </a:stretch>
        </p:blipFill>
        <p:spPr>
          <a:xfrm>
            <a:off x="1437180" y="1825625"/>
            <a:ext cx="9317639" cy="4351338"/>
          </a:xfrm>
          <a:prstGeom prst="rect">
            <a:avLst/>
          </a:prstGeom>
        </p:spPr>
      </p:pic>
    </p:spTree>
    <p:extLst>
      <p:ext uri="{BB962C8B-B14F-4D97-AF65-F5344CB8AC3E}">
        <p14:creationId xmlns:p14="http://schemas.microsoft.com/office/powerpoint/2010/main" val="154671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7" name="Rectangle 16">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6335E0D-8193-3AC3-FCAD-F74679C560F0}"/>
              </a:ext>
            </a:extLst>
          </p:cNvPr>
          <p:cNvSpPr>
            <a:spLocks noGrp="1"/>
          </p:cNvSpPr>
          <p:nvPr>
            <p:ph type="title"/>
          </p:nvPr>
        </p:nvSpPr>
        <p:spPr>
          <a:xfrm>
            <a:off x="1371598" y="319314"/>
            <a:ext cx="9477377" cy="1030515"/>
          </a:xfrm>
        </p:spPr>
        <p:txBody>
          <a:bodyPr anchor="ctr">
            <a:normAutofit/>
          </a:bodyPr>
          <a:lstStyle/>
          <a:p>
            <a:pPr algn="ctr"/>
            <a:r>
              <a:rPr lang="en-US" sz="4000">
                <a:solidFill>
                  <a:srgbClr val="FFFFFF"/>
                </a:solidFill>
              </a:rPr>
              <a:t>Submit TFR</a:t>
            </a:r>
          </a:p>
        </p:txBody>
      </p:sp>
      <p:pic>
        <p:nvPicPr>
          <p:cNvPr id="7" name="Picture 6">
            <a:extLst>
              <a:ext uri="{FF2B5EF4-FFF2-40B4-BE49-F238E27FC236}">
                <a16:creationId xmlns:a16="http://schemas.microsoft.com/office/drawing/2014/main" id="{C2A4F42E-ED82-C12C-CD82-7715784D4682}"/>
              </a:ext>
            </a:extLst>
          </p:cNvPr>
          <p:cNvPicPr>
            <a:picLocks noChangeAspect="1"/>
          </p:cNvPicPr>
          <p:nvPr/>
        </p:nvPicPr>
        <p:blipFill>
          <a:blip r:embed="rId2"/>
          <a:stretch>
            <a:fillRect/>
          </a:stretch>
        </p:blipFill>
        <p:spPr>
          <a:xfrm>
            <a:off x="6356348" y="1894774"/>
            <a:ext cx="4565251" cy="4467925"/>
          </a:xfrm>
          <a:prstGeom prst="rect">
            <a:avLst/>
          </a:prstGeom>
        </p:spPr>
      </p:pic>
      <p:pic>
        <p:nvPicPr>
          <p:cNvPr id="5" name="Content Placeholder 4">
            <a:extLst>
              <a:ext uri="{FF2B5EF4-FFF2-40B4-BE49-F238E27FC236}">
                <a16:creationId xmlns:a16="http://schemas.microsoft.com/office/drawing/2014/main" id="{D0B3C0BC-A7AD-E0E7-902B-16C93F2028C7}"/>
              </a:ext>
            </a:extLst>
          </p:cNvPr>
          <p:cNvPicPr>
            <a:picLocks noChangeAspect="1"/>
          </p:cNvPicPr>
          <p:nvPr/>
        </p:nvPicPr>
        <p:blipFill>
          <a:blip r:embed="rId3"/>
          <a:stretch>
            <a:fillRect/>
          </a:stretch>
        </p:blipFill>
        <p:spPr>
          <a:xfrm>
            <a:off x="330420" y="1894775"/>
            <a:ext cx="5972353" cy="4467924"/>
          </a:xfrm>
          <a:prstGeom prst="rect">
            <a:avLst/>
          </a:prstGeom>
        </p:spPr>
      </p:pic>
      <p:sp>
        <p:nvSpPr>
          <p:cNvPr id="11" name="Content Placeholder 10">
            <a:extLst>
              <a:ext uri="{FF2B5EF4-FFF2-40B4-BE49-F238E27FC236}">
                <a16:creationId xmlns:a16="http://schemas.microsoft.com/office/drawing/2014/main" id="{34D22D6F-2974-AF0B-6B90-B59B4E7EBC0C}"/>
              </a:ext>
            </a:extLst>
          </p:cNvPr>
          <p:cNvSpPr>
            <a:spLocks noGrp="1"/>
          </p:cNvSpPr>
          <p:nvPr>
            <p:ph idx="1"/>
          </p:nvPr>
        </p:nvSpPr>
        <p:spPr>
          <a:xfrm>
            <a:off x="1371598" y="5070346"/>
            <a:ext cx="9496427" cy="1385266"/>
          </a:xfrm>
        </p:spPr>
        <p:txBody>
          <a:bodyPr>
            <a:normAutofit/>
          </a:bodyPr>
          <a:lstStyle/>
          <a:p>
            <a:endParaRPr lang="en-US" sz="2000" dirty="0"/>
          </a:p>
        </p:txBody>
      </p:sp>
      <p:pic>
        <p:nvPicPr>
          <p:cNvPr id="9" name="Picture 8">
            <a:extLst>
              <a:ext uri="{FF2B5EF4-FFF2-40B4-BE49-F238E27FC236}">
                <a16:creationId xmlns:a16="http://schemas.microsoft.com/office/drawing/2014/main" id="{5E54A608-7037-06A7-469E-E13FEC8279B7}"/>
              </a:ext>
            </a:extLst>
          </p:cNvPr>
          <p:cNvPicPr>
            <a:picLocks noChangeAspect="1"/>
          </p:cNvPicPr>
          <p:nvPr/>
        </p:nvPicPr>
        <p:blipFill>
          <a:blip r:embed="rId4"/>
          <a:stretch>
            <a:fillRect/>
          </a:stretch>
        </p:blipFill>
        <p:spPr>
          <a:xfrm>
            <a:off x="7028" y="1526743"/>
            <a:ext cx="12192000" cy="367045"/>
          </a:xfrm>
          <a:prstGeom prst="rect">
            <a:avLst/>
          </a:prstGeom>
        </p:spPr>
      </p:pic>
    </p:spTree>
    <p:extLst>
      <p:ext uri="{BB962C8B-B14F-4D97-AF65-F5344CB8AC3E}">
        <p14:creationId xmlns:p14="http://schemas.microsoft.com/office/powerpoint/2010/main" val="2581161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8C9DC-8C0F-7BD1-297A-8EF72DA8C3A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Managing NOTAMs after submission</a:t>
            </a:r>
          </a:p>
        </p:txBody>
      </p:sp>
      <p:sp>
        <p:nvSpPr>
          <p:cNvPr id="3" name="Content Placeholder 2">
            <a:extLst>
              <a:ext uri="{FF2B5EF4-FFF2-40B4-BE49-F238E27FC236}">
                <a16:creationId xmlns:a16="http://schemas.microsoft.com/office/drawing/2014/main" id="{2E898BEC-DE50-D1C7-DC4D-6C72F96104C7}"/>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1700" kern="1200" dirty="0">
                <a:solidFill>
                  <a:srgbClr val="FFFFFF"/>
                </a:solidFill>
                <a:latin typeface="+mn-lt"/>
                <a:ea typeface="+mn-ea"/>
                <a:cs typeface="+mn-cs"/>
              </a:rPr>
              <a:t>TFRs in Review – can be</a:t>
            </a:r>
            <a:r>
              <a:rPr lang="en-US" sz="1700" kern="1200" dirty="0">
                <a:solidFill>
                  <a:srgbClr val="FF0000"/>
                </a:solidFill>
                <a:latin typeface="+mn-lt"/>
                <a:ea typeface="+mn-ea"/>
                <a:cs typeface="+mn-cs"/>
              </a:rPr>
              <a:t> recalled </a:t>
            </a:r>
            <a:r>
              <a:rPr lang="en-US" sz="1700" kern="1200" dirty="0">
                <a:solidFill>
                  <a:srgbClr val="FFFFFF"/>
                </a:solidFill>
                <a:latin typeface="+mn-lt"/>
                <a:ea typeface="+mn-ea"/>
                <a:cs typeface="+mn-cs"/>
              </a:rPr>
              <a:t>prior to ARTCC approval</a:t>
            </a:r>
          </a:p>
        </p:txBody>
      </p:sp>
      <p:pic>
        <p:nvPicPr>
          <p:cNvPr id="5" name="Picture 4">
            <a:extLst>
              <a:ext uri="{FF2B5EF4-FFF2-40B4-BE49-F238E27FC236}">
                <a16:creationId xmlns:a16="http://schemas.microsoft.com/office/drawing/2014/main" id="{934D5B56-8A77-3595-77CA-02EBC9DFA5AB}"/>
              </a:ext>
            </a:extLst>
          </p:cNvPr>
          <p:cNvPicPr>
            <a:picLocks noChangeAspect="1"/>
          </p:cNvPicPr>
          <p:nvPr/>
        </p:nvPicPr>
        <p:blipFill>
          <a:blip r:embed="rId3"/>
          <a:stretch>
            <a:fillRect/>
          </a:stretch>
        </p:blipFill>
        <p:spPr>
          <a:xfrm>
            <a:off x="1121519" y="1966293"/>
            <a:ext cx="9948961" cy="4452160"/>
          </a:xfrm>
          <a:prstGeom prst="rect">
            <a:avLst/>
          </a:prstGeom>
        </p:spPr>
      </p:pic>
    </p:spTree>
    <p:extLst>
      <p:ext uri="{BB962C8B-B14F-4D97-AF65-F5344CB8AC3E}">
        <p14:creationId xmlns:p14="http://schemas.microsoft.com/office/powerpoint/2010/main" val="143440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84D21-C392-2047-0A9F-2C3016FEC830}"/>
              </a:ext>
            </a:extLst>
          </p:cNvPr>
          <p:cNvSpPr>
            <a:spLocks noGrp="1"/>
          </p:cNvSpPr>
          <p:nvPr>
            <p:ph type="title"/>
          </p:nvPr>
        </p:nvSpPr>
        <p:spPr>
          <a:xfrm>
            <a:off x="1043631" y="809898"/>
            <a:ext cx="9942716" cy="1554480"/>
          </a:xfrm>
        </p:spPr>
        <p:txBody>
          <a:bodyPr anchor="ctr">
            <a:normAutofit/>
          </a:bodyPr>
          <a:lstStyle/>
          <a:p>
            <a:r>
              <a:rPr lang="en-US" sz="4800"/>
              <a:t>NMS Key Features </a:t>
            </a:r>
          </a:p>
        </p:txBody>
      </p:sp>
      <p:sp>
        <p:nvSpPr>
          <p:cNvPr id="3" name="Content Placeholder 2">
            <a:extLst>
              <a:ext uri="{FF2B5EF4-FFF2-40B4-BE49-F238E27FC236}">
                <a16:creationId xmlns:a16="http://schemas.microsoft.com/office/drawing/2014/main" id="{C7E6983B-7490-DB3C-0047-7D75C7EF01DB}"/>
              </a:ext>
            </a:extLst>
          </p:cNvPr>
          <p:cNvSpPr>
            <a:spLocks noGrp="1"/>
          </p:cNvSpPr>
          <p:nvPr>
            <p:ph idx="1"/>
          </p:nvPr>
        </p:nvSpPr>
        <p:spPr>
          <a:xfrm>
            <a:off x="1045028" y="3017522"/>
            <a:ext cx="9941319" cy="3124658"/>
          </a:xfrm>
        </p:spPr>
        <p:txBody>
          <a:bodyPr anchor="ctr">
            <a:normAutofit/>
          </a:bodyPr>
          <a:lstStyle/>
          <a:p>
            <a:r>
              <a:rPr lang="en-US" sz="2400" dirty="0"/>
              <a:t>Cloud-based and resilient architecture</a:t>
            </a:r>
          </a:p>
          <a:p>
            <a:r>
              <a:rPr lang="en-US" sz="2400" dirty="0"/>
              <a:t>Near-real-time data sharing</a:t>
            </a:r>
          </a:p>
          <a:p>
            <a:r>
              <a:rPr lang="en-US" sz="2400" dirty="0"/>
              <a:t>Graphical display and improved usability</a:t>
            </a:r>
          </a:p>
          <a:p>
            <a:r>
              <a:rPr lang="en-US" sz="2400" dirty="0"/>
              <a:t>Scalable for future needs</a:t>
            </a:r>
          </a:p>
          <a:p>
            <a:r>
              <a:rPr lang="en-US" sz="2400" dirty="0"/>
              <a:t>NMS will become the sole authorized source for all U.S. NOTAMs</a:t>
            </a:r>
          </a:p>
          <a:p>
            <a:pPr marL="0" indent="0">
              <a:buNone/>
            </a:pPr>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199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FE88-83D2-6032-F9B7-B753DFEFEE35}"/>
              </a:ext>
            </a:extLst>
          </p:cNvPr>
          <p:cNvSpPr>
            <a:spLocks noGrp="1"/>
          </p:cNvSpPr>
          <p:nvPr>
            <p:ph type="title"/>
          </p:nvPr>
        </p:nvSpPr>
        <p:spPr/>
        <p:txBody>
          <a:bodyPr/>
          <a:lstStyle/>
          <a:p>
            <a:pPr algn="ctr"/>
            <a:r>
              <a:rPr lang="en-US" dirty="0"/>
              <a:t>Rejected TFR</a:t>
            </a:r>
          </a:p>
        </p:txBody>
      </p:sp>
      <p:pic>
        <p:nvPicPr>
          <p:cNvPr id="5" name="Content Placeholder 4">
            <a:extLst>
              <a:ext uri="{FF2B5EF4-FFF2-40B4-BE49-F238E27FC236}">
                <a16:creationId xmlns:a16="http://schemas.microsoft.com/office/drawing/2014/main" id="{1D9C7479-5F35-2CFB-9725-61973C1B2AC2}"/>
              </a:ext>
            </a:extLst>
          </p:cNvPr>
          <p:cNvPicPr>
            <a:picLocks noGrp="1" noChangeAspect="1"/>
          </p:cNvPicPr>
          <p:nvPr>
            <p:ph idx="1"/>
          </p:nvPr>
        </p:nvPicPr>
        <p:blipFill>
          <a:blip r:embed="rId2"/>
          <a:stretch>
            <a:fillRect/>
          </a:stretch>
        </p:blipFill>
        <p:spPr>
          <a:xfrm>
            <a:off x="1080085" y="1825625"/>
            <a:ext cx="10031829" cy="435133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C8E76D0-CCE0-9423-0DB3-079A8075D8BB}"/>
                  </a:ext>
                </a:extLst>
              </p14:cNvPr>
              <p14:cNvContentPartPr/>
              <p14:nvPr/>
            </p14:nvContentPartPr>
            <p14:xfrm>
              <a:off x="1316907" y="3295827"/>
              <a:ext cx="360" cy="360"/>
            </p14:xfrm>
          </p:contentPart>
        </mc:Choice>
        <mc:Fallback xmlns="">
          <p:pic>
            <p:nvPicPr>
              <p:cNvPr id="6" name="Ink 5">
                <a:extLst>
                  <a:ext uri="{FF2B5EF4-FFF2-40B4-BE49-F238E27FC236}">
                    <a16:creationId xmlns:a16="http://schemas.microsoft.com/office/drawing/2014/main" id="{AC8E76D0-CCE0-9423-0DB3-079A8075D8BB}"/>
                  </a:ext>
                </a:extLst>
              </p:cNvPr>
              <p:cNvPicPr/>
              <p:nvPr/>
            </p:nvPicPr>
            <p:blipFill>
              <a:blip r:embed="rId4"/>
              <a:stretch>
                <a:fillRect/>
              </a:stretch>
            </p:blipFill>
            <p:spPr>
              <a:xfrm>
                <a:off x="1307907" y="32871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42CFD4F-BDA4-BAB2-B06B-CE226BE29D35}"/>
                  </a:ext>
                </a:extLst>
              </p14:cNvPr>
              <p14:cNvContentPartPr/>
              <p14:nvPr/>
            </p14:nvContentPartPr>
            <p14:xfrm>
              <a:off x="3236315" y="2303877"/>
              <a:ext cx="668160" cy="12600"/>
            </p14:xfrm>
          </p:contentPart>
        </mc:Choice>
        <mc:Fallback xmlns="">
          <p:pic>
            <p:nvPicPr>
              <p:cNvPr id="10" name="Ink 9">
                <a:extLst>
                  <a:ext uri="{FF2B5EF4-FFF2-40B4-BE49-F238E27FC236}">
                    <a16:creationId xmlns:a16="http://schemas.microsoft.com/office/drawing/2014/main" id="{342CFD4F-BDA4-BAB2-B06B-CE226BE29D35}"/>
                  </a:ext>
                </a:extLst>
              </p:cNvPr>
              <p:cNvPicPr/>
              <p:nvPr/>
            </p:nvPicPr>
            <p:blipFill>
              <a:blip r:embed="rId6"/>
              <a:stretch>
                <a:fillRect/>
              </a:stretch>
            </p:blipFill>
            <p:spPr>
              <a:xfrm>
                <a:off x="3227315" y="2294877"/>
                <a:ext cx="6858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7132D98B-3AE0-9BBB-97F7-D6F955324DF7}"/>
                  </a:ext>
                </a:extLst>
              </p14:cNvPr>
              <p14:cNvContentPartPr/>
              <p14:nvPr/>
            </p14:nvContentPartPr>
            <p14:xfrm>
              <a:off x="3891515" y="2327997"/>
              <a:ext cx="12960" cy="204120"/>
            </p14:xfrm>
          </p:contentPart>
        </mc:Choice>
        <mc:Fallback xmlns="">
          <p:pic>
            <p:nvPicPr>
              <p:cNvPr id="11" name="Ink 10">
                <a:extLst>
                  <a:ext uri="{FF2B5EF4-FFF2-40B4-BE49-F238E27FC236}">
                    <a16:creationId xmlns:a16="http://schemas.microsoft.com/office/drawing/2014/main" id="{7132D98B-3AE0-9BBB-97F7-D6F955324DF7}"/>
                  </a:ext>
                </a:extLst>
              </p:cNvPr>
              <p:cNvPicPr/>
              <p:nvPr/>
            </p:nvPicPr>
            <p:blipFill>
              <a:blip r:embed="rId8"/>
              <a:stretch>
                <a:fillRect/>
              </a:stretch>
            </p:blipFill>
            <p:spPr>
              <a:xfrm>
                <a:off x="3882515" y="2319357"/>
                <a:ext cx="306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F8F20AB2-2048-4891-34A5-2E38B6BFAFF2}"/>
                  </a:ext>
                </a:extLst>
              </p14:cNvPr>
              <p14:cNvContentPartPr/>
              <p14:nvPr/>
            </p14:nvContentPartPr>
            <p14:xfrm>
              <a:off x="3236315" y="2334117"/>
              <a:ext cx="673560" cy="219240"/>
            </p14:xfrm>
          </p:contentPart>
        </mc:Choice>
        <mc:Fallback xmlns="">
          <p:pic>
            <p:nvPicPr>
              <p:cNvPr id="12" name="Ink 11">
                <a:extLst>
                  <a:ext uri="{FF2B5EF4-FFF2-40B4-BE49-F238E27FC236}">
                    <a16:creationId xmlns:a16="http://schemas.microsoft.com/office/drawing/2014/main" id="{F8F20AB2-2048-4891-34A5-2E38B6BFAFF2}"/>
                  </a:ext>
                </a:extLst>
              </p:cNvPr>
              <p:cNvPicPr/>
              <p:nvPr/>
            </p:nvPicPr>
            <p:blipFill>
              <a:blip r:embed="rId10"/>
              <a:stretch>
                <a:fillRect/>
              </a:stretch>
            </p:blipFill>
            <p:spPr>
              <a:xfrm>
                <a:off x="3227315" y="2325117"/>
                <a:ext cx="691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CFCDDCC4-F943-4035-47DD-ADD50994B7AF}"/>
                  </a:ext>
                </a:extLst>
              </p14:cNvPr>
              <p14:cNvContentPartPr/>
              <p14:nvPr/>
            </p14:nvContentPartPr>
            <p14:xfrm>
              <a:off x="10425155" y="2941437"/>
              <a:ext cx="604080" cy="12600"/>
            </p14:xfrm>
          </p:contentPart>
        </mc:Choice>
        <mc:Fallback xmlns="">
          <p:pic>
            <p:nvPicPr>
              <p:cNvPr id="13" name="Ink 12">
                <a:extLst>
                  <a:ext uri="{FF2B5EF4-FFF2-40B4-BE49-F238E27FC236}">
                    <a16:creationId xmlns:a16="http://schemas.microsoft.com/office/drawing/2014/main" id="{CFCDDCC4-F943-4035-47DD-ADD50994B7AF}"/>
                  </a:ext>
                </a:extLst>
              </p:cNvPr>
              <p:cNvPicPr/>
              <p:nvPr/>
            </p:nvPicPr>
            <p:blipFill>
              <a:blip r:embed="rId12"/>
              <a:stretch>
                <a:fillRect/>
              </a:stretch>
            </p:blipFill>
            <p:spPr>
              <a:xfrm>
                <a:off x="10416515" y="2932797"/>
                <a:ext cx="6217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66D516DC-4A07-AD06-8664-CCD3DF83A864}"/>
                  </a:ext>
                </a:extLst>
              </p14:cNvPr>
              <p14:cNvContentPartPr/>
              <p14:nvPr/>
            </p14:nvContentPartPr>
            <p14:xfrm>
              <a:off x="10394915" y="2953677"/>
              <a:ext cx="652680" cy="315000"/>
            </p14:xfrm>
          </p:contentPart>
        </mc:Choice>
        <mc:Fallback xmlns="">
          <p:pic>
            <p:nvPicPr>
              <p:cNvPr id="14" name="Ink 13">
                <a:extLst>
                  <a:ext uri="{FF2B5EF4-FFF2-40B4-BE49-F238E27FC236}">
                    <a16:creationId xmlns:a16="http://schemas.microsoft.com/office/drawing/2014/main" id="{66D516DC-4A07-AD06-8664-CCD3DF83A864}"/>
                  </a:ext>
                </a:extLst>
              </p:cNvPr>
              <p:cNvPicPr/>
              <p:nvPr/>
            </p:nvPicPr>
            <p:blipFill>
              <a:blip r:embed="rId14"/>
              <a:stretch>
                <a:fillRect/>
              </a:stretch>
            </p:blipFill>
            <p:spPr>
              <a:xfrm>
                <a:off x="10386275" y="2944677"/>
                <a:ext cx="67032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49D6EF06-29C3-8666-FCAB-6009D37597DA}"/>
                  </a:ext>
                </a:extLst>
              </p14:cNvPr>
              <p14:cNvContentPartPr/>
              <p14:nvPr/>
            </p14:nvContentPartPr>
            <p14:xfrm>
              <a:off x="1317155" y="3296397"/>
              <a:ext cx="2274480" cy="12600"/>
            </p14:xfrm>
          </p:contentPart>
        </mc:Choice>
        <mc:Fallback xmlns="">
          <p:pic>
            <p:nvPicPr>
              <p:cNvPr id="16" name="Ink 15">
                <a:extLst>
                  <a:ext uri="{FF2B5EF4-FFF2-40B4-BE49-F238E27FC236}">
                    <a16:creationId xmlns:a16="http://schemas.microsoft.com/office/drawing/2014/main" id="{49D6EF06-29C3-8666-FCAB-6009D37597DA}"/>
                  </a:ext>
                </a:extLst>
              </p:cNvPr>
              <p:cNvPicPr/>
              <p:nvPr/>
            </p:nvPicPr>
            <p:blipFill>
              <a:blip r:embed="rId16"/>
              <a:stretch>
                <a:fillRect/>
              </a:stretch>
            </p:blipFill>
            <p:spPr>
              <a:xfrm>
                <a:off x="1308155" y="3287397"/>
                <a:ext cx="22921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8AFC7E84-9030-2546-64D7-2A89C1C0B9DB}"/>
                  </a:ext>
                </a:extLst>
              </p14:cNvPr>
              <p14:cNvContentPartPr/>
              <p14:nvPr/>
            </p14:nvContentPartPr>
            <p14:xfrm>
              <a:off x="1317155" y="4054557"/>
              <a:ext cx="2286360" cy="6480"/>
            </p14:xfrm>
          </p:contentPart>
        </mc:Choice>
        <mc:Fallback xmlns="">
          <p:pic>
            <p:nvPicPr>
              <p:cNvPr id="18" name="Ink 17">
                <a:extLst>
                  <a:ext uri="{FF2B5EF4-FFF2-40B4-BE49-F238E27FC236}">
                    <a16:creationId xmlns:a16="http://schemas.microsoft.com/office/drawing/2014/main" id="{8AFC7E84-9030-2546-64D7-2A89C1C0B9DB}"/>
                  </a:ext>
                </a:extLst>
              </p:cNvPr>
              <p:cNvPicPr/>
              <p:nvPr/>
            </p:nvPicPr>
            <p:blipFill>
              <a:blip r:embed="rId18"/>
              <a:stretch>
                <a:fillRect/>
              </a:stretch>
            </p:blipFill>
            <p:spPr>
              <a:xfrm>
                <a:off x="1308155" y="4045557"/>
                <a:ext cx="23040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5DF7583E-E121-CB3B-9E03-AF78D557FD7E}"/>
                  </a:ext>
                </a:extLst>
              </p14:cNvPr>
              <p14:cNvContentPartPr/>
              <p14:nvPr/>
            </p14:nvContentPartPr>
            <p14:xfrm>
              <a:off x="3597395" y="3320517"/>
              <a:ext cx="12240" cy="740520"/>
            </p14:xfrm>
          </p:contentPart>
        </mc:Choice>
        <mc:Fallback xmlns="">
          <p:pic>
            <p:nvPicPr>
              <p:cNvPr id="20" name="Ink 19">
                <a:extLst>
                  <a:ext uri="{FF2B5EF4-FFF2-40B4-BE49-F238E27FC236}">
                    <a16:creationId xmlns:a16="http://schemas.microsoft.com/office/drawing/2014/main" id="{5DF7583E-E121-CB3B-9E03-AF78D557FD7E}"/>
                  </a:ext>
                </a:extLst>
              </p:cNvPr>
              <p:cNvPicPr/>
              <p:nvPr/>
            </p:nvPicPr>
            <p:blipFill>
              <a:blip r:embed="rId20"/>
              <a:stretch>
                <a:fillRect/>
              </a:stretch>
            </p:blipFill>
            <p:spPr>
              <a:xfrm>
                <a:off x="3588395" y="3311517"/>
                <a:ext cx="29880" cy="758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8F83FA81-509E-15DF-F6F5-8FB96873BCBB}"/>
                  </a:ext>
                </a:extLst>
              </p14:cNvPr>
              <p14:cNvContentPartPr/>
              <p14:nvPr/>
            </p14:nvContentPartPr>
            <p14:xfrm>
              <a:off x="1317155" y="3314757"/>
              <a:ext cx="37440" cy="739440"/>
            </p14:xfrm>
          </p:contentPart>
        </mc:Choice>
        <mc:Fallback xmlns="">
          <p:pic>
            <p:nvPicPr>
              <p:cNvPr id="22" name="Ink 21">
                <a:extLst>
                  <a:ext uri="{FF2B5EF4-FFF2-40B4-BE49-F238E27FC236}">
                    <a16:creationId xmlns:a16="http://schemas.microsoft.com/office/drawing/2014/main" id="{8F83FA81-509E-15DF-F6F5-8FB96873BCBB}"/>
                  </a:ext>
                </a:extLst>
              </p:cNvPr>
              <p:cNvPicPr/>
              <p:nvPr/>
            </p:nvPicPr>
            <p:blipFill>
              <a:blip r:embed="rId22"/>
              <a:stretch>
                <a:fillRect/>
              </a:stretch>
            </p:blipFill>
            <p:spPr>
              <a:xfrm>
                <a:off x="1308515" y="3305757"/>
                <a:ext cx="55080" cy="757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893B5325-EA13-A01C-6883-CB6E4EA0BA91}"/>
                  </a:ext>
                </a:extLst>
              </p14:cNvPr>
              <p14:cNvContentPartPr/>
              <p14:nvPr/>
            </p14:nvContentPartPr>
            <p14:xfrm>
              <a:off x="3915995" y="4102797"/>
              <a:ext cx="650160" cy="720"/>
            </p14:xfrm>
          </p:contentPart>
        </mc:Choice>
        <mc:Fallback xmlns="">
          <p:pic>
            <p:nvPicPr>
              <p:cNvPr id="24" name="Ink 23">
                <a:extLst>
                  <a:ext uri="{FF2B5EF4-FFF2-40B4-BE49-F238E27FC236}">
                    <a16:creationId xmlns:a16="http://schemas.microsoft.com/office/drawing/2014/main" id="{893B5325-EA13-A01C-6883-CB6E4EA0BA91}"/>
                  </a:ext>
                </a:extLst>
              </p:cNvPr>
              <p:cNvPicPr/>
              <p:nvPr/>
            </p:nvPicPr>
            <p:blipFill>
              <a:blip r:embed="rId24"/>
              <a:stretch>
                <a:fillRect/>
              </a:stretch>
            </p:blipFill>
            <p:spPr>
              <a:xfrm>
                <a:off x="3906995" y="4084797"/>
                <a:ext cx="66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BD548A43-5129-6431-9138-B1E7CB042823}"/>
                  </a:ext>
                </a:extLst>
              </p14:cNvPr>
              <p14:cNvContentPartPr/>
              <p14:nvPr/>
            </p14:nvContentPartPr>
            <p14:xfrm>
              <a:off x="4571915" y="4109277"/>
              <a:ext cx="360" cy="162360"/>
            </p14:xfrm>
          </p:contentPart>
        </mc:Choice>
        <mc:Fallback xmlns="">
          <p:pic>
            <p:nvPicPr>
              <p:cNvPr id="25" name="Ink 24">
                <a:extLst>
                  <a:ext uri="{FF2B5EF4-FFF2-40B4-BE49-F238E27FC236}">
                    <a16:creationId xmlns:a16="http://schemas.microsoft.com/office/drawing/2014/main" id="{BD548A43-5129-6431-9138-B1E7CB042823}"/>
                  </a:ext>
                </a:extLst>
              </p:cNvPr>
              <p:cNvPicPr/>
              <p:nvPr/>
            </p:nvPicPr>
            <p:blipFill>
              <a:blip r:embed="rId26"/>
              <a:stretch>
                <a:fillRect/>
              </a:stretch>
            </p:blipFill>
            <p:spPr>
              <a:xfrm>
                <a:off x="4562915" y="4100637"/>
                <a:ext cx="18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46CFFDAB-2EC6-B6E8-5052-5A6241E407E5}"/>
                  </a:ext>
                </a:extLst>
              </p14:cNvPr>
              <p14:cNvContentPartPr/>
              <p14:nvPr/>
            </p14:nvContentPartPr>
            <p14:xfrm>
              <a:off x="3886115" y="4264797"/>
              <a:ext cx="733680" cy="6840"/>
            </p14:xfrm>
          </p:contentPart>
        </mc:Choice>
        <mc:Fallback xmlns="">
          <p:pic>
            <p:nvPicPr>
              <p:cNvPr id="26" name="Ink 25">
                <a:extLst>
                  <a:ext uri="{FF2B5EF4-FFF2-40B4-BE49-F238E27FC236}">
                    <a16:creationId xmlns:a16="http://schemas.microsoft.com/office/drawing/2014/main" id="{46CFFDAB-2EC6-B6E8-5052-5A6241E407E5}"/>
                  </a:ext>
                </a:extLst>
              </p:cNvPr>
              <p:cNvPicPr/>
              <p:nvPr/>
            </p:nvPicPr>
            <p:blipFill>
              <a:blip r:embed="rId28"/>
              <a:stretch>
                <a:fillRect/>
              </a:stretch>
            </p:blipFill>
            <p:spPr>
              <a:xfrm>
                <a:off x="3877475" y="4255797"/>
                <a:ext cx="75132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843E0D47-224D-E0FF-BF6E-1E192B9C1151}"/>
                  </a:ext>
                </a:extLst>
              </p14:cNvPr>
              <p14:cNvContentPartPr/>
              <p14:nvPr/>
            </p14:nvContentPartPr>
            <p14:xfrm>
              <a:off x="3915635" y="4114677"/>
              <a:ext cx="6840" cy="150120"/>
            </p14:xfrm>
          </p:contentPart>
        </mc:Choice>
        <mc:Fallback xmlns="">
          <p:pic>
            <p:nvPicPr>
              <p:cNvPr id="27" name="Ink 26">
                <a:extLst>
                  <a:ext uri="{FF2B5EF4-FFF2-40B4-BE49-F238E27FC236}">
                    <a16:creationId xmlns:a16="http://schemas.microsoft.com/office/drawing/2014/main" id="{843E0D47-224D-E0FF-BF6E-1E192B9C1151}"/>
                  </a:ext>
                </a:extLst>
              </p:cNvPr>
              <p:cNvPicPr/>
              <p:nvPr/>
            </p:nvPicPr>
            <p:blipFill>
              <a:blip r:embed="rId30"/>
              <a:stretch>
                <a:fillRect/>
              </a:stretch>
            </p:blipFill>
            <p:spPr>
              <a:xfrm>
                <a:off x="3906995" y="4106037"/>
                <a:ext cx="2448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23C6D928-D4FC-AFB8-C672-E67DEEC22A9D}"/>
                  </a:ext>
                </a:extLst>
              </p14:cNvPr>
              <p14:cNvContentPartPr/>
              <p14:nvPr/>
            </p14:nvContentPartPr>
            <p14:xfrm>
              <a:off x="3891875" y="4523637"/>
              <a:ext cx="560160" cy="360"/>
            </p14:xfrm>
          </p:contentPart>
        </mc:Choice>
        <mc:Fallback xmlns="">
          <p:pic>
            <p:nvPicPr>
              <p:cNvPr id="29" name="Ink 28">
                <a:extLst>
                  <a:ext uri="{FF2B5EF4-FFF2-40B4-BE49-F238E27FC236}">
                    <a16:creationId xmlns:a16="http://schemas.microsoft.com/office/drawing/2014/main" id="{23C6D928-D4FC-AFB8-C672-E67DEEC22A9D}"/>
                  </a:ext>
                </a:extLst>
              </p:cNvPr>
              <p:cNvPicPr/>
              <p:nvPr/>
            </p:nvPicPr>
            <p:blipFill>
              <a:blip r:embed="rId32"/>
              <a:stretch>
                <a:fillRect/>
              </a:stretch>
            </p:blipFill>
            <p:spPr>
              <a:xfrm>
                <a:off x="3882875" y="4514637"/>
                <a:ext cx="577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Ink 30">
                <a:extLst>
                  <a:ext uri="{FF2B5EF4-FFF2-40B4-BE49-F238E27FC236}">
                    <a16:creationId xmlns:a16="http://schemas.microsoft.com/office/drawing/2014/main" id="{564C8B0D-1F98-FA66-6B94-B76C7B5F5BB4}"/>
                  </a:ext>
                </a:extLst>
              </p14:cNvPr>
              <p14:cNvContentPartPr/>
              <p14:nvPr/>
            </p14:nvContentPartPr>
            <p14:xfrm>
              <a:off x="3891875" y="4523637"/>
              <a:ext cx="18360" cy="259200"/>
            </p14:xfrm>
          </p:contentPart>
        </mc:Choice>
        <mc:Fallback xmlns="">
          <p:pic>
            <p:nvPicPr>
              <p:cNvPr id="31" name="Ink 30">
                <a:extLst>
                  <a:ext uri="{FF2B5EF4-FFF2-40B4-BE49-F238E27FC236}">
                    <a16:creationId xmlns:a16="http://schemas.microsoft.com/office/drawing/2014/main" id="{564C8B0D-1F98-FA66-6B94-B76C7B5F5BB4}"/>
                  </a:ext>
                </a:extLst>
              </p:cNvPr>
              <p:cNvPicPr/>
              <p:nvPr/>
            </p:nvPicPr>
            <p:blipFill>
              <a:blip r:embed="rId34"/>
              <a:stretch>
                <a:fillRect/>
              </a:stretch>
            </p:blipFill>
            <p:spPr>
              <a:xfrm>
                <a:off x="3882875" y="4514637"/>
                <a:ext cx="360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3" name="Ink 32">
                <a:extLst>
                  <a:ext uri="{FF2B5EF4-FFF2-40B4-BE49-F238E27FC236}">
                    <a16:creationId xmlns:a16="http://schemas.microsoft.com/office/drawing/2014/main" id="{3E203E6A-867D-D308-AB38-9793C9B238F7}"/>
                  </a:ext>
                </a:extLst>
              </p14:cNvPr>
              <p14:cNvContentPartPr/>
              <p14:nvPr/>
            </p14:nvContentPartPr>
            <p14:xfrm>
              <a:off x="4445555" y="4529757"/>
              <a:ext cx="1040760" cy="360"/>
            </p14:xfrm>
          </p:contentPart>
        </mc:Choice>
        <mc:Fallback xmlns="">
          <p:pic>
            <p:nvPicPr>
              <p:cNvPr id="33" name="Ink 32">
                <a:extLst>
                  <a:ext uri="{FF2B5EF4-FFF2-40B4-BE49-F238E27FC236}">
                    <a16:creationId xmlns:a16="http://schemas.microsoft.com/office/drawing/2014/main" id="{3E203E6A-867D-D308-AB38-9793C9B238F7}"/>
                  </a:ext>
                </a:extLst>
              </p:cNvPr>
              <p:cNvPicPr/>
              <p:nvPr/>
            </p:nvPicPr>
            <p:blipFill>
              <a:blip r:embed="rId36"/>
              <a:stretch>
                <a:fillRect/>
              </a:stretch>
            </p:blipFill>
            <p:spPr>
              <a:xfrm>
                <a:off x="4436555" y="4520757"/>
                <a:ext cx="1058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67725822-E84E-2D60-564E-B5CEE2D3C780}"/>
                  </a:ext>
                </a:extLst>
              </p14:cNvPr>
              <p14:cNvContentPartPr/>
              <p14:nvPr/>
            </p14:nvContentPartPr>
            <p14:xfrm>
              <a:off x="3933995" y="4812357"/>
              <a:ext cx="1558800" cy="720"/>
            </p14:xfrm>
          </p:contentPart>
        </mc:Choice>
        <mc:Fallback xmlns="">
          <p:pic>
            <p:nvPicPr>
              <p:cNvPr id="35" name="Ink 34">
                <a:extLst>
                  <a:ext uri="{FF2B5EF4-FFF2-40B4-BE49-F238E27FC236}">
                    <a16:creationId xmlns:a16="http://schemas.microsoft.com/office/drawing/2014/main" id="{67725822-E84E-2D60-564E-B5CEE2D3C780}"/>
                  </a:ext>
                </a:extLst>
              </p:cNvPr>
              <p:cNvPicPr/>
              <p:nvPr/>
            </p:nvPicPr>
            <p:blipFill>
              <a:blip r:embed="rId38"/>
              <a:stretch>
                <a:fillRect/>
              </a:stretch>
            </p:blipFill>
            <p:spPr>
              <a:xfrm>
                <a:off x="3924995" y="4794357"/>
                <a:ext cx="1576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 name="Ink 36">
                <a:extLst>
                  <a:ext uri="{FF2B5EF4-FFF2-40B4-BE49-F238E27FC236}">
                    <a16:creationId xmlns:a16="http://schemas.microsoft.com/office/drawing/2014/main" id="{DE2C3FDD-3732-CB9F-8CA6-6156C2B33588}"/>
                  </a:ext>
                </a:extLst>
              </p14:cNvPr>
              <p14:cNvContentPartPr/>
              <p14:nvPr/>
            </p14:nvContentPartPr>
            <p14:xfrm>
              <a:off x="5468315" y="4535877"/>
              <a:ext cx="720" cy="283320"/>
            </p14:xfrm>
          </p:contentPart>
        </mc:Choice>
        <mc:Fallback xmlns="">
          <p:pic>
            <p:nvPicPr>
              <p:cNvPr id="37" name="Ink 36">
                <a:extLst>
                  <a:ext uri="{FF2B5EF4-FFF2-40B4-BE49-F238E27FC236}">
                    <a16:creationId xmlns:a16="http://schemas.microsoft.com/office/drawing/2014/main" id="{DE2C3FDD-3732-CB9F-8CA6-6156C2B33588}"/>
                  </a:ext>
                </a:extLst>
              </p:cNvPr>
              <p:cNvPicPr/>
              <p:nvPr/>
            </p:nvPicPr>
            <p:blipFill>
              <a:blip r:embed="rId40"/>
              <a:stretch>
                <a:fillRect/>
              </a:stretch>
            </p:blipFill>
            <p:spPr>
              <a:xfrm>
                <a:off x="5450315" y="4526877"/>
                <a:ext cx="36000" cy="300960"/>
              </a:xfrm>
              <a:prstGeom prst="rect">
                <a:avLst/>
              </a:prstGeom>
            </p:spPr>
          </p:pic>
        </mc:Fallback>
      </mc:AlternateContent>
    </p:spTree>
    <p:extLst>
      <p:ext uri="{BB962C8B-B14F-4D97-AF65-F5344CB8AC3E}">
        <p14:creationId xmlns:p14="http://schemas.microsoft.com/office/powerpoint/2010/main" val="1495262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1F0D06FC-FA77-83E1-2A52-72A75A37B226}"/>
              </a:ext>
            </a:extLst>
          </p:cNvPr>
          <p:cNvPicPr>
            <a:picLocks noGrp="1" noChangeAspect="1"/>
          </p:cNvPicPr>
          <p:nvPr>
            <p:ph idx="1"/>
          </p:nvPr>
        </p:nvPicPr>
        <p:blipFill>
          <a:blip r:embed="rId2"/>
          <a:stretch>
            <a:fillRect/>
          </a:stretch>
        </p:blipFill>
        <p:spPr>
          <a:xfrm>
            <a:off x="643467" y="1193462"/>
            <a:ext cx="10905066" cy="447107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43BB4A0-E797-EAC4-1EA5-B7591E5E3277}"/>
                  </a:ext>
                </a:extLst>
              </p14:cNvPr>
              <p14:cNvContentPartPr/>
              <p14:nvPr/>
            </p14:nvContentPartPr>
            <p14:xfrm>
              <a:off x="1847286" y="2298337"/>
              <a:ext cx="360" cy="360"/>
            </p14:xfrm>
          </p:contentPart>
        </mc:Choice>
        <mc:Fallback xmlns="">
          <p:pic>
            <p:nvPicPr>
              <p:cNvPr id="4" name="Ink 3">
                <a:extLst>
                  <a:ext uri="{FF2B5EF4-FFF2-40B4-BE49-F238E27FC236}">
                    <a16:creationId xmlns:a16="http://schemas.microsoft.com/office/drawing/2014/main" id="{243BB4A0-E797-EAC4-1EA5-B7591E5E3277}"/>
                  </a:ext>
                </a:extLst>
              </p:cNvPr>
              <p:cNvPicPr/>
              <p:nvPr/>
            </p:nvPicPr>
            <p:blipFill>
              <a:blip r:embed="rId4"/>
              <a:stretch>
                <a:fillRect/>
              </a:stretch>
            </p:blipFill>
            <p:spPr>
              <a:xfrm>
                <a:off x="1838286" y="2289337"/>
                <a:ext cx="18000" cy="18000"/>
              </a:xfrm>
              <a:prstGeom prst="rect">
                <a:avLst/>
              </a:prstGeom>
            </p:spPr>
          </p:pic>
        </mc:Fallback>
      </mc:AlternateContent>
    </p:spTree>
    <p:extLst>
      <p:ext uri="{BB962C8B-B14F-4D97-AF65-F5344CB8AC3E}">
        <p14:creationId xmlns:p14="http://schemas.microsoft.com/office/powerpoint/2010/main" val="1122636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CF65-8AAB-2354-A2C8-D7F58EDC8613}"/>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F1AEBBF0-D465-26F7-C2D9-5F9CC150A58B}"/>
              </a:ext>
            </a:extLst>
          </p:cNvPr>
          <p:cNvPicPr>
            <a:picLocks noGrp="1" noChangeAspect="1"/>
          </p:cNvPicPr>
          <p:nvPr>
            <p:ph idx="1"/>
          </p:nvPr>
        </p:nvPicPr>
        <p:blipFill>
          <a:blip r:embed="rId3"/>
          <a:stretch>
            <a:fillRect/>
          </a:stretch>
        </p:blipFill>
        <p:spPr>
          <a:xfrm>
            <a:off x="1146216" y="1859573"/>
            <a:ext cx="9804031" cy="435133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571920B-882C-26C0-599F-8F8A74F96D8F}"/>
                  </a:ext>
                </a:extLst>
              </p14:cNvPr>
              <p14:cNvContentPartPr/>
              <p14:nvPr/>
            </p14:nvContentPartPr>
            <p14:xfrm>
              <a:off x="4223907" y="1119009"/>
              <a:ext cx="360" cy="360"/>
            </p14:xfrm>
          </p:contentPart>
        </mc:Choice>
        <mc:Fallback xmlns="">
          <p:pic>
            <p:nvPicPr>
              <p:cNvPr id="4" name="Ink 3">
                <a:extLst>
                  <a:ext uri="{FF2B5EF4-FFF2-40B4-BE49-F238E27FC236}">
                    <a16:creationId xmlns:a16="http://schemas.microsoft.com/office/drawing/2014/main" id="{0571920B-882C-26C0-599F-8F8A74F96D8F}"/>
                  </a:ext>
                </a:extLst>
              </p:cNvPr>
              <p:cNvPicPr/>
              <p:nvPr/>
            </p:nvPicPr>
            <p:blipFill>
              <a:blip r:embed="rId5"/>
              <a:stretch>
                <a:fillRect/>
              </a:stretch>
            </p:blipFill>
            <p:spPr>
              <a:xfrm>
                <a:off x="4214907" y="11100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187650BC-B1EA-F070-E9A1-3CDC07B198A7}"/>
                  </a:ext>
                </a:extLst>
              </p14:cNvPr>
              <p14:cNvContentPartPr/>
              <p14:nvPr/>
            </p14:nvContentPartPr>
            <p14:xfrm>
              <a:off x="4223907" y="1112169"/>
              <a:ext cx="360" cy="360"/>
            </p14:xfrm>
          </p:contentPart>
        </mc:Choice>
        <mc:Fallback xmlns="">
          <p:pic>
            <p:nvPicPr>
              <p:cNvPr id="5" name="Ink 4">
                <a:extLst>
                  <a:ext uri="{FF2B5EF4-FFF2-40B4-BE49-F238E27FC236}">
                    <a16:creationId xmlns:a16="http://schemas.microsoft.com/office/drawing/2014/main" id="{187650BC-B1EA-F070-E9A1-3CDC07B198A7}"/>
                  </a:ext>
                </a:extLst>
              </p:cNvPr>
              <p:cNvPicPr/>
              <p:nvPr/>
            </p:nvPicPr>
            <p:blipFill>
              <a:blip r:embed="rId5"/>
              <a:stretch>
                <a:fillRect/>
              </a:stretch>
            </p:blipFill>
            <p:spPr>
              <a:xfrm>
                <a:off x="4214907" y="110352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281C7FD-DAE7-F065-EB18-8DBAFDBFEFD9}"/>
                  </a:ext>
                </a:extLst>
              </p14:cNvPr>
              <p14:cNvContentPartPr/>
              <p14:nvPr/>
            </p14:nvContentPartPr>
            <p14:xfrm>
              <a:off x="2504907" y="2312049"/>
              <a:ext cx="927000" cy="275400"/>
            </p14:xfrm>
          </p:contentPart>
        </mc:Choice>
        <mc:Fallback xmlns="">
          <p:pic>
            <p:nvPicPr>
              <p:cNvPr id="8" name="Ink 7">
                <a:extLst>
                  <a:ext uri="{FF2B5EF4-FFF2-40B4-BE49-F238E27FC236}">
                    <a16:creationId xmlns:a16="http://schemas.microsoft.com/office/drawing/2014/main" id="{5281C7FD-DAE7-F065-EB18-8DBAFDBFEFD9}"/>
                  </a:ext>
                </a:extLst>
              </p:cNvPr>
              <p:cNvPicPr/>
              <p:nvPr/>
            </p:nvPicPr>
            <p:blipFill>
              <a:blip r:embed="rId8"/>
              <a:stretch>
                <a:fillRect/>
              </a:stretch>
            </p:blipFill>
            <p:spPr>
              <a:xfrm>
                <a:off x="2496267" y="2303049"/>
                <a:ext cx="9446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A0A655DF-1B6B-21C4-FE28-81BCC303376E}"/>
                  </a:ext>
                </a:extLst>
              </p14:cNvPr>
              <p14:cNvContentPartPr/>
              <p14:nvPr/>
            </p14:nvContentPartPr>
            <p14:xfrm>
              <a:off x="4188726" y="3984937"/>
              <a:ext cx="6478200" cy="720"/>
            </p14:xfrm>
          </p:contentPart>
        </mc:Choice>
        <mc:Fallback xmlns="">
          <p:pic>
            <p:nvPicPr>
              <p:cNvPr id="12" name="Ink 11">
                <a:extLst>
                  <a:ext uri="{FF2B5EF4-FFF2-40B4-BE49-F238E27FC236}">
                    <a16:creationId xmlns:a16="http://schemas.microsoft.com/office/drawing/2014/main" id="{A0A655DF-1B6B-21C4-FE28-81BCC303376E}"/>
                  </a:ext>
                </a:extLst>
              </p:cNvPr>
              <p:cNvPicPr/>
              <p:nvPr/>
            </p:nvPicPr>
            <p:blipFill>
              <a:blip r:embed="rId10"/>
              <a:stretch>
                <a:fillRect/>
              </a:stretch>
            </p:blipFill>
            <p:spPr>
              <a:xfrm>
                <a:off x="4179726" y="3966937"/>
                <a:ext cx="6495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EF21488-662B-B803-BD67-24EF566F87B4}"/>
                  </a:ext>
                </a:extLst>
              </p14:cNvPr>
              <p14:cNvContentPartPr/>
              <p14:nvPr/>
            </p14:nvContentPartPr>
            <p14:xfrm>
              <a:off x="4176486" y="3991057"/>
              <a:ext cx="18720" cy="2150640"/>
            </p14:xfrm>
          </p:contentPart>
        </mc:Choice>
        <mc:Fallback xmlns="">
          <p:pic>
            <p:nvPicPr>
              <p:cNvPr id="14" name="Ink 13">
                <a:extLst>
                  <a:ext uri="{FF2B5EF4-FFF2-40B4-BE49-F238E27FC236}">
                    <a16:creationId xmlns:a16="http://schemas.microsoft.com/office/drawing/2014/main" id="{BEF21488-662B-B803-BD67-24EF566F87B4}"/>
                  </a:ext>
                </a:extLst>
              </p:cNvPr>
              <p:cNvPicPr/>
              <p:nvPr/>
            </p:nvPicPr>
            <p:blipFill>
              <a:blip r:embed="rId12"/>
              <a:stretch>
                <a:fillRect/>
              </a:stretch>
            </p:blipFill>
            <p:spPr>
              <a:xfrm>
                <a:off x="4167486" y="3982057"/>
                <a:ext cx="36360" cy="216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0B772C46-70AB-5E61-21A9-BB1E20EDFDB5}"/>
                  </a:ext>
                </a:extLst>
              </p14:cNvPr>
              <p14:cNvContentPartPr/>
              <p14:nvPr/>
            </p14:nvContentPartPr>
            <p14:xfrm>
              <a:off x="4188726" y="6134857"/>
              <a:ext cx="6500520" cy="720"/>
            </p14:xfrm>
          </p:contentPart>
        </mc:Choice>
        <mc:Fallback xmlns="">
          <p:pic>
            <p:nvPicPr>
              <p:cNvPr id="16" name="Ink 15">
                <a:extLst>
                  <a:ext uri="{FF2B5EF4-FFF2-40B4-BE49-F238E27FC236}">
                    <a16:creationId xmlns:a16="http://schemas.microsoft.com/office/drawing/2014/main" id="{0B772C46-70AB-5E61-21A9-BB1E20EDFDB5}"/>
                  </a:ext>
                </a:extLst>
              </p:cNvPr>
              <p:cNvPicPr/>
              <p:nvPr/>
            </p:nvPicPr>
            <p:blipFill>
              <a:blip r:embed="rId14"/>
              <a:stretch>
                <a:fillRect/>
              </a:stretch>
            </p:blipFill>
            <p:spPr>
              <a:xfrm>
                <a:off x="4179726" y="6116857"/>
                <a:ext cx="6518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6BD68FE1-E453-15B7-2FEB-E40FF4B5505F}"/>
                  </a:ext>
                </a:extLst>
              </p14:cNvPr>
              <p14:cNvContentPartPr/>
              <p14:nvPr/>
            </p14:nvContentPartPr>
            <p14:xfrm>
              <a:off x="10632726" y="3997177"/>
              <a:ext cx="56160" cy="2107080"/>
            </p14:xfrm>
          </p:contentPart>
        </mc:Choice>
        <mc:Fallback xmlns="">
          <p:pic>
            <p:nvPicPr>
              <p:cNvPr id="18" name="Ink 17">
                <a:extLst>
                  <a:ext uri="{FF2B5EF4-FFF2-40B4-BE49-F238E27FC236}">
                    <a16:creationId xmlns:a16="http://schemas.microsoft.com/office/drawing/2014/main" id="{6BD68FE1-E453-15B7-2FEB-E40FF4B5505F}"/>
                  </a:ext>
                </a:extLst>
              </p:cNvPr>
              <p:cNvPicPr/>
              <p:nvPr/>
            </p:nvPicPr>
            <p:blipFill>
              <a:blip r:embed="rId16"/>
              <a:stretch>
                <a:fillRect/>
              </a:stretch>
            </p:blipFill>
            <p:spPr>
              <a:xfrm>
                <a:off x="10623726" y="3988177"/>
                <a:ext cx="73800" cy="2124720"/>
              </a:xfrm>
              <a:prstGeom prst="rect">
                <a:avLst/>
              </a:prstGeom>
            </p:spPr>
          </p:pic>
        </mc:Fallback>
      </mc:AlternateContent>
    </p:spTree>
    <p:extLst>
      <p:ext uri="{BB962C8B-B14F-4D97-AF65-F5344CB8AC3E}">
        <p14:creationId xmlns:p14="http://schemas.microsoft.com/office/powerpoint/2010/main" val="3910227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60CCB-35C5-B148-FDB3-F2B2636FA9F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hlinkClick r:id="rId3"/>
              </a:rPr>
              <a:t>Want to learn more? </a:t>
            </a:r>
            <a:endParaRPr lang="en-US" sz="3200" kern="1200" dirty="0">
              <a:solidFill>
                <a:schemeClr val="bg1"/>
              </a:solidFill>
              <a:latin typeface="+mj-lt"/>
              <a:ea typeface="+mj-ea"/>
              <a:cs typeface="+mj-cs"/>
            </a:endParaRPr>
          </a:p>
        </p:txBody>
      </p:sp>
      <p:pic>
        <p:nvPicPr>
          <p:cNvPr id="5" name="Content Placeholder 4">
            <a:extLst>
              <a:ext uri="{FF2B5EF4-FFF2-40B4-BE49-F238E27FC236}">
                <a16:creationId xmlns:a16="http://schemas.microsoft.com/office/drawing/2014/main" id="{F14A5B6D-EC90-58D2-B9D8-B31167C4EE33}"/>
              </a:ext>
            </a:extLst>
          </p:cNvPr>
          <p:cNvPicPr>
            <a:picLocks noGrp="1" noChangeAspect="1"/>
          </p:cNvPicPr>
          <p:nvPr>
            <p:ph idx="1"/>
          </p:nvPr>
        </p:nvPicPr>
        <p:blipFill>
          <a:blip r:embed="rId4"/>
          <a:stretch>
            <a:fillRect/>
          </a:stretch>
        </p:blipFill>
        <p:spPr>
          <a:xfrm>
            <a:off x="1565898" y="1675227"/>
            <a:ext cx="9060204" cy="4394199"/>
          </a:xfrm>
          <a:prstGeom prst="rect">
            <a:avLst/>
          </a:prstGeom>
        </p:spPr>
      </p:pic>
    </p:spTree>
    <p:extLst>
      <p:ext uri="{BB962C8B-B14F-4D97-AF65-F5344CB8AC3E}">
        <p14:creationId xmlns:p14="http://schemas.microsoft.com/office/powerpoint/2010/main" val="2675079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963190-59C4-3F45-1162-244332F26DEB}"/>
              </a:ext>
            </a:extLst>
          </p:cNvPr>
          <p:cNvSpPr>
            <a:spLocks noGrp="1"/>
          </p:cNvSpPr>
          <p:nvPr>
            <p:ph type="title"/>
          </p:nvPr>
        </p:nvSpPr>
        <p:spPr>
          <a:xfrm>
            <a:off x="1285240" y="1050595"/>
            <a:ext cx="8074815" cy="1618489"/>
          </a:xfrm>
        </p:spPr>
        <p:txBody>
          <a:bodyPr anchor="ctr">
            <a:normAutofit/>
          </a:bodyPr>
          <a:lstStyle/>
          <a:p>
            <a:r>
              <a:rPr lang="en-US" sz="7200"/>
              <a:t>What’s Next? </a:t>
            </a:r>
          </a:p>
        </p:txBody>
      </p:sp>
      <p:sp>
        <p:nvSpPr>
          <p:cNvPr id="3" name="Content Placeholder 2">
            <a:extLst>
              <a:ext uri="{FF2B5EF4-FFF2-40B4-BE49-F238E27FC236}">
                <a16:creationId xmlns:a16="http://schemas.microsoft.com/office/drawing/2014/main" id="{7EB29405-6BD7-2AFE-E99A-038D1061C65D}"/>
              </a:ext>
            </a:extLst>
          </p:cNvPr>
          <p:cNvSpPr>
            <a:spLocks noGrp="1"/>
          </p:cNvSpPr>
          <p:nvPr>
            <p:ph idx="1"/>
          </p:nvPr>
        </p:nvSpPr>
        <p:spPr>
          <a:xfrm>
            <a:off x="1285240" y="2969469"/>
            <a:ext cx="8074815" cy="2800395"/>
          </a:xfrm>
        </p:spPr>
        <p:txBody>
          <a:bodyPr anchor="t">
            <a:normAutofit lnSpcReduction="10000"/>
          </a:bodyPr>
          <a:lstStyle/>
          <a:p>
            <a:r>
              <a:rPr lang="en-US" sz="2000" dirty="0"/>
              <a:t>Agency Airspace Courses </a:t>
            </a:r>
          </a:p>
          <a:p>
            <a:pPr lvl="1"/>
            <a:r>
              <a:rPr lang="en-US" sz="2000" dirty="0"/>
              <a:t>A-103 – </a:t>
            </a:r>
            <a:r>
              <a:rPr lang="en-US" sz="2000" dirty="0">
                <a:hlinkClick r:id="rId3"/>
              </a:rPr>
              <a:t>IAT</a:t>
            </a:r>
            <a:endParaRPr lang="en-US" sz="2000" dirty="0"/>
          </a:p>
          <a:p>
            <a:pPr lvl="1"/>
            <a:r>
              <a:rPr lang="en-US" sz="2000" dirty="0"/>
              <a:t>A-203 – </a:t>
            </a:r>
            <a:r>
              <a:rPr lang="en-US" sz="2000" dirty="0">
                <a:hlinkClick r:id="rId3"/>
              </a:rPr>
              <a:t>IAT</a:t>
            </a:r>
            <a:endParaRPr lang="en-US" sz="2000" dirty="0"/>
          </a:p>
          <a:p>
            <a:pPr marL="457200" lvl="1" indent="0">
              <a:buNone/>
            </a:pPr>
            <a:endParaRPr lang="en-US" sz="2000" dirty="0"/>
          </a:p>
          <a:p>
            <a:pPr marL="457200" lvl="1" indent="0">
              <a:buNone/>
            </a:pPr>
            <a:r>
              <a:rPr lang="en-US" sz="2000" dirty="0">
                <a:hlinkClick r:id="rId4"/>
              </a:rPr>
              <a:t>Airspace Coordinator? </a:t>
            </a:r>
            <a:endParaRPr lang="en-US" sz="2000" dirty="0"/>
          </a:p>
          <a:p>
            <a:pPr marL="457200" lvl="1" indent="0">
              <a:buNone/>
            </a:pPr>
            <a:endParaRPr lang="en-US" sz="2000" dirty="0"/>
          </a:p>
          <a:p>
            <a:pPr marL="457200" lvl="1" indent="0">
              <a:buNone/>
            </a:pPr>
            <a:r>
              <a:rPr lang="en-US" sz="2000" dirty="0"/>
              <a:t>Future Policy changes to </a:t>
            </a:r>
            <a:r>
              <a:rPr lang="en-US" sz="2000" dirty="0">
                <a:hlinkClick r:id="rId5"/>
              </a:rPr>
              <a:t>ICAO</a:t>
            </a:r>
            <a:r>
              <a:rPr lang="en-US" sz="2000" dirty="0"/>
              <a:t> – NMS can handle it. </a:t>
            </a:r>
          </a:p>
          <a:p>
            <a:pPr marL="457200" lvl="1" indent="0">
              <a:buNone/>
            </a:pPr>
            <a:r>
              <a:rPr lang="en-US" sz="2000" dirty="0"/>
              <a:t>Enhanced Situational Awareness, reduced cognitive load, effective and efficient decision making </a:t>
            </a:r>
          </a:p>
        </p:txBody>
      </p:sp>
    </p:spTree>
    <p:extLst>
      <p:ext uri="{BB962C8B-B14F-4D97-AF65-F5344CB8AC3E}">
        <p14:creationId xmlns:p14="http://schemas.microsoft.com/office/powerpoint/2010/main" val="174109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8C60A-019F-FD8E-758B-381781EC260E}"/>
              </a:ext>
            </a:extLst>
          </p:cNvPr>
          <p:cNvSpPr>
            <a:spLocks noGrp="1"/>
          </p:cNvSpPr>
          <p:nvPr>
            <p:ph type="title"/>
          </p:nvPr>
        </p:nvSpPr>
        <p:spPr>
          <a:xfrm>
            <a:off x="645064" y="525982"/>
            <a:ext cx="4282983" cy="1200361"/>
          </a:xfrm>
        </p:spPr>
        <p:txBody>
          <a:bodyPr anchor="b">
            <a:normAutofit/>
          </a:bodyPr>
          <a:lstStyle/>
          <a:p>
            <a:r>
              <a:rPr lang="en-US" sz="3600" dirty="0"/>
              <a:t>NMS </a:t>
            </a:r>
            <a:r>
              <a:rPr lang="en-US" sz="3600" dirty="0">
                <a:hlinkClick r:id="rId2"/>
              </a:rPr>
              <a:t>Portal </a:t>
            </a:r>
            <a:endParaRPr lang="en-US" sz="3600" dirty="0"/>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13BD04-2FEC-4A7D-9629-AB5B71E9B611}"/>
              </a:ext>
            </a:extLst>
          </p:cNvPr>
          <p:cNvSpPr>
            <a:spLocks noGrp="1"/>
          </p:cNvSpPr>
          <p:nvPr>
            <p:ph idx="1"/>
          </p:nvPr>
        </p:nvSpPr>
        <p:spPr>
          <a:xfrm>
            <a:off x="645066" y="2031101"/>
            <a:ext cx="4282984" cy="3511943"/>
          </a:xfrm>
        </p:spPr>
        <p:txBody>
          <a:bodyPr anchor="ctr">
            <a:normAutofit/>
          </a:bodyPr>
          <a:lstStyle/>
          <a:p>
            <a:r>
              <a:rPr lang="en-US" sz="1800" dirty="0"/>
              <a:t>What’s happening in NMS</a:t>
            </a:r>
          </a:p>
          <a:p>
            <a:pPr lvl="1"/>
            <a:r>
              <a:rPr lang="en-US" sz="1800" dirty="0"/>
              <a:t>System Metrics / Getting started </a:t>
            </a:r>
          </a:p>
          <a:p>
            <a:pPr lvl="1"/>
            <a:endParaRPr lang="en-US" sz="1800" dirty="0"/>
          </a:p>
          <a:p>
            <a:pPr lvl="1"/>
            <a:endParaRPr lang="en-US" sz="1800"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B619D8-2B11-6010-B71E-B79DC1481DCB}"/>
              </a:ext>
            </a:extLst>
          </p:cNvPr>
          <p:cNvPicPr>
            <a:picLocks noChangeAspect="1"/>
          </p:cNvPicPr>
          <p:nvPr/>
        </p:nvPicPr>
        <p:blipFill>
          <a:blip r:embed="rId3"/>
          <a:stretch>
            <a:fillRect/>
          </a:stretch>
        </p:blipFill>
        <p:spPr>
          <a:xfrm>
            <a:off x="5987738" y="1729685"/>
            <a:ext cx="5628018" cy="3165759"/>
          </a:xfrm>
          <a:prstGeom prst="rect">
            <a:avLst/>
          </a:prstGeom>
        </p:spPr>
      </p:pic>
    </p:spTree>
    <p:extLst>
      <p:ext uri="{BB962C8B-B14F-4D97-AF65-F5344CB8AC3E}">
        <p14:creationId xmlns:p14="http://schemas.microsoft.com/office/powerpoint/2010/main" val="93845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7412B8E-484B-4452-8644-AD263F593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CB47E-8616-4ACB-8813-889C3FE607A2}"/>
              </a:ext>
            </a:extLst>
          </p:cNvPr>
          <p:cNvSpPr>
            <a:spLocks noGrp="1"/>
          </p:cNvSpPr>
          <p:nvPr>
            <p:ph type="title"/>
          </p:nvPr>
        </p:nvSpPr>
        <p:spPr>
          <a:xfrm>
            <a:off x="1043631" y="873940"/>
            <a:ext cx="4928291" cy="1035781"/>
          </a:xfrm>
        </p:spPr>
        <p:txBody>
          <a:bodyPr anchor="ctr">
            <a:normAutofit/>
          </a:bodyPr>
          <a:lstStyle/>
          <a:p>
            <a:r>
              <a:rPr lang="en-US" sz="3300" dirty="0"/>
              <a:t>Systems that will be or have been deprecated </a:t>
            </a:r>
          </a:p>
        </p:txBody>
      </p:sp>
      <p:sp>
        <p:nvSpPr>
          <p:cNvPr id="3" name="Content Placeholder 2">
            <a:extLst>
              <a:ext uri="{FF2B5EF4-FFF2-40B4-BE49-F238E27FC236}">
                <a16:creationId xmlns:a16="http://schemas.microsoft.com/office/drawing/2014/main" id="{76BB0062-52D9-39AD-CF9B-00DF825CEBE8}"/>
              </a:ext>
            </a:extLst>
          </p:cNvPr>
          <p:cNvSpPr>
            <a:spLocks noGrp="1"/>
          </p:cNvSpPr>
          <p:nvPr>
            <p:ph idx="1"/>
          </p:nvPr>
        </p:nvSpPr>
        <p:spPr>
          <a:xfrm>
            <a:off x="1045029" y="2524721"/>
            <a:ext cx="4991629" cy="3677123"/>
          </a:xfrm>
        </p:spPr>
        <p:txBody>
          <a:bodyPr anchor="ctr">
            <a:normAutofit/>
          </a:bodyPr>
          <a:lstStyle/>
          <a:p>
            <a:r>
              <a:rPr lang="en-US" sz="1800" dirty="0"/>
              <a:t>NOTAM Entry System (NES)</a:t>
            </a:r>
          </a:p>
          <a:p>
            <a:r>
              <a:rPr lang="en-US" sz="1800" dirty="0"/>
              <a:t>ENII</a:t>
            </a:r>
          </a:p>
          <a:p>
            <a:r>
              <a:rPr lang="en-US" sz="1800" dirty="0"/>
              <a:t>Defense Internet NOTAM Service</a:t>
            </a:r>
          </a:p>
          <a:p>
            <a:r>
              <a:rPr lang="en-US" sz="1800" dirty="0"/>
              <a:t>FNS NOTAM Search </a:t>
            </a:r>
          </a:p>
          <a:p>
            <a:endParaRPr lang="en-US" sz="1800" dirty="0"/>
          </a:p>
          <a:p>
            <a:endParaRPr lang="en-US" sz="1800" dirty="0"/>
          </a:p>
        </p:txBody>
      </p:sp>
      <p:sp>
        <p:nvSpPr>
          <p:cNvPr id="34" name="Rectangle 33">
            <a:extLst>
              <a:ext uri="{FF2B5EF4-FFF2-40B4-BE49-F238E27FC236}">
                <a16:creationId xmlns:a16="http://schemas.microsoft.com/office/drawing/2014/main" id="{0FD95D09-2666-454C-AE57-F5C7D8660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9" y="650054"/>
            <a:ext cx="4719382" cy="55964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0242C4-BB62-D9A3-C9F0-FE9E50EB3439}"/>
              </a:ext>
            </a:extLst>
          </p:cNvPr>
          <p:cNvPicPr>
            <a:picLocks noChangeAspect="1"/>
          </p:cNvPicPr>
          <p:nvPr/>
        </p:nvPicPr>
        <p:blipFill>
          <a:blip r:embed="rId2"/>
          <a:stretch>
            <a:fillRect/>
          </a:stretch>
        </p:blipFill>
        <p:spPr>
          <a:xfrm>
            <a:off x="8044075" y="2725870"/>
            <a:ext cx="2064082" cy="1444857"/>
          </a:xfrm>
          <a:prstGeom prst="rect">
            <a:avLst/>
          </a:prstGeom>
        </p:spPr>
      </p:pic>
      <p:pic>
        <p:nvPicPr>
          <p:cNvPr id="7" name="Picture 6">
            <a:extLst>
              <a:ext uri="{FF2B5EF4-FFF2-40B4-BE49-F238E27FC236}">
                <a16:creationId xmlns:a16="http://schemas.microsoft.com/office/drawing/2014/main" id="{BC583768-BEB3-09E6-52D9-FED6B36CD665}"/>
              </a:ext>
            </a:extLst>
          </p:cNvPr>
          <p:cNvPicPr>
            <a:picLocks noChangeAspect="1"/>
          </p:cNvPicPr>
          <p:nvPr/>
        </p:nvPicPr>
        <p:blipFill>
          <a:blip r:embed="rId3"/>
          <a:stretch>
            <a:fillRect/>
          </a:stretch>
        </p:blipFill>
        <p:spPr>
          <a:xfrm>
            <a:off x="6881706" y="873940"/>
            <a:ext cx="4258492" cy="1606235"/>
          </a:xfrm>
          <a:prstGeom prst="rect">
            <a:avLst/>
          </a:prstGeom>
        </p:spPr>
      </p:pic>
      <p:pic>
        <p:nvPicPr>
          <p:cNvPr id="5" name="Picture 4">
            <a:extLst>
              <a:ext uri="{FF2B5EF4-FFF2-40B4-BE49-F238E27FC236}">
                <a16:creationId xmlns:a16="http://schemas.microsoft.com/office/drawing/2014/main" id="{C8535950-EBA4-480B-8E43-5F59B2068778}"/>
              </a:ext>
            </a:extLst>
          </p:cNvPr>
          <p:cNvPicPr>
            <a:picLocks noChangeAspect="1"/>
          </p:cNvPicPr>
          <p:nvPr/>
        </p:nvPicPr>
        <p:blipFill>
          <a:blip r:embed="rId4"/>
          <a:stretch>
            <a:fillRect/>
          </a:stretch>
        </p:blipFill>
        <p:spPr>
          <a:xfrm>
            <a:off x="6881706" y="4363282"/>
            <a:ext cx="4258492" cy="1511764"/>
          </a:xfrm>
          <a:prstGeom prst="rect">
            <a:avLst/>
          </a:prstGeom>
        </p:spPr>
      </p:pic>
      <p:cxnSp>
        <p:nvCxnSpPr>
          <p:cNvPr id="36" name="Straight Connector 3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10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8BE6-F166-E3FD-EAC4-C2439F87483D}"/>
              </a:ext>
            </a:extLst>
          </p:cNvPr>
          <p:cNvSpPr>
            <a:spLocks noGrp="1"/>
          </p:cNvSpPr>
          <p:nvPr>
            <p:ph type="title"/>
          </p:nvPr>
        </p:nvSpPr>
        <p:spPr/>
        <p:txBody>
          <a:bodyPr/>
          <a:lstStyle/>
          <a:p>
            <a:r>
              <a:rPr lang="en-US" dirty="0">
                <a:hlinkClick r:id="rId3"/>
              </a:rPr>
              <a:t>1800wxbrief.com </a:t>
            </a:r>
            <a:r>
              <a:rPr lang="en-US" dirty="0"/>
              <a:t>is </a:t>
            </a:r>
            <a:r>
              <a:rPr lang="en-US" b="1" dirty="0">
                <a:solidFill>
                  <a:srgbClr val="FF0000"/>
                </a:solidFill>
              </a:rPr>
              <a:t>NOT</a:t>
            </a:r>
            <a:r>
              <a:rPr lang="en-US" dirty="0"/>
              <a:t> going away</a:t>
            </a:r>
          </a:p>
        </p:txBody>
      </p:sp>
      <p:pic>
        <p:nvPicPr>
          <p:cNvPr id="5" name="Content Placeholder 4">
            <a:extLst>
              <a:ext uri="{FF2B5EF4-FFF2-40B4-BE49-F238E27FC236}">
                <a16:creationId xmlns:a16="http://schemas.microsoft.com/office/drawing/2014/main" id="{60856AA7-5B4F-F10B-6668-6274A63CF18F}"/>
              </a:ext>
            </a:extLst>
          </p:cNvPr>
          <p:cNvPicPr>
            <a:picLocks noGrp="1" noChangeAspect="1"/>
          </p:cNvPicPr>
          <p:nvPr>
            <p:ph idx="1"/>
          </p:nvPr>
        </p:nvPicPr>
        <p:blipFill>
          <a:blip r:embed="rId4"/>
          <a:stretch>
            <a:fillRect/>
          </a:stretch>
        </p:blipFill>
        <p:spPr>
          <a:xfrm>
            <a:off x="838200" y="2008649"/>
            <a:ext cx="10515600" cy="3985289"/>
          </a:xfrm>
          <a:prstGeom prst="rect">
            <a:avLst/>
          </a:prstGeom>
        </p:spPr>
      </p:pic>
    </p:spTree>
    <p:extLst>
      <p:ext uri="{BB962C8B-B14F-4D97-AF65-F5344CB8AC3E}">
        <p14:creationId xmlns:p14="http://schemas.microsoft.com/office/powerpoint/2010/main" val="173936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26D5-CA1C-20F9-2BE5-D06F1BAF7E99}"/>
              </a:ext>
            </a:extLst>
          </p:cNvPr>
          <p:cNvSpPr>
            <a:spLocks noGrp="1"/>
          </p:cNvSpPr>
          <p:nvPr>
            <p:ph type="title"/>
          </p:nvPr>
        </p:nvSpPr>
        <p:spPr/>
        <p:txBody>
          <a:bodyPr/>
          <a:lstStyle/>
          <a:p>
            <a:pPr algn="ctr"/>
            <a:r>
              <a:rPr lang="en-US" dirty="0"/>
              <a:t>FAA </a:t>
            </a:r>
            <a:r>
              <a:rPr lang="en-US" dirty="0" err="1"/>
              <a:t>Opendata</a:t>
            </a:r>
            <a:r>
              <a:rPr lang="en-US" dirty="0"/>
              <a:t> is </a:t>
            </a:r>
            <a:r>
              <a:rPr lang="en-US" b="1" dirty="0">
                <a:solidFill>
                  <a:srgbClr val="FF0000"/>
                </a:solidFill>
              </a:rPr>
              <a:t>NOT</a:t>
            </a:r>
            <a:r>
              <a:rPr lang="en-US" dirty="0"/>
              <a:t> going away </a:t>
            </a:r>
          </a:p>
        </p:txBody>
      </p:sp>
      <p:pic>
        <p:nvPicPr>
          <p:cNvPr id="5" name="Content Placeholder 4">
            <a:extLst>
              <a:ext uri="{FF2B5EF4-FFF2-40B4-BE49-F238E27FC236}">
                <a16:creationId xmlns:a16="http://schemas.microsoft.com/office/drawing/2014/main" id="{3FF09724-533E-EE4F-C0D0-15045A48E76E}"/>
              </a:ext>
            </a:extLst>
          </p:cNvPr>
          <p:cNvPicPr>
            <a:picLocks noGrp="1" noChangeAspect="1"/>
          </p:cNvPicPr>
          <p:nvPr>
            <p:ph idx="1"/>
          </p:nvPr>
        </p:nvPicPr>
        <p:blipFill>
          <a:blip r:embed="rId3"/>
          <a:stretch>
            <a:fillRect/>
          </a:stretch>
        </p:blipFill>
        <p:spPr>
          <a:xfrm>
            <a:off x="1200150" y="1386674"/>
            <a:ext cx="9791700" cy="3170877"/>
          </a:xfrm>
          <a:prstGeom prst="rect">
            <a:avLst/>
          </a:prstGeom>
        </p:spPr>
      </p:pic>
      <p:graphicFrame>
        <p:nvGraphicFramePr>
          <p:cNvPr id="6" name="Table 5">
            <a:extLst>
              <a:ext uri="{FF2B5EF4-FFF2-40B4-BE49-F238E27FC236}">
                <a16:creationId xmlns:a16="http://schemas.microsoft.com/office/drawing/2014/main" id="{57270314-9020-A0E0-2D0A-B2282CD3F9CD}"/>
              </a:ext>
            </a:extLst>
          </p:cNvPr>
          <p:cNvGraphicFramePr>
            <a:graphicFrameLocks noGrp="1"/>
          </p:cNvGraphicFramePr>
          <p:nvPr>
            <p:extLst>
              <p:ext uri="{D42A27DB-BD31-4B8C-83A1-F6EECF244321}">
                <p14:modId xmlns:p14="http://schemas.microsoft.com/office/powerpoint/2010/main" val="1593620280"/>
              </p:ext>
            </p:extLst>
          </p:nvPr>
        </p:nvGraphicFramePr>
        <p:xfrm>
          <a:off x="1200150" y="3892237"/>
          <a:ext cx="9791700" cy="2533963"/>
        </p:xfrm>
        <a:graphic>
          <a:graphicData uri="http://schemas.openxmlformats.org/drawingml/2006/table">
            <a:tbl>
              <a:tblPr>
                <a:tableStyleId>{5C22544A-7EE6-4342-B048-85BDC9FD1C3A}</a:tableStyleId>
              </a:tblPr>
              <a:tblGrid>
                <a:gridCol w="9791700">
                  <a:extLst>
                    <a:ext uri="{9D8B030D-6E8A-4147-A177-3AD203B41FA5}">
                      <a16:colId xmlns:a16="http://schemas.microsoft.com/office/drawing/2014/main" val="220968928"/>
                    </a:ext>
                  </a:extLst>
                </a:gridCol>
              </a:tblGrid>
              <a:tr h="2533963">
                <a:tc>
                  <a:txBody>
                    <a:bodyPr/>
                    <a:lstStyle/>
                    <a:p>
                      <a:endParaRPr lang="en-US"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https://adds-faa.opendata.arcgis.com/maps/faa::vfr-sectional/about </a:t>
                      </a:r>
                    </a:p>
                    <a:p>
                      <a:r>
                        <a:rPr lang="en-US" sz="1800" kern="1200" dirty="0">
                          <a:solidFill>
                            <a:schemeClr val="dk1"/>
                          </a:solidFill>
                          <a:effectLst/>
                          <a:latin typeface="+mn-lt"/>
                          <a:ea typeface="+mn-ea"/>
                          <a:cs typeface="+mn-cs"/>
                        </a:rPr>
                        <a:t>https://adds-faa.opendata.arcgis.com/datasets/dd0d1b726e504137ab3c41b21835d05b_0/about </a:t>
                      </a:r>
                    </a:p>
                    <a:p>
                      <a:r>
                        <a:rPr lang="en-US" sz="1800" kern="1200" dirty="0">
                          <a:solidFill>
                            <a:schemeClr val="dk1"/>
                          </a:solidFill>
                          <a:effectLst/>
                          <a:latin typeface="+mn-lt"/>
                          <a:ea typeface="+mn-ea"/>
                          <a:cs typeface="+mn-cs"/>
                        </a:rPr>
                        <a:t>https://adds-faa.opendata.arcgis.com/datasets/faa::mtr-segment-1/about </a:t>
                      </a:r>
                    </a:p>
                    <a:p>
                      <a:r>
                        <a:rPr lang="en-US" sz="1800" kern="1200" dirty="0">
                          <a:solidFill>
                            <a:schemeClr val="dk1"/>
                          </a:solidFill>
                          <a:effectLst/>
                          <a:latin typeface="+mn-lt"/>
                          <a:ea typeface="+mn-ea"/>
                          <a:cs typeface="+mn-cs"/>
                        </a:rPr>
                        <a:t>https://adds-faa.opendata.arcgis.com/datasets/faa::airports-1/about </a:t>
                      </a:r>
                    </a:p>
                    <a:p>
                      <a:r>
                        <a:rPr lang="en-US" sz="1800" kern="1200" dirty="0">
                          <a:solidFill>
                            <a:schemeClr val="dk1"/>
                          </a:solidFill>
                          <a:effectLst/>
                          <a:latin typeface="+mn-lt"/>
                          <a:ea typeface="+mn-ea"/>
                          <a:cs typeface="+mn-cs"/>
                        </a:rPr>
                        <a:t>https://adds-faa.opendata.arcgis.com/datasets/faa::navaid-system/about </a:t>
                      </a:r>
                    </a:p>
                    <a:p>
                      <a:pPr algn="l" fontAlgn="b">
                        <a:buNone/>
                      </a:pPr>
                      <a:endParaRPr lang="en-US"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17927875"/>
                  </a:ext>
                </a:extLst>
              </a:tr>
            </a:tbl>
          </a:graphicData>
        </a:graphic>
      </p:graphicFrame>
    </p:spTree>
    <p:extLst>
      <p:ext uri="{BB962C8B-B14F-4D97-AF65-F5344CB8AC3E}">
        <p14:creationId xmlns:p14="http://schemas.microsoft.com/office/powerpoint/2010/main" val="54705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7A6E0-4B58-3902-BF58-C28FFAC63CFC}"/>
              </a:ext>
            </a:extLst>
          </p:cNvPr>
          <p:cNvSpPr>
            <a:spLocks noGrp="1"/>
          </p:cNvSpPr>
          <p:nvPr>
            <p:ph type="title"/>
          </p:nvPr>
        </p:nvSpPr>
        <p:spPr>
          <a:xfrm>
            <a:off x="1043631" y="873940"/>
            <a:ext cx="4928291" cy="1035781"/>
          </a:xfrm>
        </p:spPr>
        <p:txBody>
          <a:bodyPr anchor="ctr">
            <a:normAutofit/>
          </a:bodyPr>
          <a:lstStyle/>
          <a:p>
            <a:r>
              <a:rPr lang="en-US" sz="3300" dirty="0"/>
              <a:t>Applications that could use the NMS API </a:t>
            </a:r>
          </a:p>
        </p:txBody>
      </p:sp>
      <p:sp>
        <p:nvSpPr>
          <p:cNvPr id="3" name="Content Placeholder 2">
            <a:extLst>
              <a:ext uri="{FF2B5EF4-FFF2-40B4-BE49-F238E27FC236}">
                <a16:creationId xmlns:a16="http://schemas.microsoft.com/office/drawing/2014/main" id="{723D368D-E5F7-D199-096A-6966F9AFA50B}"/>
              </a:ext>
            </a:extLst>
          </p:cNvPr>
          <p:cNvSpPr>
            <a:spLocks noGrp="1"/>
          </p:cNvSpPr>
          <p:nvPr>
            <p:ph idx="1"/>
          </p:nvPr>
        </p:nvSpPr>
        <p:spPr>
          <a:xfrm>
            <a:off x="1045029" y="2524721"/>
            <a:ext cx="4991629" cy="3677123"/>
          </a:xfrm>
        </p:spPr>
        <p:txBody>
          <a:bodyPr anchor="ctr">
            <a:normAutofit/>
          </a:bodyPr>
          <a:lstStyle/>
          <a:p>
            <a:r>
              <a:rPr lang="en-US" sz="1800" dirty="0"/>
              <a:t>AFF </a:t>
            </a:r>
          </a:p>
          <a:p>
            <a:r>
              <a:rPr lang="en-US" sz="1800" dirty="0"/>
              <a:t>EGP </a:t>
            </a:r>
          </a:p>
          <a:p>
            <a:pPr marL="0" indent="0">
              <a:buNone/>
            </a:pPr>
            <a:endParaRPr lang="en-US" sz="1800" dirty="0"/>
          </a:p>
          <a:p>
            <a:pPr>
              <a:buFont typeface="Wingdings" panose="05000000000000000000" pitchFamily="2" charset="2"/>
              <a:buChar char="v"/>
            </a:pPr>
            <a:r>
              <a:rPr lang="en-US" sz="1800" dirty="0"/>
              <a:t>ASCOs </a:t>
            </a:r>
          </a:p>
          <a:p>
            <a:pPr marL="0" indent="0">
              <a:buNone/>
            </a:pPr>
            <a:endParaRPr lang="en-US" sz="1800" dirty="0"/>
          </a:p>
          <a:p>
            <a:r>
              <a:rPr lang="en-US" sz="1800" dirty="0"/>
              <a:t>KEY API Capabilities &amp; Data</a:t>
            </a:r>
          </a:p>
          <a:p>
            <a:pPr lvl="1"/>
            <a:r>
              <a:rPr lang="en-US" sz="1400" dirty="0"/>
              <a:t>Real-Time NOTAMs </a:t>
            </a:r>
          </a:p>
          <a:p>
            <a:pPr lvl="1"/>
            <a:r>
              <a:rPr lang="en-US" sz="1400" dirty="0"/>
              <a:t>Data Formats – JSON, </a:t>
            </a:r>
            <a:r>
              <a:rPr lang="en-US" sz="1400" dirty="0" err="1"/>
              <a:t>GeoJSON</a:t>
            </a:r>
            <a:r>
              <a:rPr lang="en-US" sz="1400" dirty="0"/>
              <a:t>, and AIXM</a:t>
            </a:r>
          </a:p>
          <a:p>
            <a:pPr lvl="1"/>
            <a:r>
              <a:rPr lang="en-US" sz="1400" dirty="0"/>
              <a:t>Easier to automate than older text-based formats.</a:t>
            </a:r>
            <a:endParaRPr lang="en-US" sz="600" dirty="0"/>
          </a:p>
          <a:p>
            <a:pPr marL="0" indent="0">
              <a:buNone/>
            </a:pPr>
            <a:r>
              <a:rPr lang="en-US" sz="1800" dirty="0"/>
              <a:t>API has been available since late 2025! </a:t>
            </a:r>
          </a:p>
        </p:txBody>
      </p:sp>
      <p:sp>
        <p:nvSpPr>
          <p:cNvPr id="21" name="Rectangle 20">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C6ECB8-3594-59AA-6F13-BE1CE1D20EF9}"/>
              </a:ext>
            </a:extLst>
          </p:cNvPr>
          <p:cNvPicPr>
            <a:picLocks noChangeAspect="1"/>
          </p:cNvPicPr>
          <p:nvPr/>
        </p:nvPicPr>
        <p:blipFill>
          <a:blip r:embed="rId3"/>
          <a:stretch>
            <a:fillRect/>
          </a:stretch>
        </p:blipFill>
        <p:spPr>
          <a:xfrm>
            <a:off x="6841066" y="961694"/>
            <a:ext cx="4305905" cy="2077599"/>
          </a:xfrm>
          <a:prstGeom prst="rect">
            <a:avLst/>
          </a:prstGeom>
        </p:spPr>
      </p:pic>
      <p:sp>
        <p:nvSpPr>
          <p:cNvPr id="23" name="Rectangle 22">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645601-896D-4997-2D51-CB548FA44995}"/>
              </a:ext>
            </a:extLst>
          </p:cNvPr>
          <p:cNvPicPr>
            <a:picLocks noChangeAspect="1"/>
          </p:cNvPicPr>
          <p:nvPr/>
        </p:nvPicPr>
        <p:blipFill>
          <a:blip r:embed="rId4"/>
          <a:stretch>
            <a:fillRect/>
          </a:stretch>
        </p:blipFill>
        <p:spPr>
          <a:xfrm>
            <a:off x="6841066" y="3952625"/>
            <a:ext cx="4305905" cy="1819245"/>
          </a:xfrm>
          <a:prstGeom prst="rect">
            <a:avLst/>
          </a:prstGeom>
        </p:spPr>
      </p:pic>
      <p:cxnSp>
        <p:nvCxnSpPr>
          <p:cNvPr id="25" name="Straight Connector 2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37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168E-1744-5620-8E93-73A6E8D1B580}"/>
              </a:ext>
            </a:extLst>
          </p:cNvPr>
          <p:cNvSpPr>
            <a:spLocks noGrp="1"/>
          </p:cNvSpPr>
          <p:nvPr>
            <p:ph type="title"/>
          </p:nvPr>
        </p:nvSpPr>
        <p:spPr/>
        <p:txBody>
          <a:bodyPr/>
          <a:lstStyle/>
          <a:p>
            <a:pPr algn="ctr"/>
            <a:r>
              <a:rPr lang="en-US" dirty="0"/>
              <a:t>NMS Familiarization For Originators</a:t>
            </a:r>
          </a:p>
        </p:txBody>
      </p:sp>
      <p:pic>
        <p:nvPicPr>
          <p:cNvPr id="5" name="Content Placeholder 4">
            <a:extLst>
              <a:ext uri="{FF2B5EF4-FFF2-40B4-BE49-F238E27FC236}">
                <a16:creationId xmlns:a16="http://schemas.microsoft.com/office/drawing/2014/main" id="{08EC2C4C-A7D8-B57E-7076-3ED0A69A4874}"/>
              </a:ext>
            </a:extLst>
          </p:cNvPr>
          <p:cNvPicPr>
            <a:picLocks noGrp="1" noChangeAspect="1"/>
          </p:cNvPicPr>
          <p:nvPr>
            <p:ph idx="1"/>
          </p:nvPr>
        </p:nvPicPr>
        <p:blipFill>
          <a:blip r:embed="rId3"/>
          <a:stretch>
            <a:fillRect/>
          </a:stretch>
        </p:blipFill>
        <p:spPr>
          <a:xfrm>
            <a:off x="1935617" y="1859745"/>
            <a:ext cx="8320765" cy="4351338"/>
          </a:xfrm>
          <a:prstGeom prst="rect">
            <a:avLst/>
          </a:prstGeom>
        </p:spPr>
      </p:pic>
    </p:spTree>
    <p:extLst>
      <p:ext uri="{BB962C8B-B14F-4D97-AF65-F5344CB8AC3E}">
        <p14:creationId xmlns:p14="http://schemas.microsoft.com/office/powerpoint/2010/main" val="1719060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920</TotalTime>
  <Words>1650</Words>
  <Application>Microsoft Office PowerPoint</Application>
  <PresentationFormat>Widescreen</PresentationFormat>
  <Paragraphs>152</Paragraphs>
  <Slides>34</Slides>
  <Notes>20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NOTAM Management Service (NMS) </vt:lpstr>
      <vt:lpstr>Overview of NMS</vt:lpstr>
      <vt:lpstr>NMS Key Features </vt:lpstr>
      <vt:lpstr>NMS Portal </vt:lpstr>
      <vt:lpstr>Systems that will be or have been deprecated </vt:lpstr>
      <vt:lpstr>1800wxbrief.com is NOT going away</vt:lpstr>
      <vt:lpstr>FAA Opendata is NOT going away </vt:lpstr>
      <vt:lpstr>Applications that could use the NMS API </vt:lpstr>
      <vt:lpstr>NMS Familiarization For Originators</vt:lpstr>
      <vt:lpstr>NMS / NES  Built different</vt:lpstr>
      <vt:lpstr>New Login Requirement – Login.gov</vt:lpstr>
      <vt:lpstr>Common Functions in NMS </vt:lpstr>
      <vt:lpstr>My Active Tab </vt:lpstr>
      <vt:lpstr>In Review Tab</vt:lpstr>
      <vt:lpstr>Rejected Tab</vt:lpstr>
      <vt:lpstr>Cancelled / Expired Tab</vt:lpstr>
      <vt:lpstr>All Active Tab </vt:lpstr>
      <vt:lpstr>NOTAM Details </vt:lpstr>
      <vt:lpstr>NMS in Review</vt:lpstr>
      <vt:lpstr>How To Originate a TFR NOTAM</vt:lpstr>
      <vt:lpstr>Scenario / Reason /  Name </vt:lpstr>
      <vt:lpstr>Affected Area</vt:lpstr>
      <vt:lpstr>Distance and Direction</vt:lpstr>
      <vt:lpstr>FAA Coordination Facility</vt:lpstr>
      <vt:lpstr>Altitude </vt:lpstr>
      <vt:lpstr>Period of Validity</vt:lpstr>
      <vt:lpstr>Time Schedule</vt:lpstr>
      <vt:lpstr>Submit TFR</vt:lpstr>
      <vt:lpstr>Managing NOTAMs after submission</vt:lpstr>
      <vt:lpstr>Rejected TFR</vt:lpstr>
      <vt:lpstr>PowerPoint Presentation</vt:lpstr>
      <vt:lpstr>PowerPoint Presentation</vt:lpstr>
      <vt:lpstr>Want to learn more? </vt:lpstr>
      <vt:lpstr>What’s Next?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Owczarzak, Kimberley - FS, ID</dc:creator>
  <cp:lastModifiedBy>Owczarzak, Kimberley - FS, ID</cp:lastModifiedBy>
  <cp:revision>28</cp:revision>
  <dcterms:created xsi:type="dcterms:W3CDTF">2026-03-23T20:02:25Z</dcterms:created>
  <dcterms:modified xsi:type="dcterms:W3CDTF">2026-04-13T17:48:07Z</dcterms:modified>
</cp:coreProperties>
</file>