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92" r:id="rId5"/>
    <p:sldId id="304" r:id="rId6"/>
    <p:sldId id="299" r:id="rId7"/>
    <p:sldId id="293" r:id="rId8"/>
    <p:sldId id="308" r:id="rId9"/>
    <p:sldId id="305" r:id="rId10"/>
    <p:sldId id="306" r:id="rId11"/>
    <p:sldId id="307" r:id="rId12"/>
    <p:sldId id="302" r:id="rId13"/>
    <p:sldId id="289"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C2D8"/>
    <a:srgbClr val="D84400"/>
    <a:srgbClr val="446992"/>
    <a:srgbClr val="98432A"/>
    <a:srgbClr val="44678D"/>
    <a:srgbClr val="263E5A"/>
    <a:srgbClr val="D6E0EB"/>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268" autoAdjust="0"/>
  </p:normalViewPr>
  <p:slideViewPr>
    <p:cSldViewPr snapToGrid="0" showGuides="1">
      <p:cViewPr varScale="1">
        <p:scale>
          <a:sx n="60" d="100"/>
          <a:sy n="60" d="100"/>
        </p:scale>
        <p:origin x="1550" y="274"/>
      </p:cViewPr>
      <p:guideLst>
        <p:guide orient="horz" pos="1536"/>
        <p:guide pos="312"/>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58" d="100"/>
          <a:sy n="58" d="100"/>
        </p:scale>
        <p:origin x="2491"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6E9FA3-8766-49A6-B10E-D760E81DD257}"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DC30BC0F-4ED8-4052-9993-6C5480EBF1FE}">
      <dgm:prSet custT="1"/>
      <dgm:spPr/>
      <dgm:t>
        <a:bodyPr/>
        <a:lstStyle/>
        <a:p>
          <a:r>
            <a:rPr lang="en-US" sz="1800" dirty="0"/>
            <a:t>Provides national programmatic level business oversight, leadership and guidance for the system ensuring development is in accordance with resource programs, fire suppression objectives, policies, and governance structure. </a:t>
          </a:r>
        </a:p>
      </dgm:t>
    </dgm:pt>
    <dgm:pt modelId="{A826D8FA-4400-4B77-AA2F-1FDDB6C71A4E}" type="parTrans" cxnId="{51508959-9F61-4D0A-8A2F-3DF4A98CAFC0}">
      <dgm:prSet/>
      <dgm:spPr/>
      <dgm:t>
        <a:bodyPr/>
        <a:lstStyle/>
        <a:p>
          <a:endParaRPr lang="en-US"/>
        </a:p>
      </dgm:t>
    </dgm:pt>
    <dgm:pt modelId="{79D7913A-E91E-41CB-A535-5B48D38AAA19}" type="sibTrans" cxnId="{51508959-9F61-4D0A-8A2F-3DF4A98CAFC0}">
      <dgm:prSet/>
      <dgm:spPr/>
      <dgm:t>
        <a:bodyPr/>
        <a:lstStyle/>
        <a:p>
          <a:endParaRPr lang="en-US"/>
        </a:p>
      </dgm:t>
    </dgm:pt>
    <dgm:pt modelId="{F9C0D125-9BD4-4397-A71F-4074B0D14E3B}">
      <dgm:prSet custT="1"/>
      <dgm:spPr/>
      <dgm:t>
        <a:bodyPr/>
        <a:lstStyle/>
        <a:p>
          <a:r>
            <a:rPr lang="en-US" sz="1600" dirty="0"/>
            <a:t>Evaluate business requirements for the system ensuring development supports  “business” i.e., business processes, recommended business practice, standards and policy of wildfire operations and management to ensure fire management strategies, tactics, fire prevention, and mitigation procedures</a:t>
          </a:r>
        </a:p>
      </dgm:t>
    </dgm:pt>
    <dgm:pt modelId="{239A7EAA-56C0-4C4D-90DB-3BBD2D0A2FA0}" type="parTrans" cxnId="{B09EA93F-E2F7-4313-B84C-F2B4C790989C}">
      <dgm:prSet/>
      <dgm:spPr/>
      <dgm:t>
        <a:bodyPr/>
        <a:lstStyle/>
        <a:p>
          <a:endParaRPr lang="en-US"/>
        </a:p>
      </dgm:t>
    </dgm:pt>
    <dgm:pt modelId="{C8FDC686-6C8C-4461-BBE2-A3B7E89DCDEC}" type="sibTrans" cxnId="{B09EA93F-E2F7-4313-B84C-F2B4C790989C}">
      <dgm:prSet/>
      <dgm:spPr/>
      <dgm:t>
        <a:bodyPr/>
        <a:lstStyle/>
        <a:p>
          <a:endParaRPr lang="en-US"/>
        </a:p>
      </dgm:t>
    </dgm:pt>
    <dgm:pt modelId="{355AE537-07D9-43CA-B549-F9C011D13AE1}">
      <dgm:prSet/>
      <dgm:spPr/>
      <dgm:t>
        <a:bodyPr/>
        <a:lstStyle/>
        <a:p>
          <a:r>
            <a:rPr lang="en-US" dirty="0"/>
            <a:t>Leads the review, interpretation, and refinement of documented business requirements for wildland fire operations.  </a:t>
          </a:r>
        </a:p>
      </dgm:t>
    </dgm:pt>
    <dgm:pt modelId="{7D3AB2DD-7883-449F-8FCA-59487BCA7184}" type="parTrans" cxnId="{BE725F2C-2BD1-4F3E-9753-DFA2FDE161D7}">
      <dgm:prSet/>
      <dgm:spPr/>
      <dgm:t>
        <a:bodyPr/>
        <a:lstStyle/>
        <a:p>
          <a:endParaRPr lang="en-US"/>
        </a:p>
      </dgm:t>
    </dgm:pt>
    <dgm:pt modelId="{F2B76C08-2FC4-4D1B-B94C-6DD0923BC971}" type="sibTrans" cxnId="{BE725F2C-2BD1-4F3E-9753-DFA2FDE161D7}">
      <dgm:prSet/>
      <dgm:spPr/>
      <dgm:t>
        <a:bodyPr/>
        <a:lstStyle/>
        <a:p>
          <a:endParaRPr lang="en-US"/>
        </a:p>
      </dgm:t>
    </dgm:pt>
    <dgm:pt modelId="{A48DC0D0-035A-4458-A178-9A18D8D431A5}">
      <dgm:prSet/>
      <dgm:spPr/>
      <dgm:t>
        <a:bodyPr/>
        <a:lstStyle/>
        <a:p>
          <a:r>
            <a:rPr lang="en-US"/>
            <a:t>Drafts and recommends standards, guidelines, and policies for the business areas affected due to the automation of business functions in fire operations and management. </a:t>
          </a:r>
        </a:p>
      </dgm:t>
    </dgm:pt>
    <dgm:pt modelId="{B1DCE748-302E-4F87-91DC-B99DC95DEE9B}" type="parTrans" cxnId="{06DB4C93-9D2B-445E-8A50-61A51CDF1486}">
      <dgm:prSet/>
      <dgm:spPr/>
      <dgm:t>
        <a:bodyPr/>
        <a:lstStyle/>
        <a:p>
          <a:endParaRPr lang="en-US"/>
        </a:p>
      </dgm:t>
    </dgm:pt>
    <dgm:pt modelId="{78FA92FF-41D2-4615-8A62-5C6C364C7F5B}" type="sibTrans" cxnId="{06DB4C93-9D2B-445E-8A50-61A51CDF1486}">
      <dgm:prSet/>
      <dgm:spPr/>
      <dgm:t>
        <a:bodyPr/>
        <a:lstStyle/>
        <a:p>
          <a:endParaRPr lang="en-US"/>
        </a:p>
      </dgm:t>
    </dgm:pt>
    <dgm:pt modelId="{3F99C717-A31F-42F6-A135-4A9191653E19}">
      <dgm:prSet/>
      <dgm:spPr/>
      <dgm:t>
        <a:bodyPr/>
        <a:lstStyle/>
        <a:p>
          <a:r>
            <a:rPr lang="en-US" dirty="0"/>
            <a:t>Reconfigure business processes to meet WFIT data integration goals.</a:t>
          </a:r>
        </a:p>
      </dgm:t>
    </dgm:pt>
    <dgm:pt modelId="{B7F88B96-217A-4B16-8886-F1BA22B3D1CD}" type="parTrans" cxnId="{704AAD16-14D0-4313-A5CE-9BD61C9EBC23}">
      <dgm:prSet/>
      <dgm:spPr/>
      <dgm:t>
        <a:bodyPr/>
        <a:lstStyle/>
        <a:p>
          <a:endParaRPr lang="en-US"/>
        </a:p>
      </dgm:t>
    </dgm:pt>
    <dgm:pt modelId="{6E849EE9-0956-4418-930B-3F71820283DA}" type="sibTrans" cxnId="{704AAD16-14D0-4313-A5CE-9BD61C9EBC23}">
      <dgm:prSet/>
      <dgm:spPr/>
      <dgm:t>
        <a:bodyPr/>
        <a:lstStyle/>
        <a:p>
          <a:endParaRPr lang="en-US"/>
        </a:p>
      </dgm:t>
    </dgm:pt>
    <dgm:pt modelId="{6EC58D31-1611-4724-ADE3-AD8847BF2CA0}">
      <dgm:prSet custT="1"/>
      <dgm:spPr/>
      <dgm:t>
        <a:bodyPr/>
        <a:lstStyle/>
        <a:p>
          <a:r>
            <a:rPr lang="en-US" sz="1700" dirty="0"/>
            <a:t>Primary spokesperson for Wildland Fire Operations and Management IT projects to leaders and representatives of other agencies and bureaus, other Federal wildland fire partners, State, Tribal and Private agency wildland fire partners, and non-Federal stakeholders.</a:t>
          </a:r>
        </a:p>
      </dgm:t>
    </dgm:pt>
    <dgm:pt modelId="{2219BA36-EEA0-4CF8-908E-20CC966712D3}" type="parTrans" cxnId="{A5346EBB-13F4-4CC8-BD4F-A60C4B4E372B}">
      <dgm:prSet/>
      <dgm:spPr/>
      <dgm:t>
        <a:bodyPr/>
        <a:lstStyle/>
        <a:p>
          <a:endParaRPr lang="en-US"/>
        </a:p>
      </dgm:t>
    </dgm:pt>
    <dgm:pt modelId="{1DB19D5C-35E5-40DD-A0B0-FE91C90A3F43}" type="sibTrans" cxnId="{A5346EBB-13F4-4CC8-BD4F-A60C4B4E372B}">
      <dgm:prSet/>
      <dgm:spPr/>
      <dgm:t>
        <a:bodyPr/>
        <a:lstStyle/>
        <a:p>
          <a:endParaRPr lang="en-US"/>
        </a:p>
      </dgm:t>
    </dgm:pt>
    <dgm:pt modelId="{BFFE8FC0-B3E7-41B5-B176-3A23EC5D2730}" type="pres">
      <dgm:prSet presAssocID="{8C6E9FA3-8766-49A6-B10E-D760E81DD257}" presName="diagram" presStyleCnt="0">
        <dgm:presLayoutVars>
          <dgm:dir/>
          <dgm:resizeHandles val="exact"/>
        </dgm:presLayoutVars>
      </dgm:prSet>
      <dgm:spPr/>
    </dgm:pt>
    <dgm:pt modelId="{0DB37CED-B0B2-46A2-A8DE-4D29B19CE594}" type="pres">
      <dgm:prSet presAssocID="{DC30BC0F-4ED8-4052-9993-6C5480EBF1FE}" presName="node" presStyleLbl="node1" presStyleIdx="0" presStyleCnt="6">
        <dgm:presLayoutVars>
          <dgm:bulletEnabled val="1"/>
        </dgm:presLayoutVars>
      </dgm:prSet>
      <dgm:spPr/>
    </dgm:pt>
    <dgm:pt modelId="{FC681AA2-DA3E-4A9C-B8C8-51425B0C6594}" type="pres">
      <dgm:prSet presAssocID="{79D7913A-E91E-41CB-A535-5B48D38AAA19}" presName="sibTrans" presStyleCnt="0"/>
      <dgm:spPr/>
    </dgm:pt>
    <dgm:pt modelId="{9F24BB07-2C22-421C-9265-1B4338D43B39}" type="pres">
      <dgm:prSet presAssocID="{6EC58D31-1611-4724-ADE3-AD8847BF2CA0}" presName="node" presStyleLbl="node1" presStyleIdx="1" presStyleCnt="6">
        <dgm:presLayoutVars>
          <dgm:bulletEnabled val="1"/>
        </dgm:presLayoutVars>
      </dgm:prSet>
      <dgm:spPr/>
    </dgm:pt>
    <dgm:pt modelId="{26A211FD-5BD2-41CB-A7B8-C27007CDC28A}" type="pres">
      <dgm:prSet presAssocID="{1DB19D5C-35E5-40DD-A0B0-FE91C90A3F43}" presName="sibTrans" presStyleCnt="0"/>
      <dgm:spPr/>
    </dgm:pt>
    <dgm:pt modelId="{F5028DED-DEEE-4F3E-9A01-BB8659EFDCA0}" type="pres">
      <dgm:prSet presAssocID="{F9C0D125-9BD4-4397-A71F-4074B0D14E3B}" presName="node" presStyleLbl="node1" presStyleIdx="2" presStyleCnt="6">
        <dgm:presLayoutVars>
          <dgm:bulletEnabled val="1"/>
        </dgm:presLayoutVars>
      </dgm:prSet>
      <dgm:spPr/>
    </dgm:pt>
    <dgm:pt modelId="{BD765CA7-342E-47EC-B504-8238512AD29B}" type="pres">
      <dgm:prSet presAssocID="{C8FDC686-6C8C-4461-BBE2-A3B7E89DCDEC}" presName="sibTrans" presStyleCnt="0"/>
      <dgm:spPr/>
    </dgm:pt>
    <dgm:pt modelId="{07FDD8F8-FAFB-43AE-8180-84F75878D338}" type="pres">
      <dgm:prSet presAssocID="{355AE537-07D9-43CA-B549-F9C011D13AE1}" presName="node" presStyleLbl="node1" presStyleIdx="3" presStyleCnt="6">
        <dgm:presLayoutVars>
          <dgm:bulletEnabled val="1"/>
        </dgm:presLayoutVars>
      </dgm:prSet>
      <dgm:spPr/>
    </dgm:pt>
    <dgm:pt modelId="{11CF0235-626E-46A7-9D70-76EEBB91EF7D}" type="pres">
      <dgm:prSet presAssocID="{F2B76C08-2FC4-4D1B-B94C-6DD0923BC971}" presName="sibTrans" presStyleCnt="0"/>
      <dgm:spPr/>
    </dgm:pt>
    <dgm:pt modelId="{8912819B-40C2-4B99-9F8E-92CD3A62541B}" type="pres">
      <dgm:prSet presAssocID="{A48DC0D0-035A-4458-A178-9A18D8D431A5}" presName="node" presStyleLbl="node1" presStyleIdx="4" presStyleCnt="6">
        <dgm:presLayoutVars>
          <dgm:bulletEnabled val="1"/>
        </dgm:presLayoutVars>
      </dgm:prSet>
      <dgm:spPr/>
    </dgm:pt>
    <dgm:pt modelId="{B32019E6-78FF-490E-943E-FB7531E6D591}" type="pres">
      <dgm:prSet presAssocID="{78FA92FF-41D2-4615-8A62-5C6C364C7F5B}" presName="sibTrans" presStyleCnt="0"/>
      <dgm:spPr/>
    </dgm:pt>
    <dgm:pt modelId="{49F30D2E-8614-4FFA-8ADE-4C9926ED9A9B}" type="pres">
      <dgm:prSet presAssocID="{3F99C717-A31F-42F6-A135-4A9191653E19}" presName="node" presStyleLbl="node1" presStyleIdx="5" presStyleCnt="6">
        <dgm:presLayoutVars>
          <dgm:bulletEnabled val="1"/>
        </dgm:presLayoutVars>
      </dgm:prSet>
      <dgm:spPr/>
    </dgm:pt>
  </dgm:ptLst>
  <dgm:cxnLst>
    <dgm:cxn modelId="{704AAD16-14D0-4313-A5CE-9BD61C9EBC23}" srcId="{8C6E9FA3-8766-49A6-B10E-D760E81DD257}" destId="{3F99C717-A31F-42F6-A135-4A9191653E19}" srcOrd="5" destOrd="0" parTransId="{B7F88B96-217A-4B16-8886-F1BA22B3D1CD}" sibTransId="{6E849EE9-0956-4418-930B-3F71820283DA}"/>
    <dgm:cxn modelId="{7A4EDE17-AC9D-4F4E-B60E-9A7143DA1C1A}" type="presOf" srcId="{355AE537-07D9-43CA-B549-F9C011D13AE1}" destId="{07FDD8F8-FAFB-43AE-8180-84F75878D338}" srcOrd="0" destOrd="0" presId="urn:microsoft.com/office/officeart/2005/8/layout/default"/>
    <dgm:cxn modelId="{C1846F1D-882F-4CFC-AE0F-B2CFBCE340D9}" type="presOf" srcId="{6EC58D31-1611-4724-ADE3-AD8847BF2CA0}" destId="{9F24BB07-2C22-421C-9265-1B4338D43B39}" srcOrd="0" destOrd="0" presId="urn:microsoft.com/office/officeart/2005/8/layout/default"/>
    <dgm:cxn modelId="{3D755123-10A0-44B4-8BCF-4DED66437195}" type="presOf" srcId="{F9C0D125-9BD4-4397-A71F-4074B0D14E3B}" destId="{F5028DED-DEEE-4F3E-9A01-BB8659EFDCA0}" srcOrd="0" destOrd="0" presId="urn:microsoft.com/office/officeart/2005/8/layout/default"/>
    <dgm:cxn modelId="{BE725F2C-2BD1-4F3E-9753-DFA2FDE161D7}" srcId="{8C6E9FA3-8766-49A6-B10E-D760E81DD257}" destId="{355AE537-07D9-43CA-B549-F9C011D13AE1}" srcOrd="3" destOrd="0" parTransId="{7D3AB2DD-7883-449F-8FCA-59487BCA7184}" sibTransId="{F2B76C08-2FC4-4D1B-B94C-6DD0923BC971}"/>
    <dgm:cxn modelId="{B09EA93F-E2F7-4313-B84C-F2B4C790989C}" srcId="{8C6E9FA3-8766-49A6-B10E-D760E81DD257}" destId="{F9C0D125-9BD4-4397-A71F-4074B0D14E3B}" srcOrd="2" destOrd="0" parTransId="{239A7EAA-56C0-4C4D-90DB-3BBD2D0A2FA0}" sibTransId="{C8FDC686-6C8C-4461-BBE2-A3B7E89DCDEC}"/>
    <dgm:cxn modelId="{51508959-9F61-4D0A-8A2F-3DF4A98CAFC0}" srcId="{8C6E9FA3-8766-49A6-B10E-D760E81DD257}" destId="{DC30BC0F-4ED8-4052-9993-6C5480EBF1FE}" srcOrd="0" destOrd="0" parTransId="{A826D8FA-4400-4B77-AA2F-1FDDB6C71A4E}" sibTransId="{79D7913A-E91E-41CB-A535-5B48D38AAA19}"/>
    <dgm:cxn modelId="{399DB05A-64E3-4B97-BAFC-C249D533CBC6}" type="presOf" srcId="{3F99C717-A31F-42F6-A135-4A9191653E19}" destId="{49F30D2E-8614-4FFA-8ADE-4C9926ED9A9B}" srcOrd="0" destOrd="0" presId="urn:microsoft.com/office/officeart/2005/8/layout/default"/>
    <dgm:cxn modelId="{06DB4C93-9D2B-445E-8A50-61A51CDF1486}" srcId="{8C6E9FA3-8766-49A6-B10E-D760E81DD257}" destId="{A48DC0D0-035A-4458-A178-9A18D8D431A5}" srcOrd="4" destOrd="0" parTransId="{B1DCE748-302E-4F87-91DC-B99DC95DEE9B}" sibTransId="{78FA92FF-41D2-4615-8A62-5C6C364C7F5B}"/>
    <dgm:cxn modelId="{A5346EBB-13F4-4CC8-BD4F-A60C4B4E372B}" srcId="{8C6E9FA3-8766-49A6-B10E-D760E81DD257}" destId="{6EC58D31-1611-4724-ADE3-AD8847BF2CA0}" srcOrd="1" destOrd="0" parTransId="{2219BA36-EEA0-4CF8-908E-20CC966712D3}" sibTransId="{1DB19D5C-35E5-40DD-A0B0-FE91C90A3F43}"/>
    <dgm:cxn modelId="{47C38EDC-2736-49EB-8B58-B5D8D244A472}" type="presOf" srcId="{8C6E9FA3-8766-49A6-B10E-D760E81DD257}" destId="{BFFE8FC0-B3E7-41B5-B176-3A23EC5D2730}" srcOrd="0" destOrd="0" presId="urn:microsoft.com/office/officeart/2005/8/layout/default"/>
    <dgm:cxn modelId="{F31E36F4-0C9D-4CF2-9332-619E7CBA987B}" type="presOf" srcId="{A48DC0D0-035A-4458-A178-9A18D8D431A5}" destId="{8912819B-40C2-4B99-9F8E-92CD3A62541B}" srcOrd="0" destOrd="0" presId="urn:microsoft.com/office/officeart/2005/8/layout/default"/>
    <dgm:cxn modelId="{54D111F7-3758-4525-BFEF-BD35676A761A}" type="presOf" srcId="{DC30BC0F-4ED8-4052-9993-6C5480EBF1FE}" destId="{0DB37CED-B0B2-46A2-A8DE-4D29B19CE594}" srcOrd="0" destOrd="0" presId="urn:microsoft.com/office/officeart/2005/8/layout/default"/>
    <dgm:cxn modelId="{BB7C068D-9D29-41B6-888F-2EF76F0DA398}" type="presParOf" srcId="{BFFE8FC0-B3E7-41B5-B176-3A23EC5D2730}" destId="{0DB37CED-B0B2-46A2-A8DE-4D29B19CE594}" srcOrd="0" destOrd="0" presId="urn:microsoft.com/office/officeart/2005/8/layout/default"/>
    <dgm:cxn modelId="{06877530-2922-4B04-96EE-74399D891521}" type="presParOf" srcId="{BFFE8FC0-B3E7-41B5-B176-3A23EC5D2730}" destId="{FC681AA2-DA3E-4A9C-B8C8-51425B0C6594}" srcOrd="1" destOrd="0" presId="urn:microsoft.com/office/officeart/2005/8/layout/default"/>
    <dgm:cxn modelId="{3076ACE6-E672-4FC4-A7CE-B10B63E8E798}" type="presParOf" srcId="{BFFE8FC0-B3E7-41B5-B176-3A23EC5D2730}" destId="{9F24BB07-2C22-421C-9265-1B4338D43B39}" srcOrd="2" destOrd="0" presId="urn:microsoft.com/office/officeart/2005/8/layout/default"/>
    <dgm:cxn modelId="{4C6A6211-66BB-473A-9EEB-6DAFEE47B88B}" type="presParOf" srcId="{BFFE8FC0-B3E7-41B5-B176-3A23EC5D2730}" destId="{26A211FD-5BD2-41CB-A7B8-C27007CDC28A}" srcOrd="3" destOrd="0" presId="urn:microsoft.com/office/officeart/2005/8/layout/default"/>
    <dgm:cxn modelId="{37FFDB5F-617A-4F36-8A90-693775B2554B}" type="presParOf" srcId="{BFFE8FC0-B3E7-41B5-B176-3A23EC5D2730}" destId="{F5028DED-DEEE-4F3E-9A01-BB8659EFDCA0}" srcOrd="4" destOrd="0" presId="urn:microsoft.com/office/officeart/2005/8/layout/default"/>
    <dgm:cxn modelId="{621B35A3-67A3-4630-AC88-E84402B43F51}" type="presParOf" srcId="{BFFE8FC0-B3E7-41B5-B176-3A23EC5D2730}" destId="{BD765CA7-342E-47EC-B504-8238512AD29B}" srcOrd="5" destOrd="0" presId="urn:microsoft.com/office/officeart/2005/8/layout/default"/>
    <dgm:cxn modelId="{47B514C4-DD30-4BE0-AAB0-DF7A8D3DEB93}" type="presParOf" srcId="{BFFE8FC0-B3E7-41B5-B176-3A23EC5D2730}" destId="{07FDD8F8-FAFB-43AE-8180-84F75878D338}" srcOrd="6" destOrd="0" presId="urn:microsoft.com/office/officeart/2005/8/layout/default"/>
    <dgm:cxn modelId="{5E0F8D0B-FE30-4692-840F-798A0003A5C8}" type="presParOf" srcId="{BFFE8FC0-B3E7-41B5-B176-3A23EC5D2730}" destId="{11CF0235-626E-46A7-9D70-76EEBB91EF7D}" srcOrd="7" destOrd="0" presId="urn:microsoft.com/office/officeart/2005/8/layout/default"/>
    <dgm:cxn modelId="{8C48AF16-20A5-45AA-9135-FF78CA7EA1CE}" type="presParOf" srcId="{BFFE8FC0-B3E7-41B5-B176-3A23EC5D2730}" destId="{8912819B-40C2-4B99-9F8E-92CD3A62541B}" srcOrd="8" destOrd="0" presId="urn:microsoft.com/office/officeart/2005/8/layout/default"/>
    <dgm:cxn modelId="{5F367BD0-56C2-4EFD-A07C-BAEEC47E6D0D}" type="presParOf" srcId="{BFFE8FC0-B3E7-41B5-B176-3A23EC5D2730}" destId="{B32019E6-78FF-490E-943E-FB7531E6D591}" srcOrd="9" destOrd="0" presId="urn:microsoft.com/office/officeart/2005/8/layout/default"/>
    <dgm:cxn modelId="{EF94AEF9-BE27-4493-9210-194CDB1A464F}" type="presParOf" srcId="{BFFE8FC0-B3E7-41B5-B176-3A23EC5D2730}" destId="{49F30D2E-8614-4FFA-8ADE-4C9926ED9A9B}"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1780D9-8D8C-4B5A-8FBF-27966643AA0F}" type="doc">
      <dgm:prSet loTypeId="urn:microsoft.com/office/officeart/2005/8/layout/process4" loCatId="process" qsTypeId="urn:microsoft.com/office/officeart/2005/8/quickstyle/simple2" qsCatId="simple" csTypeId="urn:microsoft.com/office/officeart/2005/8/colors/accent2_2" csCatId="accent2" phldr="1"/>
      <dgm:spPr/>
      <dgm:t>
        <a:bodyPr/>
        <a:lstStyle/>
        <a:p>
          <a:endParaRPr lang="en-US"/>
        </a:p>
      </dgm:t>
    </dgm:pt>
    <dgm:pt modelId="{BC49AF7B-2964-4F7A-81A0-B193E4BDF1E1}">
      <dgm:prSet custT="1"/>
      <dgm:spPr>
        <a:solidFill>
          <a:srgbClr val="AEC2D8"/>
        </a:solidFill>
      </dgm:spPr>
      <dgm:t>
        <a:bodyPr/>
        <a:lstStyle/>
        <a:p>
          <a:r>
            <a:rPr lang="en-US" sz="1500" b="1" dirty="0">
              <a:solidFill>
                <a:schemeClr val="accent6"/>
              </a:solidFill>
            </a:rPr>
            <a:t>Response Plans Each local area will maintain and follow a documented pre-planned response plan (e.g., run cards); developed in coordination with land management leadership and in conjunction with a Fire Danger Operating Plan (FDOP) or other preparedness operation plan as required,</a:t>
          </a:r>
          <a:r>
            <a:rPr lang="en-US" sz="1500" b="0" dirty="0"/>
            <a:t> </a:t>
          </a:r>
          <a:endParaRPr lang="en-US" sz="1500" dirty="0"/>
        </a:p>
      </dgm:t>
    </dgm:pt>
    <dgm:pt modelId="{98781433-79B6-44CE-A832-24DB5C938757}" type="parTrans" cxnId="{A404888C-39D2-4BE4-BB01-78729EDD48A7}">
      <dgm:prSet/>
      <dgm:spPr/>
      <dgm:t>
        <a:bodyPr/>
        <a:lstStyle/>
        <a:p>
          <a:endParaRPr lang="en-US"/>
        </a:p>
      </dgm:t>
    </dgm:pt>
    <dgm:pt modelId="{24106173-BB10-401E-BB6E-5D84D2DCBA80}" type="sibTrans" cxnId="{A404888C-39D2-4BE4-BB01-78729EDD48A7}">
      <dgm:prSet/>
      <dgm:spPr/>
      <dgm:t>
        <a:bodyPr/>
        <a:lstStyle/>
        <a:p>
          <a:endParaRPr lang="en-US"/>
        </a:p>
      </dgm:t>
    </dgm:pt>
    <dgm:pt modelId="{B2520799-E319-4753-8410-6F1F6C575CA0}">
      <dgm:prSet/>
      <dgm:spPr/>
      <dgm:t>
        <a:bodyPr/>
        <a:lstStyle/>
        <a:p>
          <a:r>
            <a:rPr lang="en-US" b="1" dirty="0"/>
            <a:t>Plans must include notification protocols and identify initial attack resources. </a:t>
          </a:r>
        </a:p>
      </dgm:t>
    </dgm:pt>
    <dgm:pt modelId="{4005BCF7-718E-4F76-B4FE-A32970AC9A8C}" type="parTrans" cxnId="{16A3B348-60D6-4EE2-9B5B-5292FF24476C}">
      <dgm:prSet/>
      <dgm:spPr/>
      <dgm:t>
        <a:bodyPr/>
        <a:lstStyle/>
        <a:p>
          <a:endParaRPr lang="en-US"/>
        </a:p>
      </dgm:t>
    </dgm:pt>
    <dgm:pt modelId="{D2811671-AF64-46D0-A703-3C46C3C06EA4}" type="sibTrans" cxnId="{16A3B348-60D6-4EE2-9B5B-5292FF24476C}">
      <dgm:prSet/>
      <dgm:spPr/>
      <dgm:t>
        <a:bodyPr/>
        <a:lstStyle/>
        <a:p>
          <a:endParaRPr lang="en-US"/>
        </a:p>
      </dgm:t>
    </dgm:pt>
    <dgm:pt modelId="{FCBF4C2C-1269-407C-A26E-57CA4AB127A0}">
      <dgm:prSet/>
      <dgm:spPr>
        <a:solidFill>
          <a:srgbClr val="AEC2D8"/>
        </a:solidFill>
      </dgm:spPr>
      <dgm:t>
        <a:bodyPr/>
        <a:lstStyle/>
        <a:p>
          <a:r>
            <a:rPr lang="en-US" b="1" dirty="0">
              <a:solidFill>
                <a:schemeClr val="accent6"/>
              </a:solidFill>
            </a:rPr>
            <a:t>Local dispatch centers will implement the response plan by mobilizing resources followed by notification of identified Duty Officer.</a:t>
          </a:r>
        </a:p>
      </dgm:t>
    </dgm:pt>
    <dgm:pt modelId="{72929D23-4650-4F01-9692-D4CEAA046480}" type="parTrans" cxnId="{C81398FC-1110-4D52-AFC6-3741F5EDB5B1}">
      <dgm:prSet/>
      <dgm:spPr/>
      <dgm:t>
        <a:bodyPr/>
        <a:lstStyle/>
        <a:p>
          <a:endParaRPr lang="en-US"/>
        </a:p>
      </dgm:t>
    </dgm:pt>
    <dgm:pt modelId="{4C84E2ED-B612-4412-BFED-771B4900633B}" type="sibTrans" cxnId="{C81398FC-1110-4D52-AFC6-3741F5EDB5B1}">
      <dgm:prSet/>
      <dgm:spPr/>
      <dgm:t>
        <a:bodyPr/>
        <a:lstStyle/>
        <a:p>
          <a:endParaRPr lang="en-US"/>
        </a:p>
      </dgm:t>
    </dgm:pt>
    <dgm:pt modelId="{A9ED675F-C97F-46B0-A351-A325480D674C}">
      <dgm:prSet/>
      <dgm:spPr/>
      <dgm:t>
        <a:bodyPr/>
        <a:lstStyle/>
        <a:p>
          <a:r>
            <a:rPr lang="en-US" b="0" dirty="0"/>
            <a:t>Daily Resource Status The status of all available initial attack resources must be updated daily in an integrated application by 1000 local time or within 30 minutes of the designated start time. </a:t>
          </a:r>
          <a:endParaRPr lang="en-US" dirty="0"/>
        </a:p>
      </dgm:t>
    </dgm:pt>
    <dgm:pt modelId="{FA40D8DF-2A15-417A-B01F-E3C5281EBAF7}" type="parTrans" cxnId="{A4C56314-626F-4917-947D-F2C2A28A1C12}">
      <dgm:prSet/>
      <dgm:spPr/>
      <dgm:t>
        <a:bodyPr/>
        <a:lstStyle/>
        <a:p>
          <a:endParaRPr lang="en-US"/>
        </a:p>
      </dgm:t>
    </dgm:pt>
    <dgm:pt modelId="{6E62C9CD-A6BA-4515-BB72-F05B0BC1208E}" type="sibTrans" cxnId="{A4C56314-626F-4917-947D-F2C2A28A1C12}">
      <dgm:prSet/>
      <dgm:spPr/>
      <dgm:t>
        <a:bodyPr/>
        <a:lstStyle/>
        <a:p>
          <a:endParaRPr lang="en-US"/>
        </a:p>
      </dgm:t>
    </dgm:pt>
    <dgm:pt modelId="{8440185C-C4EE-441A-8325-07572888C80B}">
      <dgm:prSet/>
      <dgm:spPr>
        <a:solidFill>
          <a:srgbClr val="AEC2D8"/>
        </a:solidFill>
      </dgm:spPr>
      <dgm:t>
        <a:bodyPr/>
        <a:lstStyle/>
        <a:p>
          <a:r>
            <a:rPr lang="en-US" dirty="0">
              <a:solidFill>
                <a:schemeClr val="accent6"/>
              </a:solidFill>
              <a:latin typeface="+mn-lt"/>
              <a:ea typeface="微软雅黑"/>
              <a:cs typeface="Posterama" panose="020B0504020200020000" pitchFamily="34" charset="0"/>
            </a:rPr>
            <a:t>In Chapter 10 of the National Interagency Standards for Resource Mobilization and  expect language in the </a:t>
          </a:r>
          <a:r>
            <a:rPr lang="en-US" dirty="0">
              <a:solidFill>
                <a:schemeClr val="accent6"/>
              </a:solidFill>
              <a:latin typeface="+mn-lt"/>
            </a:rPr>
            <a:t>Interagency Standards for Fire and Fire Aviation Operations</a:t>
          </a:r>
        </a:p>
      </dgm:t>
    </dgm:pt>
    <dgm:pt modelId="{91D6BBA5-1DC3-43C5-B5C1-B54AB1612322}" type="parTrans" cxnId="{295D0113-A191-40CE-83C9-94D47404C02C}">
      <dgm:prSet/>
      <dgm:spPr/>
      <dgm:t>
        <a:bodyPr/>
        <a:lstStyle/>
        <a:p>
          <a:endParaRPr lang="en-US"/>
        </a:p>
      </dgm:t>
    </dgm:pt>
    <dgm:pt modelId="{2BE4F1AF-3742-42C6-999A-E00C23D40BD4}" type="sibTrans" cxnId="{295D0113-A191-40CE-83C9-94D47404C02C}">
      <dgm:prSet/>
      <dgm:spPr/>
      <dgm:t>
        <a:bodyPr/>
        <a:lstStyle/>
        <a:p>
          <a:endParaRPr lang="en-US"/>
        </a:p>
      </dgm:t>
    </dgm:pt>
    <dgm:pt modelId="{51CE1A2E-2160-4426-A188-08FBE6BE8769}" type="pres">
      <dgm:prSet presAssocID="{5C1780D9-8D8C-4B5A-8FBF-27966643AA0F}" presName="Name0" presStyleCnt="0">
        <dgm:presLayoutVars>
          <dgm:dir/>
          <dgm:animLvl val="lvl"/>
          <dgm:resizeHandles val="exact"/>
        </dgm:presLayoutVars>
      </dgm:prSet>
      <dgm:spPr/>
    </dgm:pt>
    <dgm:pt modelId="{0E6C4D11-CE5D-4AA2-940C-5567BA8A1B5F}" type="pres">
      <dgm:prSet presAssocID="{8440185C-C4EE-441A-8325-07572888C80B}" presName="boxAndChildren" presStyleCnt="0"/>
      <dgm:spPr/>
    </dgm:pt>
    <dgm:pt modelId="{B484B08A-930D-4919-ACD8-7330289F1490}" type="pres">
      <dgm:prSet presAssocID="{8440185C-C4EE-441A-8325-07572888C80B}" presName="parentTextBox" presStyleLbl="node1" presStyleIdx="0" presStyleCnt="5"/>
      <dgm:spPr/>
    </dgm:pt>
    <dgm:pt modelId="{E89D3B8D-B0D9-403A-95BB-ADB0B6722B52}" type="pres">
      <dgm:prSet presAssocID="{6E62C9CD-A6BA-4515-BB72-F05B0BC1208E}" presName="sp" presStyleCnt="0"/>
      <dgm:spPr/>
    </dgm:pt>
    <dgm:pt modelId="{FA4DCA74-1DF6-4CF6-89C8-AE35CE495C88}" type="pres">
      <dgm:prSet presAssocID="{A9ED675F-C97F-46B0-A351-A325480D674C}" presName="arrowAndChildren" presStyleCnt="0"/>
      <dgm:spPr/>
    </dgm:pt>
    <dgm:pt modelId="{78514B53-A031-4C27-95DB-BF3CBBF7A91F}" type="pres">
      <dgm:prSet presAssocID="{A9ED675F-C97F-46B0-A351-A325480D674C}" presName="parentTextArrow" presStyleLbl="node1" presStyleIdx="1" presStyleCnt="5"/>
      <dgm:spPr/>
    </dgm:pt>
    <dgm:pt modelId="{7878D398-2812-4687-B1B9-680DA7EAB609}" type="pres">
      <dgm:prSet presAssocID="{4C84E2ED-B612-4412-BFED-771B4900633B}" presName="sp" presStyleCnt="0"/>
      <dgm:spPr/>
    </dgm:pt>
    <dgm:pt modelId="{71C2DC4B-DE5D-4CC9-9478-0028F81B146F}" type="pres">
      <dgm:prSet presAssocID="{FCBF4C2C-1269-407C-A26E-57CA4AB127A0}" presName="arrowAndChildren" presStyleCnt="0"/>
      <dgm:spPr/>
    </dgm:pt>
    <dgm:pt modelId="{12177CCE-9262-413D-9064-EA16266A79AD}" type="pres">
      <dgm:prSet presAssocID="{FCBF4C2C-1269-407C-A26E-57CA4AB127A0}" presName="parentTextArrow" presStyleLbl="node1" presStyleIdx="2" presStyleCnt="5"/>
      <dgm:spPr/>
    </dgm:pt>
    <dgm:pt modelId="{3BD1AC07-719C-4F87-B6D4-A85BD3FB661B}" type="pres">
      <dgm:prSet presAssocID="{D2811671-AF64-46D0-A703-3C46C3C06EA4}" presName="sp" presStyleCnt="0"/>
      <dgm:spPr/>
    </dgm:pt>
    <dgm:pt modelId="{D3A7C70C-8982-43D6-A580-57BDCFA977BE}" type="pres">
      <dgm:prSet presAssocID="{B2520799-E319-4753-8410-6F1F6C575CA0}" presName="arrowAndChildren" presStyleCnt="0"/>
      <dgm:spPr/>
    </dgm:pt>
    <dgm:pt modelId="{9797E784-3011-479F-8EF6-E062B59BE3F5}" type="pres">
      <dgm:prSet presAssocID="{B2520799-E319-4753-8410-6F1F6C575CA0}" presName="parentTextArrow" presStyleLbl="node1" presStyleIdx="3" presStyleCnt="5" custLinFactNeighborX="23967" custLinFactNeighborY="6501"/>
      <dgm:spPr/>
    </dgm:pt>
    <dgm:pt modelId="{87358D77-BE1E-4B3E-A469-9C654864B2CF}" type="pres">
      <dgm:prSet presAssocID="{24106173-BB10-401E-BB6E-5D84D2DCBA80}" presName="sp" presStyleCnt="0"/>
      <dgm:spPr/>
    </dgm:pt>
    <dgm:pt modelId="{39D2C344-6196-4557-9E03-9443C1443ED8}" type="pres">
      <dgm:prSet presAssocID="{BC49AF7B-2964-4F7A-81A0-B193E4BDF1E1}" presName="arrowAndChildren" presStyleCnt="0"/>
      <dgm:spPr/>
    </dgm:pt>
    <dgm:pt modelId="{CFFDEEB6-2EF7-4CF5-952D-1179A77E6065}" type="pres">
      <dgm:prSet presAssocID="{BC49AF7B-2964-4F7A-81A0-B193E4BDF1E1}" presName="parentTextArrow" presStyleLbl="node1" presStyleIdx="4" presStyleCnt="5"/>
      <dgm:spPr/>
    </dgm:pt>
  </dgm:ptLst>
  <dgm:cxnLst>
    <dgm:cxn modelId="{295D0113-A191-40CE-83C9-94D47404C02C}" srcId="{5C1780D9-8D8C-4B5A-8FBF-27966643AA0F}" destId="{8440185C-C4EE-441A-8325-07572888C80B}" srcOrd="4" destOrd="0" parTransId="{91D6BBA5-1DC3-43C5-B5C1-B54AB1612322}" sibTransId="{2BE4F1AF-3742-42C6-999A-E00C23D40BD4}"/>
    <dgm:cxn modelId="{A4C56314-626F-4917-947D-F2C2A28A1C12}" srcId="{5C1780D9-8D8C-4B5A-8FBF-27966643AA0F}" destId="{A9ED675F-C97F-46B0-A351-A325480D674C}" srcOrd="3" destOrd="0" parTransId="{FA40D8DF-2A15-417A-B01F-E3C5281EBAF7}" sibTransId="{6E62C9CD-A6BA-4515-BB72-F05B0BC1208E}"/>
    <dgm:cxn modelId="{2E778014-8419-4C4C-BD43-EDF1CEC2F489}" type="presOf" srcId="{B2520799-E319-4753-8410-6F1F6C575CA0}" destId="{9797E784-3011-479F-8EF6-E062B59BE3F5}" srcOrd="0" destOrd="0" presId="urn:microsoft.com/office/officeart/2005/8/layout/process4"/>
    <dgm:cxn modelId="{1849DE38-E953-4BA1-837E-593CEC3A6AA8}" type="presOf" srcId="{FCBF4C2C-1269-407C-A26E-57CA4AB127A0}" destId="{12177CCE-9262-413D-9064-EA16266A79AD}" srcOrd="0" destOrd="0" presId="urn:microsoft.com/office/officeart/2005/8/layout/process4"/>
    <dgm:cxn modelId="{AB27FD5C-495D-4305-B0E0-2E4D62FAE029}" type="presOf" srcId="{BC49AF7B-2964-4F7A-81A0-B193E4BDF1E1}" destId="{CFFDEEB6-2EF7-4CF5-952D-1179A77E6065}" srcOrd="0" destOrd="0" presId="urn:microsoft.com/office/officeart/2005/8/layout/process4"/>
    <dgm:cxn modelId="{2190EE46-90A3-414D-B1B1-6C864A7A052F}" type="presOf" srcId="{A9ED675F-C97F-46B0-A351-A325480D674C}" destId="{78514B53-A031-4C27-95DB-BF3CBBF7A91F}" srcOrd="0" destOrd="0" presId="urn:microsoft.com/office/officeart/2005/8/layout/process4"/>
    <dgm:cxn modelId="{16A3B348-60D6-4EE2-9B5B-5292FF24476C}" srcId="{5C1780D9-8D8C-4B5A-8FBF-27966643AA0F}" destId="{B2520799-E319-4753-8410-6F1F6C575CA0}" srcOrd="1" destOrd="0" parTransId="{4005BCF7-718E-4F76-B4FE-A32970AC9A8C}" sibTransId="{D2811671-AF64-46D0-A703-3C46C3C06EA4}"/>
    <dgm:cxn modelId="{A3C2098A-2146-4F3B-93BC-017E29DB5C84}" type="presOf" srcId="{8440185C-C4EE-441A-8325-07572888C80B}" destId="{B484B08A-930D-4919-ACD8-7330289F1490}" srcOrd="0" destOrd="0" presId="urn:microsoft.com/office/officeart/2005/8/layout/process4"/>
    <dgm:cxn modelId="{A404888C-39D2-4BE4-BB01-78729EDD48A7}" srcId="{5C1780D9-8D8C-4B5A-8FBF-27966643AA0F}" destId="{BC49AF7B-2964-4F7A-81A0-B193E4BDF1E1}" srcOrd="0" destOrd="0" parTransId="{98781433-79B6-44CE-A832-24DB5C938757}" sibTransId="{24106173-BB10-401E-BB6E-5D84D2DCBA80}"/>
    <dgm:cxn modelId="{AE4F54EC-0F23-44F8-AFAF-EC97B8A7FA36}" type="presOf" srcId="{5C1780D9-8D8C-4B5A-8FBF-27966643AA0F}" destId="{51CE1A2E-2160-4426-A188-08FBE6BE8769}" srcOrd="0" destOrd="0" presId="urn:microsoft.com/office/officeart/2005/8/layout/process4"/>
    <dgm:cxn modelId="{C81398FC-1110-4D52-AFC6-3741F5EDB5B1}" srcId="{5C1780D9-8D8C-4B5A-8FBF-27966643AA0F}" destId="{FCBF4C2C-1269-407C-A26E-57CA4AB127A0}" srcOrd="2" destOrd="0" parTransId="{72929D23-4650-4F01-9692-D4CEAA046480}" sibTransId="{4C84E2ED-B612-4412-BFED-771B4900633B}"/>
    <dgm:cxn modelId="{00D00741-816B-41CE-80F6-55A58EA089EB}" type="presParOf" srcId="{51CE1A2E-2160-4426-A188-08FBE6BE8769}" destId="{0E6C4D11-CE5D-4AA2-940C-5567BA8A1B5F}" srcOrd="0" destOrd="0" presId="urn:microsoft.com/office/officeart/2005/8/layout/process4"/>
    <dgm:cxn modelId="{0B1AC3C9-0A19-4660-89C8-A3E29B4297E8}" type="presParOf" srcId="{0E6C4D11-CE5D-4AA2-940C-5567BA8A1B5F}" destId="{B484B08A-930D-4919-ACD8-7330289F1490}" srcOrd="0" destOrd="0" presId="urn:microsoft.com/office/officeart/2005/8/layout/process4"/>
    <dgm:cxn modelId="{51DA7B57-C269-4039-89E6-B20F2A270E8D}" type="presParOf" srcId="{51CE1A2E-2160-4426-A188-08FBE6BE8769}" destId="{E89D3B8D-B0D9-403A-95BB-ADB0B6722B52}" srcOrd="1" destOrd="0" presId="urn:microsoft.com/office/officeart/2005/8/layout/process4"/>
    <dgm:cxn modelId="{016BFF8F-14A0-41AE-A35A-6A696CC5FFFF}" type="presParOf" srcId="{51CE1A2E-2160-4426-A188-08FBE6BE8769}" destId="{FA4DCA74-1DF6-4CF6-89C8-AE35CE495C88}" srcOrd="2" destOrd="0" presId="urn:microsoft.com/office/officeart/2005/8/layout/process4"/>
    <dgm:cxn modelId="{4E496247-2DE7-4533-AEDD-94E1AA44275A}" type="presParOf" srcId="{FA4DCA74-1DF6-4CF6-89C8-AE35CE495C88}" destId="{78514B53-A031-4C27-95DB-BF3CBBF7A91F}" srcOrd="0" destOrd="0" presId="urn:microsoft.com/office/officeart/2005/8/layout/process4"/>
    <dgm:cxn modelId="{FAE30036-F0B3-41B8-832C-C4BE80F58D6B}" type="presParOf" srcId="{51CE1A2E-2160-4426-A188-08FBE6BE8769}" destId="{7878D398-2812-4687-B1B9-680DA7EAB609}" srcOrd="3" destOrd="0" presId="urn:microsoft.com/office/officeart/2005/8/layout/process4"/>
    <dgm:cxn modelId="{93668F80-6BE1-41BB-A551-E3A282216B90}" type="presParOf" srcId="{51CE1A2E-2160-4426-A188-08FBE6BE8769}" destId="{71C2DC4B-DE5D-4CC9-9478-0028F81B146F}" srcOrd="4" destOrd="0" presId="urn:microsoft.com/office/officeart/2005/8/layout/process4"/>
    <dgm:cxn modelId="{9BAEB4ED-CF7C-433E-990B-4EDE557F51B1}" type="presParOf" srcId="{71C2DC4B-DE5D-4CC9-9478-0028F81B146F}" destId="{12177CCE-9262-413D-9064-EA16266A79AD}" srcOrd="0" destOrd="0" presId="urn:microsoft.com/office/officeart/2005/8/layout/process4"/>
    <dgm:cxn modelId="{E37A0F91-4E3B-4028-9AC7-D98D32492E38}" type="presParOf" srcId="{51CE1A2E-2160-4426-A188-08FBE6BE8769}" destId="{3BD1AC07-719C-4F87-B6D4-A85BD3FB661B}" srcOrd="5" destOrd="0" presId="urn:microsoft.com/office/officeart/2005/8/layout/process4"/>
    <dgm:cxn modelId="{CDEEF215-A160-4FFA-B0A1-AC3296A9191B}" type="presParOf" srcId="{51CE1A2E-2160-4426-A188-08FBE6BE8769}" destId="{D3A7C70C-8982-43D6-A580-57BDCFA977BE}" srcOrd="6" destOrd="0" presId="urn:microsoft.com/office/officeart/2005/8/layout/process4"/>
    <dgm:cxn modelId="{CED2E680-2AA7-491B-88AB-B34D867D9136}" type="presParOf" srcId="{D3A7C70C-8982-43D6-A580-57BDCFA977BE}" destId="{9797E784-3011-479F-8EF6-E062B59BE3F5}" srcOrd="0" destOrd="0" presId="urn:microsoft.com/office/officeart/2005/8/layout/process4"/>
    <dgm:cxn modelId="{ADCD373E-8D09-4515-988A-A3ACF5CB17CC}" type="presParOf" srcId="{51CE1A2E-2160-4426-A188-08FBE6BE8769}" destId="{87358D77-BE1E-4B3E-A469-9C654864B2CF}" srcOrd="7" destOrd="0" presId="urn:microsoft.com/office/officeart/2005/8/layout/process4"/>
    <dgm:cxn modelId="{42CF67DA-CCA4-4A05-921C-CF3B8175F053}" type="presParOf" srcId="{51CE1A2E-2160-4426-A188-08FBE6BE8769}" destId="{39D2C344-6196-4557-9E03-9443C1443ED8}" srcOrd="8" destOrd="0" presId="urn:microsoft.com/office/officeart/2005/8/layout/process4"/>
    <dgm:cxn modelId="{AE7AA123-5379-4391-BDBF-77B6B63ACECA}" type="presParOf" srcId="{39D2C344-6196-4557-9E03-9443C1443ED8}" destId="{CFFDEEB6-2EF7-4CF5-952D-1179A77E606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58814A-F88F-4D52-81D1-ADCC0E839AF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0472D0CA-6066-493B-A599-B37CCDCB88A4}">
      <dgm:prSet/>
      <dgm:spPr/>
      <dgm:t>
        <a:bodyPr/>
        <a:lstStyle/>
        <a:p>
          <a:r>
            <a:rPr lang="en-US" dirty="0"/>
            <a:t> </a:t>
          </a:r>
          <a:r>
            <a:rPr lang="en-US"/>
            <a:t>Resource Location</a:t>
          </a:r>
          <a:endParaRPr lang="en-US" dirty="0"/>
        </a:p>
      </dgm:t>
    </dgm:pt>
    <dgm:pt modelId="{55C72B97-1D34-41FA-84C6-BCB4B19F8389}" type="parTrans" cxnId="{9BB86F95-B94B-421F-ABC9-DE2E72A1A83F}">
      <dgm:prSet/>
      <dgm:spPr/>
      <dgm:t>
        <a:bodyPr/>
        <a:lstStyle/>
        <a:p>
          <a:endParaRPr lang="en-US"/>
        </a:p>
      </dgm:t>
    </dgm:pt>
    <dgm:pt modelId="{FD5757C8-8A84-4694-96A9-3E6861424C5F}" type="sibTrans" cxnId="{9BB86F95-B94B-421F-ABC9-DE2E72A1A83F}">
      <dgm:prSet/>
      <dgm:spPr/>
      <dgm:t>
        <a:bodyPr/>
        <a:lstStyle/>
        <a:p>
          <a:endParaRPr lang="en-US"/>
        </a:p>
      </dgm:t>
    </dgm:pt>
    <dgm:pt modelId="{0F4D56F3-7530-4328-9ED6-B7479CDDA374}">
      <dgm:prSet/>
      <dgm:spPr/>
      <dgm:t>
        <a:bodyPr/>
        <a:lstStyle/>
        <a:p>
          <a:r>
            <a:rPr lang="en-US" dirty="0"/>
            <a:t>Executive </a:t>
          </a:r>
          <a:r>
            <a:rPr lang="en-US"/>
            <a:t>Order Compliance</a:t>
          </a:r>
          <a:endParaRPr lang="en-US" dirty="0"/>
        </a:p>
      </dgm:t>
    </dgm:pt>
    <dgm:pt modelId="{C3287C2E-4AE9-48E2-AD45-76D76F80CBCA}" type="parTrans" cxnId="{E6FA61E9-DAED-419A-A794-088B18A8AD29}">
      <dgm:prSet/>
      <dgm:spPr/>
      <dgm:t>
        <a:bodyPr/>
        <a:lstStyle/>
        <a:p>
          <a:endParaRPr lang="en-US"/>
        </a:p>
      </dgm:t>
    </dgm:pt>
    <dgm:pt modelId="{7B1765FF-BA16-4E0F-A2FC-34F06BF7F39F}" type="sibTrans" cxnId="{E6FA61E9-DAED-419A-A794-088B18A8AD29}">
      <dgm:prSet/>
      <dgm:spPr/>
      <dgm:t>
        <a:bodyPr/>
        <a:lstStyle/>
        <a:p>
          <a:endParaRPr lang="en-US"/>
        </a:p>
      </dgm:t>
    </dgm:pt>
    <dgm:pt modelId="{F2E2E4A4-2B0D-48B2-9216-E5CAC08AAE09}">
      <dgm:prSet/>
      <dgm:spPr/>
      <dgm:t>
        <a:bodyPr/>
        <a:lstStyle/>
        <a:p>
          <a:r>
            <a:rPr lang="en-US"/>
            <a:t>Prescribed Fire Life Cycle</a:t>
          </a:r>
        </a:p>
      </dgm:t>
    </dgm:pt>
    <dgm:pt modelId="{E856F736-A4F6-4055-929B-4684A4742087}" type="parTrans" cxnId="{39F2133E-13BA-41C3-970E-AACC35C1E8A3}">
      <dgm:prSet/>
      <dgm:spPr/>
      <dgm:t>
        <a:bodyPr/>
        <a:lstStyle/>
        <a:p>
          <a:endParaRPr lang="en-US"/>
        </a:p>
      </dgm:t>
    </dgm:pt>
    <dgm:pt modelId="{93D313A8-E48C-43E9-96BF-16142C5DFF47}" type="sibTrans" cxnId="{39F2133E-13BA-41C3-970E-AACC35C1E8A3}">
      <dgm:prSet/>
      <dgm:spPr/>
      <dgm:t>
        <a:bodyPr/>
        <a:lstStyle/>
        <a:p>
          <a:endParaRPr lang="en-US"/>
        </a:p>
      </dgm:t>
    </dgm:pt>
    <dgm:pt modelId="{65EE1B95-FCA3-485E-BE48-2074A74EB173}">
      <dgm:prSet/>
      <dgm:spPr/>
      <dgm:t>
        <a:bodyPr/>
        <a:lstStyle/>
        <a:p>
          <a:r>
            <a:rPr lang="en-US"/>
            <a:t>Planning </a:t>
          </a:r>
        </a:p>
      </dgm:t>
    </dgm:pt>
    <dgm:pt modelId="{910B7B3E-52D1-49B6-B87E-7FDAE80EB0CC}" type="parTrans" cxnId="{0958423A-BC83-4E3D-9C30-E7E2731B5041}">
      <dgm:prSet/>
      <dgm:spPr/>
      <dgm:t>
        <a:bodyPr/>
        <a:lstStyle/>
        <a:p>
          <a:endParaRPr lang="en-US"/>
        </a:p>
      </dgm:t>
    </dgm:pt>
    <dgm:pt modelId="{9AFA438D-6844-4EC6-BB09-DAB929C66D1A}" type="sibTrans" cxnId="{0958423A-BC83-4E3D-9C30-E7E2731B5041}">
      <dgm:prSet/>
      <dgm:spPr/>
      <dgm:t>
        <a:bodyPr/>
        <a:lstStyle/>
        <a:p>
          <a:endParaRPr lang="en-US"/>
        </a:p>
      </dgm:t>
    </dgm:pt>
    <dgm:pt modelId="{15BD408B-96BC-4616-A5DC-FE5D300697A6}">
      <dgm:prSet/>
      <dgm:spPr/>
      <dgm:t>
        <a:bodyPr/>
        <a:lstStyle/>
        <a:p>
          <a:r>
            <a:rPr lang="en-US"/>
            <a:t>Active</a:t>
          </a:r>
        </a:p>
      </dgm:t>
    </dgm:pt>
    <dgm:pt modelId="{83007EEB-881D-450C-A3C6-1EDA18ADFD7D}" type="parTrans" cxnId="{BB0D2480-888A-4EC8-A6C5-204D194C700F}">
      <dgm:prSet/>
      <dgm:spPr/>
      <dgm:t>
        <a:bodyPr/>
        <a:lstStyle/>
        <a:p>
          <a:endParaRPr lang="en-US"/>
        </a:p>
      </dgm:t>
    </dgm:pt>
    <dgm:pt modelId="{5B315423-F869-4C52-9B2B-C6BB0D52C0BC}" type="sibTrans" cxnId="{BB0D2480-888A-4EC8-A6C5-204D194C700F}">
      <dgm:prSet/>
      <dgm:spPr/>
      <dgm:t>
        <a:bodyPr/>
        <a:lstStyle/>
        <a:p>
          <a:endParaRPr lang="en-US"/>
        </a:p>
      </dgm:t>
    </dgm:pt>
    <dgm:pt modelId="{07373802-1C24-4DFD-BE26-351744AC403B}">
      <dgm:prSet/>
      <dgm:spPr/>
      <dgm:t>
        <a:bodyPr/>
        <a:lstStyle/>
        <a:p>
          <a:r>
            <a:rPr lang="en-US"/>
            <a:t>Patrol/Monitor</a:t>
          </a:r>
        </a:p>
      </dgm:t>
    </dgm:pt>
    <dgm:pt modelId="{42C4410B-732B-4410-8D8D-2332CDA520B0}" type="parTrans" cxnId="{93D5506C-0961-455D-89F2-BABA1118A027}">
      <dgm:prSet/>
      <dgm:spPr/>
      <dgm:t>
        <a:bodyPr/>
        <a:lstStyle/>
        <a:p>
          <a:endParaRPr lang="en-US"/>
        </a:p>
      </dgm:t>
    </dgm:pt>
    <dgm:pt modelId="{D768CF41-7481-4C29-B207-10EEDF799F89}" type="sibTrans" cxnId="{93D5506C-0961-455D-89F2-BABA1118A027}">
      <dgm:prSet/>
      <dgm:spPr/>
      <dgm:t>
        <a:bodyPr/>
        <a:lstStyle/>
        <a:p>
          <a:endParaRPr lang="en-US"/>
        </a:p>
      </dgm:t>
    </dgm:pt>
    <dgm:pt modelId="{1CEA6C69-78E8-401F-B459-53647569AE5B}">
      <dgm:prSet/>
      <dgm:spPr/>
      <dgm:t>
        <a:bodyPr/>
        <a:lstStyle/>
        <a:p>
          <a:r>
            <a:rPr lang="en-US"/>
            <a:t>Complete</a:t>
          </a:r>
        </a:p>
      </dgm:t>
    </dgm:pt>
    <dgm:pt modelId="{FE148DCC-D869-4B98-91CC-A4E88861E114}" type="parTrans" cxnId="{73C58338-C472-4259-B3AE-42D480F2A301}">
      <dgm:prSet/>
      <dgm:spPr/>
      <dgm:t>
        <a:bodyPr/>
        <a:lstStyle/>
        <a:p>
          <a:endParaRPr lang="en-US"/>
        </a:p>
      </dgm:t>
    </dgm:pt>
    <dgm:pt modelId="{012F16D8-6B5B-4420-BFE0-D4A2B840C471}" type="sibTrans" cxnId="{73C58338-C472-4259-B3AE-42D480F2A301}">
      <dgm:prSet/>
      <dgm:spPr/>
      <dgm:t>
        <a:bodyPr/>
        <a:lstStyle/>
        <a:p>
          <a:endParaRPr lang="en-US"/>
        </a:p>
      </dgm:t>
    </dgm:pt>
    <dgm:pt modelId="{3D9736FE-4B08-42A3-A89F-00FEB873CB9F}">
      <dgm:prSet/>
      <dgm:spPr/>
      <dgm:t>
        <a:bodyPr/>
        <a:lstStyle/>
        <a:p>
          <a:r>
            <a:rPr lang="en-US" dirty="0"/>
            <a:t>FMB Directive regarding Suppression Strategy</a:t>
          </a:r>
        </a:p>
      </dgm:t>
    </dgm:pt>
    <dgm:pt modelId="{D206C311-7974-45EE-8EA1-BCFEC052631A}" type="parTrans" cxnId="{93AB0E0D-703E-4FD5-90CC-D7EBDA0AB9BE}">
      <dgm:prSet/>
      <dgm:spPr/>
      <dgm:t>
        <a:bodyPr/>
        <a:lstStyle/>
        <a:p>
          <a:endParaRPr lang="en-US"/>
        </a:p>
      </dgm:t>
    </dgm:pt>
    <dgm:pt modelId="{DC055D26-323A-4911-97FD-35E4FF1C124D}" type="sibTrans" cxnId="{93AB0E0D-703E-4FD5-90CC-D7EBDA0AB9BE}">
      <dgm:prSet/>
      <dgm:spPr/>
      <dgm:t>
        <a:bodyPr/>
        <a:lstStyle/>
        <a:p>
          <a:endParaRPr lang="en-US"/>
        </a:p>
      </dgm:t>
    </dgm:pt>
    <dgm:pt modelId="{75CD8450-597A-40F8-9D9C-F6ECCC214D1E}">
      <dgm:prSet/>
      <dgm:spPr/>
      <dgm:t>
        <a:bodyPr/>
        <a:lstStyle/>
        <a:p>
          <a:r>
            <a:rPr lang="en-US" dirty="0"/>
            <a:t>NWCG Event Kind &amp; Category </a:t>
          </a:r>
          <a:r>
            <a:rPr lang="en-US"/>
            <a:t>Mutual Aid   </a:t>
          </a:r>
          <a:endParaRPr lang="en-US" dirty="0"/>
        </a:p>
      </dgm:t>
    </dgm:pt>
    <dgm:pt modelId="{E7D3284C-111C-4D9F-9F08-95AFCDD6AEC8}" type="parTrans" cxnId="{E6F19FEB-805E-4906-AECB-F95FECED56FF}">
      <dgm:prSet/>
      <dgm:spPr/>
      <dgm:t>
        <a:bodyPr/>
        <a:lstStyle/>
        <a:p>
          <a:endParaRPr lang="en-US"/>
        </a:p>
      </dgm:t>
    </dgm:pt>
    <dgm:pt modelId="{7DC82C79-0CAA-499A-B09A-B832E8724750}" type="sibTrans" cxnId="{E6F19FEB-805E-4906-AECB-F95FECED56FF}">
      <dgm:prSet/>
      <dgm:spPr/>
      <dgm:t>
        <a:bodyPr/>
        <a:lstStyle/>
        <a:p>
          <a:endParaRPr lang="en-US"/>
        </a:p>
      </dgm:t>
    </dgm:pt>
    <dgm:pt modelId="{8E582ABA-E31A-4F5C-BE5C-824B6FB86B12}">
      <dgm:prSet/>
      <dgm:spPr/>
      <dgm:t>
        <a:bodyPr/>
        <a:lstStyle/>
        <a:p>
          <a:r>
            <a:rPr lang="en-US" dirty="0"/>
            <a:t>Gaps or barriers</a:t>
          </a:r>
        </a:p>
      </dgm:t>
    </dgm:pt>
    <dgm:pt modelId="{EAD2CBEA-954E-49DD-9C8E-76DA4196F5DF}" type="parTrans" cxnId="{83B2CD79-81B4-44BA-96A8-81D966CA21FF}">
      <dgm:prSet/>
      <dgm:spPr/>
      <dgm:t>
        <a:bodyPr/>
        <a:lstStyle/>
        <a:p>
          <a:endParaRPr lang="en-US"/>
        </a:p>
      </dgm:t>
    </dgm:pt>
    <dgm:pt modelId="{D6876A38-D4DF-43E1-A1A1-EBC1D8A05BDA}" type="sibTrans" cxnId="{83B2CD79-81B4-44BA-96A8-81D966CA21FF}">
      <dgm:prSet/>
      <dgm:spPr/>
      <dgm:t>
        <a:bodyPr/>
        <a:lstStyle/>
        <a:p>
          <a:endParaRPr lang="en-US"/>
        </a:p>
      </dgm:t>
    </dgm:pt>
    <dgm:pt modelId="{98919826-0D71-477E-91BB-5A7E082871E1}">
      <dgm:prSet/>
      <dgm:spPr/>
      <dgm:t>
        <a:bodyPr/>
        <a:lstStyle/>
        <a:p>
          <a:r>
            <a:rPr lang="en-US" dirty="0"/>
            <a:t>NWCG Operational Status </a:t>
          </a:r>
          <a:r>
            <a:rPr lang="en-US" b="1" i="1" dirty="0"/>
            <a:t>Available at Incident</a:t>
          </a:r>
        </a:p>
      </dgm:t>
    </dgm:pt>
    <dgm:pt modelId="{F28A8D30-ECA1-4959-BFDE-C2D11324544F}" type="parTrans" cxnId="{D79008EF-C61C-488C-8C3B-6D130C047CA9}">
      <dgm:prSet/>
      <dgm:spPr/>
      <dgm:t>
        <a:bodyPr/>
        <a:lstStyle/>
        <a:p>
          <a:endParaRPr lang="en-US"/>
        </a:p>
      </dgm:t>
    </dgm:pt>
    <dgm:pt modelId="{3429F5C7-2AEA-4FE3-A835-895BFA9A15AE}" type="sibTrans" cxnId="{D79008EF-C61C-488C-8C3B-6D130C047CA9}">
      <dgm:prSet/>
      <dgm:spPr/>
      <dgm:t>
        <a:bodyPr/>
        <a:lstStyle/>
        <a:p>
          <a:endParaRPr lang="en-US"/>
        </a:p>
      </dgm:t>
    </dgm:pt>
    <dgm:pt modelId="{FB2E1EC1-5F38-4171-AFD3-B58C73111501}">
      <dgm:prSet/>
      <dgm:spPr/>
      <dgm:t>
        <a:bodyPr/>
        <a:lstStyle/>
        <a:p>
          <a:r>
            <a:rPr lang="en-US" dirty="0"/>
            <a:t>Committed (integration)</a:t>
          </a:r>
        </a:p>
      </dgm:t>
    </dgm:pt>
    <dgm:pt modelId="{328ACDBB-1FD8-4C19-910F-CCFBEBCD923D}" type="parTrans" cxnId="{4ED295F9-F987-4466-A0B7-772A7BC10482}">
      <dgm:prSet/>
      <dgm:spPr/>
    </dgm:pt>
    <dgm:pt modelId="{69E30E71-7232-453C-B003-4527AD15D168}" type="sibTrans" cxnId="{4ED295F9-F987-4466-A0B7-772A7BC10482}">
      <dgm:prSet/>
      <dgm:spPr/>
    </dgm:pt>
    <dgm:pt modelId="{D679347D-63E4-4A03-96FB-50FAA8D8EEE3}">
      <dgm:prSet/>
      <dgm:spPr/>
      <dgm:t>
        <a:bodyPr/>
        <a:lstStyle/>
        <a:p>
          <a:r>
            <a:rPr lang="en-US"/>
            <a:t>Closest Resource</a:t>
          </a:r>
          <a:endParaRPr lang="en-US" dirty="0"/>
        </a:p>
      </dgm:t>
    </dgm:pt>
    <dgm:pt modelId="{50A88A7C-7ACE-4A4C-8C05-E7A83488CD54}" type="parTrans" cxnId="{7B735993-E62B-4FD0-BDF5-E1D222351E9A}">
      <dgm:prSet/>
      <dgm:spPr/>
    </dgm:pt>
    <dgm:pt modelId="{CE6018B5-29F7-44BA-89DD-EA61864A6975}" type="sibTrans" cxnId="{7B735993-E62B-4FD0-BDF5-E1D222351E9A}">
      <dgm:prSet/>
      <dgm:spPr/>
    </dgm:pt>
    <dgm:pt modelId="{2741ACFD-B40D-4AB3-9846-EDD807C52856}">
      <dgm:prSet/>
      <dgm:spPr/>
      <dgm:t>
        <a:bodyPr/>
        <a:lstStyle/>
        <a:p>
          <a:r>
            <a:rPr lang="en-US"/>
            <a:t>Routing ETEs</a:t>
          </a:r>
          <a:endParaRPr lang="en-US" dirty="0"/>
        </a:p>
      </dgm:t>
    </dgm:pt>
    <dgm:pt modelId="{AC3AA2DD-74E4-4660-BE02-3800CBFA9DEA}" type="parTrans" cxnId="{F80057B0-8A87-4077-9857-038C752FB45B}">
      <dgm:prSet/>
      <dgm:spPr/>
    </dgm:pt>
    <dgm:pt modelId="{4A3E7F05-FCE4-4FB5-BC62-37DDFF5405FF}" type="sibTrans" cxnId="{F80057B0-8A87-4077-9857-038C752FB45B}">
      <dgm:prSet/>
      <dgm:spPr/>
    </dgm:pt>
    <dgm:pt modelId="{4B8610F9-0D1D-432F-8B9A-56E80BFB92A0}" type="pres">
      <dgm:prSet presAssocID="{7E58814A-F88F-4D52-81D1-ADCC0E839AFB}" presName="linear" presStyleCnt="0">
        <dgm:presLayoutVars>
          <dgm:dir/>
          <dgm:animLvl val="lvl"/>
          <dgm:resizeHandles val="exact"/>
        </dgm:presLayoutVars>
      </dgm:prSet>
      <dgm:spPr/>
    </dgm:pt>
    <dgm:pt modelId="{A641AF59-9E7F-4BCC-95AF-1FECC936CDF1}" type="pres">
      <dgm:prSet presAssocID="{0F4D56F3-7530-4328-9ED6-B7479CDDA374}" presName="parentLin" presStyleCnt="0"/>
      <dgm:spPr/>
    </dgm:pt>
    <dgm:pt modelId="{E9F384AC-705F-4E79-BF1D-EB5EB2078084}" type="pres">
      <dgm:prSet presAssocID="{0F4D56F3-7530-4328-9ED6-B7479CDDA374}" presName="parentLeftMargin" presStyleLbl="node1" presStyleIdx="0" presStyleCnt="5"/>
      <dgm:spPr/>
    </dgm:pt>
    <dgm:pt modelId="{0E5FDAAD-C91A-4481-BF7E-8D6997444CA2}" type="pres">
      <dgm:prSet presAssocID="{0F4D56F3-7530-4328-9ED6-B7479CDDA374}" presName="parentText" presStyleLbl="node1" presStyleIdx="0" presStyleCnt="5">
        <dgm:presLayoutVars>
          <dgm:chMax val="0"/>
          <dgm:bulletEnabled val="1"/>
        </dgm:presLayoutVars>
      </dgm:prSet>
      <dgm:spPr/>
    </dgm:pt>
    <dgm:pt modelId="{A21AA6CF-CF81-4B91-82F5-7D48C0E4F4BA}" type="pres">
      <dgm:prSet presAssocID="{0F4D56F3-7530-4328-9ED6-B7479CDDA374}" presName="negativeSpace" presStyleCnt="0"/>
      <dgm:spPr/>
    </dgm:pt>
    <dgm:pt modelId="{AA31CBA4-941A-41B5-A8EB-3779C24950A5}" type="pres">
      <dgm:prSet presAssocID="{0F4D56F3-7530-4328-9ED6-B7479CDDA374}" presName="childText" presStyleLbl="conFgAcc1" presStyleIdx="0" presStyleCnt="5">
        <dgm:presLayoutVars>
          <dgm:bulletEnabled val="1"/>
        </dgm:presLayoutVars>
      </dgm:prSet>
      <dgm:spPr/>
    </dgm:pt>
    <dgm:pt modelId="{8F266BBA-7C70-4A18-B771-26889EB0E982}" type="pres">
      <dgm:prSet presAssocID="{7B1765FF-BA16-4E0F-A2FC-34F06BF7F39F}" presName="spaceBetweenRectangles" presStyleCnt="0"/>
      <dgm:spPr/>
    </dgm:pt>
    <dgm:pt modelId="{BE40DF73-AC09-4F09-A08A-EF12DA208212}" type="pres">
      <dgm:prSet presAssocID="{0472D0CA-6066-493B-A599-B37CCDCB88A4}" presName="parentLin" presStyleCnt="0"/>
      <dgm:spPr/>
    </dgm:pt>
    <dgm:pt modelId="{CBB7BB90-7934-43C2-8709-9A3464CDC47E}" type="pres">
      <dgm:prSet presAssocID="{0472D0CA-6066-493B-A599-B37CCDCB88A4}" presName="parentLeftMargin" presStyleLbl="node1" presStyleIdx="0" presStyleCnt="5"/>
      <dgm:spPr/>
    </dgm:pt>
    <dgm:pt modelId="{ABFEBF21-D54C-4ED3-A55A-1AFC5DC9794A}" type="pres">
      <dgm:prSet presAssocID="{0472D0CA-6066-493B-A599-B37CCDCB88A4}" presName="parentText" presStyleLbl="node1" presStyleIdx="1" presStyleCnt="5">
        <dgm:presLayoutVars>
          <dgm:chMax val="0"/>
          <dgm:bulletEnabled val="1"/>
        </dgm:presLayoutVars>
      </dgm:prSet>
      <dgm:spPr/>
    </dgm:pt>
    <dgm:pt modelId="{F1198CDB-0697-4272-9058-9BE8AEB0B72F}" type="pres">
      <dgm:prSet presAssocID="{0472D0CA-6066-493B-A599-B37CCDCB88A4}" presName="negativeSpace" presStyleCnt="0"/>
      <dgm:spPr/>
    </dgm:pt>
    <dgm:pt modelId="{9C0366AA-D642-4BAC-850E-0C3CA65FE1B0}" type="pres">
      <dgm:prSet presAssocID="{0472D0CA-6066-493B-A599-B37CCDCB88A4}" presName="childText" presStyleLbl="conFgAcc1" presStyleIdx="1" presStyleCnt="5">
        <dgm:presLayoutVars>
          <dgm:bulletEnabled val="1"/>
        </dgm:presLayoutVars>
      </dgm:prSet>
      <dgm:spPr/>
    </dgm:pt>
    <dgm:pt modelId="{10D5C6D6-081F-4037-940F-D98BB5C8871F}" type="pres">
      <dgm:prSet presAssocID="{FD5757C8-8A84-4694-96A9-3E6861424C5F}" presName="spaceBetweenRectangles" presStyleCnt="0"/>
      <dgm:spPr/>
    </dgm:pt>
    <dgm:pt modelId="{0D3ED9D7-5C07-4EA2-911E-C67E7E5ADA2D}" type="pres">
      <dgm:prSet presAssocID="{F2E2E4A4-2B0D-48B2-9216-E5CAC08AAE09}" presName="parentLin" presStyleCnt="0"/>
      <dgm:spPr/>
    </dgm:pt>
    <dgm:pt modelId="{133819E9-AA56-4605-BDF9-6AF79C2D7AAB}" type="pres">
      <dgm:prSet presAssocID="{F2E2E4A4-2B0D-48B2-9216-E5CAC08AAE09}" presName="parentLeftMargin" presStyleLbl="node1" presStyleIdx="1" presStyleCnt="5"/>
      <dgm:spPr/>
    </dgm:pt>
    <dgm:pt modelId="{7B6FB740-5E9A-4FE2-B74A-1C331B7D612C}" type="pres">
      <dgm:prSet presAssocID="{F2E2E4A4-2B0D-48B2-9216-E5CAC08AAE09}" presName="parentText" presStyleLbl="node1" presStyleIdx="2" presStyleCnt="5">
        <dgm:presLayoutVars>
          <dgm:chMax val="0"/>
          <dgm:bulletEnabled val="1"/>
        </dgm:presLayoutVars>
      </dgm:prSet>
      <dgm:spPr/>
    </dgm:pt>
    <dgm:pt modelId="{B22809AF-FAEC-4157-AA01-B2D1428F188B}" type="pres">
      <dgm:prSet presAssocID="{F2E2E4A4-2B0D-48B2-9216-E5CAC08AAE09}" presName="negativeSpace" presStyleCnt="0"/>
      <dgm:spPr/>
    </dgm:pt>
    <dgm:pt modelId="{20A7CBA5-D527-4B26-9631-078995AECB08}" type="pres">
      <dgm:prSet presAssocID="{F2E2E4A4-2B0D-48B2-9216-E5CAC08AAE09}" presName="childText" presStyleLbl="conFgAcc1" presStyleIdx="2" presStyleCnt="5">
        <dgm:presLayoutVars>
          <dgm:bulletEnabled val="1"/>
        </dgm:presLayoutVars>
      </dgm:prSet>
      <dgm:spPr/>
    </dgm:pt>
    <dgm:pt modelId="{6BEDA314-B054-4821-889F-09FFD4EA78B5}" type="pres">
      <dgm:prSet presAssocID="{93D313A8-E48C-43E9-96BF-16142C5DFF47}" presName="spaceBetweenRectangles" presStyleCnt="0"/>
      <dgm:spPr/>
    </dgm:pt>
    <dgm:pt modelId="{8ABFF4E4-9680-4312-A26B-3028268B7953}" type="pres">
      <dgm:prSet presAssocID="{3D9736FE-4B08-42A3-A89F-00FEB873CB9F}" presName="parentLin" presStyleCnt="0"/>
      <dgm:spPr/>
    </dgm:pt>
    <dgm:pt modelId="{7BFAD0CF-7F2D-4D9D-B1B8-EB78445055BD}" type="pres">
      <dgm:prSet presAssocID="{3D9736FE-4B08-42A3-A89F-00FEB873CB9F}" presName="parentLeftMargin" presStyleLbl="node1" presStyleIdx="2" presStyleCnt="5"/>
      <dgm:spPr/>
    </dgm:pt>
    <dgm:pt modelId="{50A4550A-E227-4662-958A-8FC36589A278}" type="pres">
      <dgm:prSet presAssocID="{3D9736FE-4B08-42A3-A89F-00FEB873CB9F}" presName="parentText" presStyleLbl="node1" presStyleIdx="3" presStyleCnt="5">
        <dgm:presLayoutVars>
          <dgm:chMax val="0"/>
          <dgm:bulletEnabled val="1"/>
        </dgm:presLayoutVars>
      </dgm:prSet>
      <dgm:spPr/>
    </dgm:pt>
    <dgm:pt modelId="{5860BD30-B4FD-4E25-82C1-B58E1FA382B2}" type="pres">
      <dgm:prSet presAssocID="{3D9736FE-4B08-42A3-A89F-00FEB873CB9F}" presName="negativeSpace" presStyleCnt="0"/>
      <dgm:spPr/>
    </dgm:pt>
    <dgm:pt modelId="{84F53FE2-E763-4735-BAAC-18A35B71594E}" type="pres">
      <dgm:prSet presAssocID="{3D9736FE-4B08-42A3-A89F-00FEB873CB9F}" presName="childText" presStyleLbl="conFgAcc1" presStyleIdx="3" presStyleCnt="5">
        <dgm:presLayoutVars>
          <dgm:bulletEnabled val="1"/>
        </dgm:presLayoutVars>
      </dgm:prSet>
      <dgm:spPr/>
    </dgm:pt>
    <dgm:pt modelId="{29080BE8-A593-43BA-8C9E-CAAE09F01A2C}" type="pres">
      <dgm:prSet presAssocID="{DC055D26-323A-4911-97FD-35E4FF1C124D}" presName="spaceBetweenRectangles" presStyleCnt="0"/>
      <dgm:spPr/>
    </dgm:pt>
    <dgm:pt modelId="{A8A3C906-BFB4-4A85-9F2E-A98D25EBCF21}" type="pres">
      <dgm:prSet presAssocID="{75CD8450-597A-40F8-9D9C-F6ECCC214D1E}" presName="parentLin" presStyleCnt="0"/>
      <dgm:spPr/>
    </dgm:pt>
    <dgm:pt modelId="{A9EC1334-2CFB-4B49-AC7E-6776AD533AE7}" type="pres">
      <dgm:prSet presAssocID="{75CD8450-597A-40F8-9D9C-F6ECCC214D1E}" presName="parentLeftMargin" presStyleLbl="node1" presStyleIdx="3" presStyleCnt="5"/>
      <dgm:spPr/>
    </dgm:pt>
    <dgm:pt modelId="{9C7AE317-CC0A-47AD-AC99-16E19682F18B}" type="pres">
      <dgm:prSet presAssocID="{75CD8450-597A-40F8-9D9C-F6ECCC214D1E}" presName="parentText" presStyleLbl="node1" presStyleIdx="4" presStyleCnt="5">
        <dgm:presLayoutVars>
          <dgm:chMax val="0"/>
          <dgm:bulletEnabled val="1"/>
        </dgm:presLayoutVars>
      </dgm:prSet>
      <dgm:spPr/>
    </dgm:pt>
    <dgm:pt modelId="{ABA05C4F-BEE8-4B4B-852B-576863B1F696}" type="pres">
      <dgm:prSet presAssocID="{75CD8450-597A-40F8-9D9C-F6ECCC214D1E}" presName="negativeSpace" presStyleCnt="0"/>
      <dgm:spPr/>
    </dgm:pt>
    <dgm:pt modelId="{3A88252F-9E9D-48E6-A4A1-80699F6C7CB2}" type="pres">
      <dgm:prSet presAssocID="{75CD8450-597A-40F8-9D9C-F6ECCC214D1E}" presName="childText" presStyleLbl="conFgAcc1" presStyleIdx="4" presStyleCnt="5">
        <dgm:presLayoutVars>
          <dgm:bulletEnabled val="1"/>
        </dgm:presLayoutVars>
      </dgm:prSet>
      <dgm:spPr/>
    </dgm:pt>
  </dgm:ptLst>
  <dgm:cxnLst>
    <dgm:cxn modelId="{93AB0E0D-703E-4FD5-90CC-D7EBDA0AB9BE}" srcId="{7E58814A-F88F-4D52-81D1-ADCC0E839AFB}" destId="{3D9736FE-4B08-42A3-A89F-00FEB873CB9F}" srcOrd="3" destOrd="0" parTransId="{D206C311-7974-45EE-8EA1-BCFEC052631A}" sibTransId="{DC055D26-323A-4911-97FD-35E4FF1C124D}"/>
    <dgm:cxn modelId="{0075381A-2766-42E9-899F-D4FACDC625D7}" type="presOf" srcId="{0F4D56F3-7530-4328-9ED6-B7479CDDA374}" destId="{E9F384AC-705F-4E79-BF1D-EB5EB2078084}" srcOrd="0" destOrd="0" presId="urn:microsoft.com/office/officeart/2005/8/layout/list1"/>
    <dgm:cxn modelId="{CF434A1B-CAA8-4A39-95A0-CF411B52F407}" type="presOf" srcId="{0472D0CA-6066-493B-A599-B37CCDCB88A4}" destId="{CBB7BB90-7934-43C2-8709-9A3464CDC47E}" srcOrd="0" destOrd="0" presId="urn:microsoft.com/office/officeart/2005/8/layout/list1"/>
    <dgm:cxn modelId="{11E46C29-D3F1-4A0B-8F3F-59F47D2CECCF}" type="presOf" srcId="{0F4D56F3-7530-4328-9ED6-B7479CDDA374}" destId="{0E5FDAAD-C91A-4481-BF7E-8D6997444CA2}" srcOrd="1" destOrd="0" presId="urn:microsoft.com/office/officeart/2005/8/layout/list1"/>
    <dgm:cxn modelId="{99586E2D-1073-4C50-9283-E19A42A43A98}" type="presOf" srcId="{F2E2E4A4-2B0D-48B2-9216-E5CAC08AAE09}" destId="{133819E9-AA56-4605-BDF9-6AF79C2D7AAB}" srcOrd="0" destOrd="0" presId="urn:microsoft.com/office/officeart/2005/8/layout/list1"/>
    <dgm:cxn modelId="{1269EF2D-7743-4D2A-B18A-FB0BCC0DE1BD}" type="presOf" srcId="{75CD8450-597A-40F8-9D9C-F6ECCC214D1E}" destId="{A9EC1334-2CFB-4B49-AC7E-6776AD533AE7}" srcOrd="0" destOrd="0" presId="urn:microsoft.com/office/officeart/2005/8/layout/list1"/>
    <dgm:cxn modelId="{EF809831-D689-4094-AEC9-9C0849C18AFD}" type="presOf" srcId="{3D9736FE-4B08-42A3-A89F-00FEB873CB9F}" destId="{7BFAD0CF-7F2D-4D9D-B1B8-EB78445055BD}" srcOrd="0" destOrd="0" presId="urn:microsoft.com/office/officeart/2005/8/layout/list1"/>
    <dgm:cxn modelId="{73C58338-C472-4259-B3AE-42D480F2A301}" srcId="{F2E2E4A4-2B0D-48B2-9216-E5CAC08AAE09}" destId="{1CEA6C69-78E8-401F-B459-53647569AE5B}" srcOrd="3" destOrd="0" parTransId="{FE148DCC-D869-4B98-91CC-A4E88861E114}" sibTransId="{012F16D8-6B5B-4420-BFE0-D4A2B840C471}"/>
    <dgm:cxn modelId="{0958423A-BC83-4E3D-9C30-E7E2731B5041}" srcId="{F2E2E4A4-2B0D-48B2-9216-E5CAC08AAE09}" destId="{65EE1B95-FCA3-485E-BE48-2074A74EB173}" srcOrd="0" destOrd="0" parTransId="{910B7B3E-52D1-49B6-B87E-7FDAE80EB0CC}" sibTransId="{9AFA438D-6844-4EC6-BB09-DAB929C66D1A}"/>
    <dgm:cxn modelId="{2D5FC23A-EC3C-4EEB-AB7C-C423AA5D6A59}" type="presOf" srcId="{8E582ABA-E31A-4F5C-BE5C-824B6FB86B12}" destId="{AA31CBA4-941A-41B5-A8EB-3779C24950A5}" srcOrd="0" destOrd="0" presId="urn:microsoft.com/office/officeart/2005/8/layout/list1"/>
    <dgm:cxn modelId="{39F2133E-13BA-41C3-970E-AACC35C1E8A3}" srcId="{7E58814A-F88F-4D52-81D1-ADCC0E839AFB}" destId="{F2E2E4A4-2B0D-48B2-9216-E5CAC08AAE09}" srcOrd="2" destOrd="0" parTransId="{E856F736-A4F6-4055-929B-4684A4742087}" sibTransId="{93D313A8-E48C-43E9-96BF-16142C5DFF47}"/>
    <dgm:cxn modelId="{93D5506C-0961-455D-89F2-BABA1118A027}" srcId="{F2E2E4A4-2B0D-48B2-9216-E5CAC08AAE09}" destId="{07373802-1C24-4DFD-BE26-351744AC403B}" srcOrd="2" destOrd="0" parTransId="{42C4410B-732B-4410-8D8D-2332CDA520B0}" sibTransId="{D768CF41-7481-4C29-B207-10EEDF799F89}"/>
    <dgm:cxn modelId="{4E2ECA51-48EB-4358-BB92-634267E1DB1A}" type="presOf" srcId="{75CD8450-597A-40F8-9D9C-F6ECCC214D1E}" destId="{9C7AE317-CC0A-47AD-AC99-16E19682F18B}" srcOrd="1" destOrd="0" presId="urn:microsoft.com/office/officeart/2005/8/layout/list1"/>
    <dgm:cxn modelId="{20BA4873-F279-4CC2-83A6-B8082303F4C2}" type="presOf" srcId="{07373802-1C24-4DFD-BE26-351744AC403B}" destId="{20A7CBA5-D527-4B26-9631-078995AECB08}" srcOrd="0" destOrd="2" presId="urn:microsoft.com/office/officeart/2005/8/layout/list1"/>
    <dgm:cxn modelId="{5F6C8357-487F-420D-946E-A4525DB6EBA9}" type="presOf" srcId="{2741ACFD-B40D-4AB3-9846-EDD807C52856}" destId="{9C0366AA-D642-4BAC-850E-0C3CA65FE1B0}" srcOrd="0" destOrd="1" presId="urn:microsoft.com/office/officeart/2005/8/layout/list1"/>
    <dgm:cxn modelId="{83B2CD79-81B4-44BA-96A8-81D966CA21FF}" srcId="{0F4D56F3-7530-4328-9ED6-B7479CDDA374}" destId="{8E582ABA-E31A-4F5C-BE5C-824B6FB86B12}" srcOrd="0" destOrd="0" parTransId="{EAD2CBEA-954E-49DD-9C8E-76DA4196F5DF}" sibTransId="{D6876A38-D4DF-43E1-A1A1-EBC1D8A05BDA}"/>
    <dgm:cxn modelId="{81CBB57B-84A0-4FA9-8847-DB862433AE3A}" type="presOf" srcId="{1CEA6C69-78E8-401F-B459-53647569AE5B}" destId="{20A7CBA5-D527-4B26-9631-078995AECB08}" srcOrd="0" destOrd="3" presId="urn:microsoft.com/office/officeart/2005/8/layout/list1"/>
    <dgm:cxn modelId="{BB0D2480-888A-4EC8-A6C5-204D194C700F}" srcId="{F2E2E4A4-2B0D-48B2-9216-E5CAC08AAE09}" destId="{15BD408B-96BC-4616-A5DC-FE5D300697A6}" srcOrd="1" destOrd="0" parTransId="{83007EEB-881D-450C-A3C6-1EDA18ADFD7D}" sibTransId="{5B315423-F869-4C52-9B2B-C6BB0D52C0BC}"/>
    <dgm:cxn modelId="{02102983-4AE4-4F97-882F-85B64AC154B1}" type="presOf" srcId="{98919826-0D71-477E-91BB-5A7E082871E1}" destId="{AA31CBA4-941A-41B5-A8EB-3779C24950A5}" srcOrd="0" destOrd="2" presId="urn:microsoft.com/office/officeart/2005/8/layout/list1"/>
    <dgm:cxn modelId="{7B735993-E62B-4FD0-BDF5-E1D222351E9A}" srcId="{0472D0CA-6066-493B-A599-B37CCDCB88A4}" destId="{D679347D-63E4-4A03-96FB-50FAA8D8EEE3}" srcOrd="0" destOrd="0" parTransId="{50A88A7C-7ACE-4A4C-8C05-E7A83488CD54}" sibTransId="{CE6018B5-29F7-44BA-89DD-EA61864A6975}"/>
    <dgm:cxn modelId="{9BB86F95-B94B-421F-ABC9-DE2E72A1A83F}" srcId="{7E58814A-F88F-4D52-81D1-ADCC0E839AFB}" destId="{0472D0CA-6066-493B-A599-B37CCDCB88A4}" srcOrd="1" destOrd="0" parTransId="{55C72B97-1D34-41FA-84C6-BCB4B19F8389}" sibTransId="{FD5757C8-8A84-4694-96A9-3E6861424C5F}"/>
    <dgm:cxn modelId="{E0E84EA1-FABD-4841-A83C-1059868CAFD3}" type="presOf" srcId="{0472D0CA-6066-493B-A599-B37CCDCB88A4}" destId="{ABFEBF21-D54C-4ED3-A55A-1AFC5DC9794A}" srcOrd="1" destOrd="0" presId="urn:microsoft.com/office/officeart/2005/8/layout/list1"/>
    <dgm:cxn modelId="{DDA9F5A9-5649-41FC-8A4A-8DB5A31A0012}" type="presOf" srcId="{65EE1B95-FCA3-485E-BE48-2074A74EB173}" destId="{20A7CBA5-D527-4B26-9631-078995AECB08}" srcOrd="0" destOrd="0" presId="urn:microsoft.com/office/officeart/2005/8/layout/list1"/>
    <dgm:cxn modelId="{F80057B0-8A87-4077-9857-038C752FB45B}" srcId="{0472D0CA-6066-493B-A599-B37CCDCB88A4}" destId="{2741ACFD-B40D-4AB3-9846-EDD807C52856}" srcOrd="1" destOrd="0" parTransId="{AC3AA2DD-74E4-4660-BE02-3800CBFA9DEA}" sibTransId="{4A3E7F05-FCE4-4FB5-BC62-37DDFF5405FF}"/>
    <dgm:cxn modelId="{C42231B6-65CA-454E-BBBB-01067A36D3D5}" type="presOf" srcId="{3D9736FE-4B08-42A3-A89F-00FEB873CB9F}" destId="{50A4550A-E227-4662-958A-8FC36589A278}" srcOrd="1" destOrd="0" presId="urn:microsoft.com/office/officeart/2005/8/layout/list1"/>
    <dgm:cxn modelId="{451BDFCE-7053-443E-911C-21BC4719AE38}" type="presOf" srcId="{FB2E1EC1-5F38-4171-AFD3-B58C73111501}" destId="{AA31CBA4-941A-41B5-A8EB-3779C24950A5}" srcOrd="0" destOrd="1" presId="urn:microsoft.com/office/officeart/2005/8/layout/list1"/>
    <dgm:cxn modelId="{5A4401D0-A1F4-430E-B74D-C04466C1F0B6}" type="presOf" srcId="{7E58814A-F88F-4D52-81D1-ADCC0E839AFB}" destId="{4B8610F9-0D1D-432F-8B9A-56E80BFB92A0}" srcOrd="0" destOrd="0" presId="urn:microsoft.com/office/officeart/2005/8/layout/list1"/>
    <dgm:cxn modelId="{96E45EDB-42D6-4489-B6B5-975A6C7443F7}" type="presOf" srcId="{F2E2E4A4-2B0D-48B2-9216-E5CAC08AAE09}" destId="{7B6FB740-5E9A-4FE2-B74A-1C331B7D612C}" srcOrd="1" destOrd="0" presId="urn:microsoft.com/office/officeart/2005/8/layout/list1"/>
    <dgm:cxn modelId="{E6FA61E9-DAED-419A-A794-088B18A8AD29}" srcId="{7E58814A-F88F-4D52-81D1-ADCC0E839AFB}" destId="{0F4D56F3-7530-4328-9ED6-B7479CDDA374}" srcOrd="0" destOrd="0" parTransId="{C3287C2E-4AE9-48E2-AD45-76D76F80CBCA}" sibTransId="{7B1765FF-BA16-4E0F-A2FC-34F06BF7F39F}"/>
    <dgm:cxn modelId="{E6F19FEB-805E-4906-AECB-F95FECED56FF}" srcId="{7E58814A-F88F-4D52-81D1-ADCC0E839AFB}" destId="{75CD8450-597A-40F8-9D9C-F6ECCC214D1E}" srcOrd="4" destOrd="0" parTransId="{E7D3284C-111C-4D9F-9F08-95AFCDD6AEC8}" sibTransId="{7DC82C79-0CAA-499A-B09A-B832E8724750}"/>
    <dgm:cxn modelId="{D79008EF-C61C-488C-8C3B-6D130C047CA9}" srcId="{0F4D56F3-7530-4328-9ED6-B7479CDDA374}" destId="{98919826-0D71-477E-91BB-5A7E082871E1}" srcOrd="2" destOrd="0" parTransId="{F28A8D30-ECA1-4959-BFDE-C2D11324544F}" sibTransId="{3429F5C7-2AEA-4FE3-A835-895BFA9A15AE}"/>
    <dgm:cxn modelId="{08EA54F3-0E3A-4E69-AA6D-7CA63A8D2207}" type="presOf" srcId="{15BD408B-96BC-4616-A5DC-FE5D300697A6}" destId="{20A7CBA5-D527-4B26-9631-078995AECB08}" srcOrd="0" destOrd="1" presId="urn:microsoft.com/office/officeart/2005/8/layout/list1"/>
    <dgm:cxn modelId="{4ED295F9-F987-4466-A0B7-772A7BC10482}" srcId="{0F4D56F3-7530-4328-9ED6-B7479CDDA374}" destId="{FB2E1EC1-5F38-4171-AFD3-B58C73111501}" srcOrd="1" destOrd="0" parTransId="{328ACDBB-1FD8-4C19-910F-CCFBEBCD923D}" sibTransId="{69E30E71-7232-453C-B003-4527AD15D168}"/>
    <dgm:cxn modelId="{762EE3F9-92AD-4F68-A44F-BE96A5423A31}" type="presOf" srcId="{D679347D-63E4-4A03-96FB-50FAA8D8EEE3}" destId="{9C0366AA-D642-4BAC-850E-0C3CA65FE1B0}" srcOrd="0" destOrd="0" presId="urn:microsoft.com/office/officeart/2005/8/layout/list1"/>
    <dgm:cxn modelId="{34B7B1D3-EE3E-49D5-B645-2A8CB9435F6B}" type="presParOf" srcId="{4B8610F9-0D1D-432F-8B9A-56E80BFB92A0}" destId="{A641AF59-9E7F-4BCC-95AF-1FECC936CDF1}" srcOrd="0" destOrd="0" presId="urn:microsoft.com/office/officeart/2005/8/layout/list1"/>
    <dgm:cxn modelId="{9D97D6BD-978B-4696-9E69-F62AEFC07289}" type="presParOf" srcId="{A641AF59-9E7F-4BCC-95AF-1FECC936CDF1}" destId="{E9F384AC-705F-4E79-BF1D-EB5EB2078084}" srcOrd="0" destOrd="0" presId="urn:microsoft.com/office/officeart/2005/8/layout/list1"/>
    <dgm:cxn modelId="{6626C8A4-4B70-4798-B1DF-9184A5F59992}" type="presParOf" srcId="{A641AF59-9E7F-4BCC-95AF-1FECC936CDF1}" destId="{0E5FDAAD-C91A-4481-BF7E-8D6997444CA2}" srcOrd="1" destOrd="0" presId="urn:microsoft.com/office/officeart/2005/8/layout/list1"/>
    <dgm:cxn modelId="{EA17F75E-1F56-45BA-9800-2B592DC35CC0}" type="presParOf" srcId="{4B8610F9-0D1D-432F-8B9A-56E80BFB92A0}" destId="{A21AA6CF-CF81-4B91-82F5-7D48C0E4F4BA}" srcOrd="1" destOrd="0" presId="urn:microsoft.com/office/officeart/2005/8/layout/list1"/>
    <dgm:cxn modelId="{9204258B-5167-4A1F-8A37-A792DD692034}" type="presParOf" srcId="{4B8610F9-0D1D-432F-8B9A-56E80BFB92A0}" destId="{AA31CBA4-941A-41B5-A8EB-3779C24950A5}" srcOrd="2" destOrd="0" presId="urn:microsoft.com/office/officeart/2005/8/layout/list1"/>
    <dgm:cxn modelId="{F9107D47-0894-433B-B53C-D761CB062153}" type="presParOf" srcId="{4B8610F9-0D1D-432F-8B9A-56E80BFB92A0}" destId="{8F266BBA-7C70-4A18-B771-26889EB0E982}" srcOrd="3" destOrd="0" presId="urn:microsoft.com/office/officeart/2005/8/layout/list1"/>
    <dgm:cxn modelId="{91C3F19B-C76B-4ED2-93C0-5CBDF19E7A5A}" type="presParOf" srcId="{4B8610F9-0D1D-432F-8B9A-56E80BFB92A0}" destId="{BE40DF73-AC09-4F09-A08A-EF12DA208212}" srcOrd="4" destOrd="0" presId="urn:microsoft.com/office/officeart/2005/8/layout/list1"/>
    <dgm:cxn modelId="{8AA292FF-F62A-46D6-BBCF-82755E21E6E6}" type="presParOf" srcId="{BE40DF73-AC09-4F09-A08A-EF12DA208212}" destId="{CBB7BB90-7934-43C2-8709-9A3464CDC47E}" srcOrd="0" destOrd="0" presId="urn:microsoft.com/office/officeart/2005/8/layout/list1"/>
    <dgm:cxn modelId="{AB9728A4-BC49-4366-B48E-AA69497BCAAA}" type="presParOf" srcId="{BE40DF73-AC09-4F09-A08A-EF12DA208212}" destId="{ABFEBF21-D54C-4ED3-A55A-1AFC5DC9794A}" srcOrd="1" destOrd="0" presId="urn:microsoft.com/office/officeart/2005/8/layout/list1"/>
    <dgm:cxn modelId="{C69A976A-D4B1-4131-9A40-A81DF9E2B9BB}" type="presParOf" srcId="{4B8610F9-0D1D-432F-8B9A-56E80BFB92A0}" destId="{F1198CDB-0697-4272-9058-9BE8AEB0B72F}" srcOrd="5" destOrd="0" presId="urn:microsoft.com/office/officeart/2005/8/layout/list1"/>
    <dgm:cxn modelId="{4E418FE2-9BF0-42F8-81E0-D41739B36544}" type="presParOf" srcId="{4B8610F9-0D1D-432F-8B9A-56E80BFB92A0}" destId="{9C0366AA-D642-4BAC-850E-0C3CA65FE1B0}" srcOrd="6" destOrd="0" presId="urn:microsoft.com/office/officeart/2005/8/layout/list1"/>
    <dgm:cxn modelId="{3755E648-A30D-4952-9237-B7246BFA2B5F}" type="presParOf" srcId="{4B8610F9-0D1D-432F-8B9A-56E80BFB92A0}" destId="{10D5C6D6-081F-4037-940F-D98BB5C8871F}" srcOrd="7" destOrd="0" presId="urn:microsoft.com/office/officeart/2005/8/layout/list1"/>
    <dgm:cxn modelId="{AFEF84F0-786B-4D5A-8170-48C2AB5166E3}" type="presParOf" srcId="{4B8610F9-0D1D-432F-8B9A-56E80BFB92A0}" destId="{0D3ED9D7-5C07-4EA2-911E-C67E7E5ADA2D}" srcOrd="8" destOrd="0" presId="urn:microsoft.com/office/officeart/2005/8/layout/list1"/>
    <dgm:cxn modelId="{0BA1994D-EB02-4940-B3E8-6DA58049BC3A}" type="presParOf" srcId="{0D3ED9D7-5C07-4EA2-911E-C67E7E5ADA2D}" destId="{133819E9-AA56-4605-BDF9-6AF79C2D7AAB}" srcOrd="0" destOrd="0" presId="urn:microsoft.com/office/officeart/2005/8/layout/list1"/>
    <dgm:cxn modelId="{8EE32EDE-5408-4FAA-AAB0-4FAFD68D1C4A}" type="presParOf" srcId="{0D3ED9D7-5C07-4EA2-911E-C67E7E5ADA2D}" destId="{7B6FB740-5E9A-4FE2-B74A-1C331B7D612C}" srcOrd="1" destOrd="0" presId="urn:microsoft.com/office/officeart/2005/8/layout/list1"/>
    <dgm:cxn modelId="{F92F61A5-E65D-4555-85BE-3B435851C967}" type="presParOf" srcId="{4B8610F9-0D1D-432F-8B9A-56E80BFB92A0}" destId="{B22809AF-FAEC-4157-AA01-B2D1428F188B}" srcOrd="9" destOrd="0" presId="urn:microsoft.com/office/officeart/2005/8/layout/list1"/>
    <dgm:cxn modelId="{5E4722E3-4FB9-40E1-B2F4-137B9CABA17C}" type="presParOf" srcId="{4B8610F9-0D1D-432F-8B9A-56E80BFB92A0}" destId="{20A7CBA5-D527-4B26-9631-078995AECB08}" srcOrd="10" destOrd="0" presId="urn:microsoft.com/office/officeart/2005/8/layout/list1"/>
    <dgm:cxn modelId="{4307A8D8-4687-46F3-B2E3-C4B0093CF678}" type="presParOf" srcId="{4B8610F9-0D1D-432F-8B9A-56E80BFB92A0}" destId="{6BEDA314-B054-4821-889F-09FFD4EA78B5}" srcOrd="11" destOrd="0" presId="urn:microsoft.com/office/officeart/2005/8/layout/list1"/>
    <dgm:cxn modelId="{ACA022E5-9D81-43A7-9A74-6A9E0FC66870}" type="presParOf" srcId="{4B8610F9-0D1D-432F-8B9A-56E80BFB92A0}" destId="{8ABFF4E4-9680-4312-A26B-3028268B7953}" srcOrd="12" destOrd="0" presId="urn:microsoft.com/office/officeart/2005/8/layout/list1"/>
    <dgm:cxn modelId="{AD013BB6-6C9C-4D37-A082-E50B9C3776DE}" type="presParOf" srcId="{8ABFF4E4-9680-4312-A26B-3028268B7953}" destId="{7BFAD0CF-7F2D-4D9D-B1B8-EB78445055BD}" srcOrd="0" destOrd="0" presId="urn:microsoft.com/office/officeart/2005/8/layout/list1"/>
    <dgm:cxn modelId="{D3BF4E74-B52F-4840-8283-E3FB16C3657B}" type="presParOf" srcId="{8ABFF4E4-9680-4312-A26B-3028268B7953}" destId="{50A4550A-E227-4662-958A-8FC36589A278}" srcOrd="1" destOrd="0" presId="urn:microsoft.com/office/officeart/2005/8/layout/list1"/>
    <dgm:cxn modelId="{39AEDD8A-9092-4E13-9B92-7438E1610A21}" type="presParOf" srcId="{4B8610F9-0D1D-432F-8B9A-56E80BFB92A0}" destId="{5860BD30-B4FD-4E25-82C1-B58E1FA382B2}" srcOrd="13" destOrd="0" presId="urn:microsoft.com/office/officeart/2005/8/layout/list1"/>
    <dgm:cxn modelId="{F7CE7212-2025-4C3B-BC33-2A7DD42C2BD0}" type="presParOf" srcId="{4B8610F9-0D1D-432F-8B9A-56E80BFB92A0}" destId="{84F53FE2-E763-4735-BAAC-18A35B71594E}" srcOrd="14" destOrd="0" presId="urn:microsoft.com/office/officeart/2005/8/layout/list1"/>
    <dgm:cxn modelId="{DED5BEF9-DCB5-4907-89A5-04514F41618B}" type="presParOf" srcId="{4B8610F9-0D1D-432F-8B9A-56E80BFB92A0}" destId="{29080BE8-A593-43BA-8C9E-CAAE09F01A2C}" srcOrd="15" destOrd="0" presId="urn:microsoft.com/office/officeart/2005/8/layout/list1"/>
    <dgm:cxn modelId="{C0DD3192-D989-41EA-B0FD-DE9B9CD42E3B}" type="presParOf" srcId="{4B8610F9-0D1D-432F-8B9A-56E80BFB92A0}" destId="{A8A3C906-BFB4-4A85-9F2E-A98D25EBCF21}" srcOrd="16" destOrd="0" presId="urn:microsoft.com/office/officeart/2005/8/layout/list1"/>
    <dgm:cxn modelId="{481CD766-44EA-423B-8102-37AA9D0EE6ED}" type="presParOf" srcId="{A8A3C906-BFB4-4A85-9F2E-A98D25EBCF21}" destId="{A9EC1334-2CFB-4B49-AC7E-6776AD533AE7}" srcOrd="0" destOrd="0" presId="urn:microsoft.com/office/officeart/2005/8/layout/list1"/>
    <dgm:cxn modelId="{A30E706C-A0D4-4898-850C-FA2E7D7B4424}" type="presParOf" srcId="{A8A3C906-BFB4-4A85-9F2E-A98D25EBCF21}" destId="{9C7AE317-CC0A-47AD-AC99-16E19682F18B}" srcOrd="1" destOrd="0" presId="urn:microsoft.com/office/officeart/2005/8/layout/list1"/>
    <dgm:cxn modelId="{E796F043-6CEA-4573-977E-8002D8FDAEF2}" type="presParOf" srcId="{4B8610F9-0D1D-432F-8B9A-56E80BFB92A0}" destId="{ABA05C4F-BEE8-4B4B-852B-576863B1F696}" srcOrd="17" destOrd="0" presId="urn:microsoft.com/office/officeart/2005/8/layout/list1"/>
    <dgm:cxn modelId="{0F5642DD-01FE-4671-9AFA-8EF4B1480B03}" type="presParOf" srcId="{4B8610F9-0D1D-432F-8B9A-56E80BFB92A0}" destId="{3A88252F-9E9D-48E6-A4A1-80699F6C7CB2}"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B37CED-B0B2-46A2-A8DE-4D29B19CE594}">
      <dsp:nvSpPr>
        <dsp:cNvPr id="0" name=""/>
        <dsp:cNvSpPr/>
      </dsp:nvSpPr>
      <dsp:spPr>
        <a:xfrm>
          <a:off x="0" y="592309"/>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Provides national programmatic level business oversight, leadership and guidance for the system ensuring development is in accordance with resource programs, fire suppression objectives, policies, and governance structure. </a:t>
          </a:r>
        </a:p>
      </dsp:txBody>
      <dsp:txXfrm>
        <a:off x="0" y="592309"/>
        <a:ext cx="3351310" cy="2010786"/>
      </dsp:txXfrm>
    </dsp:sp>
    <dsp:sp modelId="{9F24BB07-2C22-421C-9265-1B4338D43B39}">
      <dsp:nvSpPr>
        <dsp:cNvPr id="0" name=""/>
        <dsp:cNvSpPr/>
      </dsp:nvSpPr>
      <dsp:spPr>
        <a:xfrm>
          <a:off x="3686442" y="592309"/>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Primary spokesperson for Wildland Fire Operations and Management IT projects to leaders and representatives of other agencies and bureaus, other Federal wildland fire partners, State, Tribal and Private agency wildland fire partners, and non-Federal stakeholders.</a:t>
          </a:r>
        </a:p>
      </dsp:txBody>
      <dsp:txXfrm>
        <a:off x="3686442" y="592309"/>
        <a:ext cx="3351310" cy="2010786"/>
      </dsp:txXfrm>
    </dsp:sp>
    <dsp:sp modelId="{F5028DED-DEEE-4F3E-9A01-BB8659EFDCA0}">
      <dsp:nvSpPr>
        <dsp:cNvPr id="0" name=""/>
        <dsp:cNvSpPr/>
      </dsp:nvSpPr>
      <dsp:spPr>
        <a:xfrm>
          <a:off x="7372884" y="592309"/>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Evaluate business requirements for the system ensuring development supports  “business” i.e., business processes, recommended business practice, standards and policy of wildfire operations and management to ensure fire management strategies, tactics, fire prevention, and mitigation procedures</a:t>
          </a:r>
        </a:p>
      </dsp:txBody>
      <dsp:txXfrm>
        <a:off x="7372884" y="592309"/>
        <a:ext cx="3351310" cy="2010786"/>
      </dsp:txXfrm>
    </dsp:sp>
    <dsp:sp modelId="{07FDD8F8-FAFB-43AE-8180-84F75878D338}">
      <dsp:nvSpPr>
        <dsp:cNvPr id="0" name=""/>
        <dsp:cNvSpPr/>
      </dsp:nvSpPr>
      <dsp:spPr>
        <a:xfrm>
          <a:off x="0" y="2938227"/>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Leads the review, interpretation, and refinement of documented business requirements for wildland fire operations.  </a:t>
          </a:r>
        </a:p>
      </dsp:txBody>
      <dsp:txXfrm>
        <a:off x="0" y="2938227"/>
        <a:ext cx="3351310" cy="2010786"/>
      </dsp:txXfrm>
    </dsp:sp>
    <dsp:sp modelId="{8912819B-40C2-4B99-9F8E-92CD3A62541B}">
      <dsp:nvSpPr>
        <dsp:cNvPr id="0" name=""/>
        <dsp:cNvSpPr/>
      </dsp:nvSpPr>
      <dsp:spPr>
        <a:xfrm>
          <a:off x="3686442" y="2938227"/>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Drafts and recommends standards, guidelines, and policies for the business areas affected due to the automation of business functions in fire operations and management. </a:t>
          </a:r>
        </a:p>
      </dsp:txBody>
      <dsp:txXfrm>
        <a:off x="3686442" y="2938227"/>
        <a:ext cx="3351310" cy="2010786"/>
      </dsp:txXfrm>
    </dsp:sp>
    <dsp:sp modelId="{49F30D2E-8614-4FFA-8ADE-4C9926ED9A9B}">
      <dsp:nvSpPr>
        <dsp:cNvPr id="0" name=""/>
        <dsp:cNvSpPr/>
      </dsp:nvSpPr>
      <dsp:spPr>
        <a:xfrm>
          <a:off x="7372884" y="2938227"/>
          <a:ext cx="3351310" cy="20107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Reconfigure business processes to meet WFIT data integration goals.</a:t>
          </a:r>
        </a:p>
      </dsp:txBody>
      <dsp:txXfrm>
        <a:off x="7372884" y="2938227"/>
        <a:ext cx="3351310" cy="20107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84B08A-930D-4919-ACD8-7330289F1490}">
      <dsp:nvSpPr>
        <dsp:cNvPr id="0" name=""/>
        <dsp:cNvSpPr/>
      </dsp:nvSpPr>
      <dsp:spPr>
        <a:xfrm>
          <a:off x="0" y="3981469"/>
          <a:ext cx="9220200" cy="653193"/>
        </a:xfrm>
        <a:prstGeom prst="rect">
          <a:avLst/>
        </a:prstGeom>
        <a:solidFill>
          <a:srgbClr val="AEC2D8"/>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accent6"/>
              </a:solidFill>
              <a:latin typeface="+mn-lt"/>
              <a:ea typeface="微软雅黑"/>
              <a:cs typeface="Posterama" panose="020B0504020200020000" pitchFamily="34" charset="0"/>
            </a:rPr>
            <a:t>In Chapter 10 of the National Interagency Standards for Resource Mobilization and  expect language in the </a:t>
          </a:r>
          <a:r>
            <a:rPr lang="en-US" sz="1600" kern="1200" dirty="0">
              <a:solidFill>
                <a:schemeClr val="accent6"/>
              </a:solidFill>
              <a:latin typeface="+mn-lt"/>
            </a:rPr>
            <a:t>Interagency Standards for Fire and Fire Aviation Operations</a:t>
          </a:r>
        </a:p>
      </dsp:txBody>
      <dsp:txXfrm>
        <a:off x="0" y="3981469"/>
        <a:ext cx="9220200" cy="653193"/>
      </dsp:txXfrm>
    </dsp:sp>
    <dsp:sp modelId="{78514B53-A031-4C27-95DB-BF3CBBF7A91F}">
      <dsp:nvSpPr>
        <dsp:cNvPr id="0" name=""/>
        <dsp:cNvSpPr/>
      </dsp:nvSpPr>
      <dsp:spPr>
        <a:xfrm rot="10800000">
          <a:off x="0" y="2986656"/>
          <a:ext cx="9220200" cy="1004611"/>
        </a:xfrm>
        <a:prstGeom prst="upArrowCallou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0" kern="1200" dirty="0"/>
            <a:t>Daily Resource Status The status of all available initial attack resources must be updated daily in an integrated application by 1000 local time or within 30 minutes of the designated start time. </a:t>
          </a:r>
          <a:endParaRPr lang="en-US" sz="1600" kern="1200" dirty="0"/>
        </a:p>
      </dsp:txBody>
      <dsp:txXfrm rot="10800000">
        <a:off x="0" y="2986656"/>
        <a:ext cx="9220200" cy="652766"/>
      </dsp:txXfrm>
    </dsp:sp>
    <dsp:sp modelId="{12177CCE-9262-413D-9064-EA16266A79AD}">
      <dsp:nvSpPr>
        <dsp:cNvPr id="0" name=""/>
        <dsp:cNvSpPr/>
      </dsp:nvSpPr>
      <dsp:spPr>
        <a:xfrm rot="10800000">
          <a:off x="0" y="1991842"/>
          <a:ext cx="9220200" cy="1004611"/>
        </a:xfrm>
        <a:prstGeom prst="upArrowCallout">
          <a:avLst/>
        </a:prstGeom>
        <a:solidFill>
          <a:srgbClr val="AEC2D8"/>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6"/>
              </a:solidFill>
            </a:rPr>
            <a:t>Local dispatch centers will implement the response plan by mobilizing resources followed by notification of identified Duty Officer.</a:t>
          </a:r>
        </a:p>
      </dsp:txBody>
      <dsp:txXfrm rot="10800000">
        <a:off x="0" y="1991842"/>
        <a:ext cx="9220200" cy="652766"/>
      </dsp:txXfrm>
    </dsp:sp>
    <dsp:sp modelId="{9797E784-3011-479F-8EF6-E062B59BE3F5}">
      <dsp:nvSpPr>
        <dsp:cNvPr id="0" name=""/>
        <dsp:cNvSpPr/>
      </dsp:nvSpPr>
      <dsp:spPr>
        <a:xfrm rot="10800000">
          <a:off x="0" y="1062339"/>
          <a:ext cx="9220200" cy="1004611"/>
        </a:xfrm>
        <a:prstGeom prst="upArrowCallou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t>Plans must include notification protocols and identify initial attack resources. </a:t>
          </a:r>
        </a:p>
      </dsp:txBody>
      <dsp:txXfrm rot="10800000">
        <a:off x="0" y="1062339"/>
        <a:ext cx="9220200" cy="652766"/>
      </dsp:txXfrm>
    </dsp:sp>
    <dsp:sp modelId="{CFFDEEB6-2EF7-4CF5-952D-1179A77E6065}">
      <dsp:nvSpPr>
        <dsp:cNvPr id="0" name=""/>
        <dsp:cNvSpPr/>
      </dsp:nvSpPr>
      <dsp:spPr>
        <a:xfrm rot="10800000">
          <a:off x="0" y="2216"/>
          <a:ext cx="9220200" cy="1004611"/>
        </a:xfrm>
        <a:prstGeom prst="upArrowCallout">
          <a:avLst/>
        </a:prstGeom>
        <a:solidFill>
          <a:srgbClr val="AEC2D8"/>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6"/>
              </a:solidFill>
            </a:rPr>
            <a:t>Response Plans Each local area will maintain and follow a documented pre-planned response plan (e.g., run cards); developed in coordination with land management leadership and in conjunction with a Fire Danger Operating Plan (FDOP) or other preparedness operation plan as required,</a:t>
          </a:r>
          <a:r>
            <a:rPr lang="en-US" sz="1500" b="0" kern="1200" dirty="0"/>
            <a:t> </a:t>
          </a:r>
          <a:endParaRPr lang="en-US" sz="1500" kern="1200" dirty="0"/>
        </a:p>
      </dsp:txBody>
      <dsp:txXfrm rot="10800000">
        <a:off x="0" y="2216"/>
        <a:ext cx="9220200" cy="6527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31CBA4-941A-41B5-A8EB-3779C24950A5}">
      <dsp:nvSpPr>
        <dsp:cNvPr id="0" name=""/>
        <dsp:cNvSpPr/>
      </dsp:nvSpPr>
      <dsp:spPr>
        <a:xfrm>
          <a:off x="0" y="336779"/>
          <a:ext cx="5367528" cy="970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6580" tIns="291592" rIns="41658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Gaps or barriers</a:t>
          </a:r>
        </a:p>
        <a:p>
          <a:pPr marL="114300" lvl="1" indent="-114300" algn="l" defTabSz="622300">
            <a:lnSpc>
              <a:spcPct val="90000"/>
            </a:lnSpc>
            <a:spcBef>
              <a:spcPct val="0"/>
            </a:spcBef>
            <a:spcAft>
              <a:spcPct val="15000"/>
            </a:spcAft>
            <a:buChar char="•"/>
          </a:pPr>
          <a:r>
            <a:rPr lang="en-US" sz="1400" kern="1200" dirty="0"/>
            <a:t>Committed (integration)</a:t>
          </a:r>
        </a:p>
        <a:p>
          <a:pPr marL="114300" lvl="1" indent="-114300" algn="l" defTabSz="622300">
            <a:lnSpc>
              <a:spcPct val="90000"/>
            </a:lnSpc>
            <a:spcBef>
              <a:spcPct val="0"/>
            </a:spcBef>
            <a:spcAft>
              <a:spcPct val="15000"/>
            </a:spcAft>
            <a:buChar char="•"/>
          </a:pPr>
          <a:r>
            <a:rPr lang="en-US" sz="1400" kern="1200" dirty="0"/>
            <a:t>NWCG Operational Status </a:t>
          </a:r>
          <a:r>
            <a:rPr lang="en-US" sz="1400" b="1" i="1" kern="1200" dirty="0"/>
            <a:t>Available at Incident</a:t>
          </a:r>
        </a:p>
      </dsp:txBody>
      <dsp:txXfrm>
        <a:off x="0" y="336779"/>
        <a:ext cx="5367528" cy="970200"/>
      </dsp:txXfrm>
    </dsp:sp>
    <dsp:sp modelId="{0E5FDAAD-C91A-4481-BF7E-8D6997444CA2}">
      <dsp:nvSpPr>
        <dsp:cNvPr id="0" name=""/>
        <dsp:cNvSpPr/>
      </dsp:nvSpPr>
      <dsp:spPr>
        <a:xfrm>
          <a:off x="268376" y="130139"/>
          <a:ext cx="3757269" cy="413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016" tIns="0" rIns="142016" bIns="0" numCol="1" spcCol="1270" anchor="ctr" anchorCtr="0">
          <a:noAutofit/>
        </a:bodyPr>
        <a:lstStyle/>
        <a:p>
          <a:pPr marL="0" lvl="0" indent="0" algn="l" defTabSz="622300">
            <a:lnSpc>
              <a:spcPct val="90000"/>
            </a:lnSpc>
            <a:spcBef>
              <a:spcPct val="0"/>
            </a:spcBef>
            <a:spcAft>
              <a:spcPct val="35000"/>
            </a:spcAft>
            <a:buNone/>
          </a:pPr>
          <a:r>
            <a:rPr lang="en-US" sz="1400" kern="1200" dirty="0"/>
            <a:t>Executive </a:t>
          </a:r>
          <a:r>
            <a:rPr lang="en-US" sz="1400" kern="1200"/>
            <a:t>Order Compliance</a:t>
          </a:r>
          <a:endParaRPr lang="en-US" sz="1400" kern="1200" dirty="0"/>
        </a:p>
      </dsp:txBody>
      <dsp:txXfrm>
        <a:off x="288551" y="150314"/>
        <a:ext cx="3716919" cy="372930"/>
      </dsp:txXfrm>
    </dsp:sp>
    <dsp:sp modelId="{9C0366AA-D642-4BAC-850E-0C3CA65FE1B0}">
      <dsp:nvSpPr>
        <dsp:cNvPr id="0" name=""/>
        <dsp:cNvSpPr/>
      </dsp:nvSpPr>
      <dsp:spPr>
        <a:xfrm>
          <a:off x="0" y="1589219"/>
          <a:ext cx="5367528" cy="77175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6580" tIns="291592" rIns="41658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Closest Resource</a:t>
          </a:r>
          <a:endParaRPr lang="en-US" sz="1400" kern="1200" dirty="0"/>
        </a:p>
        <a:p>
          <a:pPr marL="114300" lvl="1" indent="-114300" algn="l" defTabSz="622300">
            <a:lnSpc>
              <a:spcPct val="90000"/>
            </a:lnSpc>
            <a:spcBef>
              <a:spcPct val="0"/>
            </a:spcBef>
            <a:spcAft>
              <a:spcPct val="15000"/>
            </a:spcAft>
            <a:buChar char="•"/>
          </a:pPr>
          <a:r>
            <a:rPr lang="en-US" sz="1400" kern="1200"/>
            <a:t>Routing ETEs</a:t>
          </a:r>
          <a:endParaRPr lang="en-US" sz="1400" kern="1200" dirty="0"/>
        </a:p>
      </dsp:txBody>
      <dsp:txXfrm>
        <a:off x="0" y="1589219"/>
        <a:ext cx="5367528" cy="771750"/>
      </dsp:txXfrm>
    </dsp:sp>
    <dsp:sp modelId="{ABFEBF21-D54C-4ED3-A55A-1AFC5DC9794A}">
      <dsp:nvSpPr>
        <dsp:cNvPr id="0" name=""/>
        <dsp:cNvSpPr/>
      </dsp:nvSpPr>
      <dsp:spPr>
        <a:xfrm>
          <a:off x="268376" y="1382579"/>
          <a:ext cx="3757269" cy="4132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016" tIns="0" rIns="142016" bIns="0" numCol="1" spcCol="1270" anchor="ctr" anchorCtr="0">
          <a:noAutofit/>
        </a:bodyPr>
        <a:lstStyle/>
        <a:p>
          <a:pPr marL="0" lvl="0" indent="0" algn="l" defTabSz="622300">
            <a:lnSpc>
              <a:spcPct val="90000"/>
            </a:lnSpc>
            <a:spcBef>
              <a:spcPct val="0"/>
            </a:spcBef>
            <a:spcAft>
              <a:spcPct val="35000"/>
            </a:spcAft>
            <a:buNone/>
          </a:pPr>
          <a:r>
            <a:rPr lang="en-US" sz="1400" kern="1200" dirty="0"/>
            <a:t> </a:t>
          </a:r>
          <a:r>
            <a:rPr lang="en-US" sz="1400" kern="1200"/>
            <a:t>Resource Location</a:t>
          </a:r>
          <a:endParaRPr lang="en-US" sz="1400" kern="1200" dirty="0"/>
        </a:p>
      </dsp:txBody>
      <dsp:txXfrm>
        <a:off x="288551" y="1402754"/>
        <a:ext cx="3716919" cy="372930"/>
      </dsp:txXfrm>
    </dsp:sp>
    <dsp:sp modelId="{20A7CBA5-D527-4B26-9631-078995AECB08}">
      <dsp:nvSpPr>
        <dsp:cNvPr id="0" name=""/>
        <dsp:cNvSpPr/>
      </dsp:nvSpPr>
      <dsp:spPr>
        <a:xfrm>
          <a:off x="0" y="2643210"/>
          <a:ext cx="5367528" cy="116865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6580" tIns="291592" rIns="41658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Planning </a:t>
          </a:r>
        </a:p>
        <a:p>
          <a:pPr marL="114300" lvl="1" indent="-114300" algn="l" defTabSz="622300">
            <a:lnSpc>
              <a:spcPct val="90000"/>
            </a:lnSpc>
            <a:spcBef>
              <a:spcPct val="0"/>
            </a:spcBef>
            <a:spcAft>
              <a:spcPct val="15000"/>
            </a:spcAft>
            <a:buChar char="•"/>
          </a:pPr>
          <a:r>
            <a:rPr lang="en-US" sz="1400" kern="1200"/>
            <a:t>Active</a:t>
          </a:r>
        </a:p>
        <a:p>
          <a:pPr marL="114300" lvl="1" indent="-114300" algn="l" defTabSz="622300">
            <a:lnSpc>
              <a:spcPct val="90000"/>
            </a:lnSpc>
            <a:spcBef>
              <a:spcPct val="0"/>
            </a:spcBef>
            <a:spcAft>
              <a:spcPct val="15000"/>
            </a:spcAft>
            <a:buChar char="•"/>
          </a:pPr>
          <a:r>
            <a:rPr lang="en-US" sz="1400" kern="1200"/>
            <a:t>Patrol/Monitor</a:t>
          </a:r>
        </a:p>
        <a:p>
          <a:pPr marL="114300" lvl="1" indent="-114300" algn="l" defTabSz="622300">
            <a:lnSpc>
              <a:spcPct val="90000"/>
            </a:lnSpc>
            <a:spcBef>
              <a:spcPct val="0"/>
            </a:spcBef>
            <a:spcAft>
              <a:spcPct val="15000"/>
            </a:spcAft>
            <a:buChar char="•"/>
          </a:pPr>
          <a:r>
            <a:rPr lang="en-US" sz="1400" kern="1200"/>
            <a:t>Complete</a:t>
          </a:r>
        </a:p>
      </dsp:txBody>
      <dsp:txXfrm>
        <a:off x="0" y="2643210"/>
        <a:ext cx="5367528" cy="1168650"/>
      </dsp:txXfrm>
    </dsp:sp>
    <dsp:sp modelId="{7B6FB740-5E9A-4FE2-B74A-1C331B7D612C}">
      <dsp:nvSpPr>
        <dsp:cNvPr id="0" name=""/>
        <dsp:cNvSpPr/>
      </dsp:nvSpPr>
      <dsp:spPr>
        <a:xfrm>
          <a:off x="268376" y="2436569"/>
          <a:ext cx="3757269" cy="4132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016" tIns="0" rIns="142016" bIns="0" numCol="1" spcCol="1270" anchor="ctr" anchorCtr="0">
          <a:noAutofit/>
        </a:bodyPr>
        <a:lstStyle/>
        <a:p>
          <a:pPr marL="0" lvl="0" indent="0" algn="l" defTabSz="622300">
            <a:lnSpc>
              <a:spcPct val="90000"/>
            </a:lnSpc>
            <a:spcBef>
              <a:spcPct val="0"/>
            </a:spcBef>
            <a:spcAft>
              <a:spcPct val="35000"/>
            </a:spcAft>
            <a:buNone/>
          </a:pPr>
          <a:r>
            <a:rPr lang="en-US" sz="1400" kern="1200"/>
            <a:t>Prescribed Fire Life Cycle</a:t>
          </a:r>
        </a:p>
      </dsp:txBody>
      <dsp:txXfrm>
        <a:off x="288551" y="2456744"/>
        <a:ext cx="3716919" cy="372930"/>
      </dsp:txXfrm>
    </dsp:sp>
    <dsp:sp modelId="{84F53FE2-E763-4735-BAAC-18A35B71594E}">
      <dsp:nvSpPr>
        <dsp:cNvPr id="0" name=""/>
        <dsp:cNvSpPr/>
      </dsp:nvSpPr>
      <dsp:spPr>
        <a:xfrm>
          <a:off x="0" y="4094100"/>
          <a:ext cx="5367528" cy="3528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A4550A-E227-4662-958A-8FC36589A278}">
      <dsp:nvSpPr>
        <dsp:cNvPr id="0" name=""/>
        <dsp:cNvSpPr/>
      </dsp:nvSpPr>
      <dsp:spPr>
        <a:xfrm>
          <a:off x="268376" y="3887460"/>
          <a:ext cx="3757269" cy="4132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016" tIns="0" rIns="142016" bIns="0" numCol="1" spcCol="1270" anchor="ctr" anchorCtr="0">
          <a:noAutofit/>
        </a:bodyPr>
        <a:lstStyle/>
        <a:p>
          <a:pPr marL="0" lvl="0" indent="0" algn="l" defTabSz="622300">
            <a:lnSpc>
              <a:spcPct val="90000"/>
            </a:lnSpc>
            <a:spcBef>
              <a:spcPct val="0"/>
            </a:spcBef>
            <a:spcAft>
              <a:spcPct val="35000"/>
            </a:spcAft>
            <a:buNone/>
          </a:pPr>
          <a:r>
            <a:rPr lang="en-US" sz="1400" kern="1200" dirty="0"/>
            <a:t>FMB Directive regarding Suppression Strategy</a:t>
          </a:r>
        </a:p>
      </dsp:txBody>
      <dsp:txXfrm>
        <a:off x="288551" y="3907635"/>
        <a:ext cx="3716919" cy="372930"/>
      </dsp:txXfrm>
    </dsp:sp>
    <dsp:sp modelId="{3A88252F-9E9D-48E6-A4A1-80699F6C7CB2}">
      <dsp:nvSpPr>
        <dsp:cNvPr id="0" name=""/>
        <dsp:cNvSpPr/>
      </dsp:nvSpPr>
      <dsp:spPr>
        <a:xfrm>
          <a:off x="0" y="4729140"/>
          <a:ext cx="5367528" cy="3528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7AE317-CC0A-47AD-AC99-16E19682F18B}">
      <dsp:nvSpPr>
        <dsp:cNvPr id="0" name=""/>
        <dsp:cNvSpPr/>
      </dsp:nvSpPr>
      <dsp:spPr>
        <a:xfrm>
          <a:off x="268376" y="4522500"/>
          <a:ext cx="3757269" cy="41328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016" tIns="0" rIns="142016" bIns="0" numCol="1" spcCol="1270" anchor="ctr" anchorCtr="0">
          <a:noAutofit/>
        </a:bodyPr>
        <a:lstStyle/>
        <a:p>
          <a:pPr marL="0" lvl="0" indent="0" algn="l" defTabSz="622300">
            <a:lnSpc>
              <a:spcPct val="90000"/>
            </a:lnSpc>
            <a:spcBef>
              <a:spcPct val="0"/>
            </a:spcBef>
            <a:spcAft>
              <a:spcPct val="35000"/>
            </a:spcAft>
            <a:buNone/>
          </a:pPr>
          <a:r>
            <a:rPr lang="en-US" sz="1400" kern="1200" dirty="0"/>
            <a:t>NWCG Event Kind &amp; Category </a:t>
          </a:r>
          <a:r>
            <a:rPr lang="en-US" sz="1400" kern="1200"/>
            <a:t>Mutual Aid   </a:t>
          </a:r>
          <a:endParaRPr lang="en-US" sz="1400" kern="1200" dirty="0"/>
        </a:p>
      </dsp:txBody>
      <dsp:txXfrm>
        <a:off x="288551" y="4542675"/>
        <a:ext cx="3716919"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D26A2A-0A96-0647-84E5-C82F2EFD9474}" type="datetimeFigureOut">
              <a:rPr lang="en-US" smtClean="0"/>
              <a:t>4/13/2026</a:t>
            </a:fld>
            <a:endParaRPr lang="en-US" dirty="0"/>
          </a:p>
        </p:txBody>
      </p:sp>
      <p:sp>
        <p:nvSpPr>
          <p:cNvPr id="4" name="Footer Placeholder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8DC1D1-B6C2-C644-8BF1-C34DBFFE1C78}" type="slidenum">
              <a:rPr lang="en-US" smtClean="0"/>
              <a:t>‹#›</a:t>
            </a:fld>
            <a:endParaRPr lang="en-U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a:extLst>
              <a:ext uri="{FF2B5EF4-FFF2-40B4-BE49-F238E27FC236}">
                <a16:creationId xmlns:a16="http://schemas.microsoft.com/office/drawing/2014/main" id="{0D2594CA-29C5-062F-2EA7-C593B096C6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a:extLst>
              <a:ext uri="{FF2B5EF4-FFF2-40B4-BE49-F238E27FC236}">
                <a16:creationId xmlns:a16="http://schemas.microsoft.com/office/drawing/2014/main" id="{E04BB896-BA64-B358-A066-15B96D23BC8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a:extLst>
              <a:ext uri="{FF2B5EF4-FFF2-40B4-BE49-F238E27FC236}">
                <a16:creationId xmlns:a16="http://schemas.microsoft.com/office/drawing/2014/main" id="{5EFA2818-7747-F326-294F-EEAC9BEF6E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11" name="Date Placeholder 10">
            <a:extLst>
              <a:ext uri="{FF2B5EF4-FFF2-40B4-BE49-F238E27FC236}">
                <a16:creationId xmlns:a16="http://schemas.microsoft.com/office/drawing/2014/main" id="{6B76E0F0-B7F9-756A-3EA4-2114B75370E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CF20C-6BCC-41A4-8C16-5A346425718D}" type="datetimeFigureOut">
              <a:rPr lang="en-US" smtClean="0"/>
              <a:t>4/13/2026</a:t>
            </a:fld>
            <a:endParaRPr lang="en-US" dirty="0"/>
          </a:p>
        </p:txBody>
      </p:sp>
      <p:sp>
        <p:nvSpPr>
          <p:cNvPr id="12" name="Notes Placeholder 11">
            <a:extLst>
              <a:ext uri="{FF2B5EF4-FFF2-40B4-BE49-F238E27FC236}">
                <a16:creationId xmlns:a16="http://schemas.microsoft.com/office/drawing/2014/main" id="{5161C21F-108C-0F07-CDDD-AFB8DDBF694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a:extLst>
              <a:ext uri="{FF2B5EF4-FFF2-40B4-BE49-F238E27FC236}">
                <a16:creationId xmlns:a16="http://schemas.microsoft.com/office/drawing/2014/main" id="{A507CBA7-2A1E-725E-35DA-D1CFF08EC63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0679C-80C7-4E7D-9614-ABA41C5B2858}" type="slidenum">
              <a:rPr lang="en-US" smtClean="0"/>
              <a:t>‹#›</a:t>
            </a:fld>
            <a:endParaRPr lang="en-US" dirty="0"/>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federalregister.gov/documents/2025/06/18/2025-11358/empowering-commonsense-wildfire-prevention-and-respons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txBody>
          <a:bodyPr/>
          <a:lstStyle/>
          <a:p>
            <a:endParaRPr lang="en-US"/>
          </a:p>
        </p:txBody>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a:t>
            </a:fld>
            <a:endParaRPr lang="en-US" altLang="zh-CN" noProof="0" dirty="0"/>
          </a:p>
        </p:txBody>
      </p:sp>
    </p:spTree>
    <p:extLst>
      <p:ext uri="{BB962C8B-B14F-4D97-AF65-F5344CB8AC3E}">
        <p14:creationId xmlns:p14="http://schemas.microsoft.com/office/powerpoint/2010/main" val="681593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txBody>
          <a:bodyPr/>
          <a:lstStyle/>
          <a:p>
            <a:endParaRPr lang="en-US"/>
          </a:p>
        </p:txBody>
      </p:sp>
      <p:sp>
        <p:nvSpPr>
          <p:cNvPr id="3" name="Notes Placeholder 2"/>
          <p:cNvSpPr>
            <a:spLocks noGrp="1"/>
          </p:cNvSpPr>
          <p:nvPr>
            <p:ph type="body" idx="1"/>
          </p:nvPr>
        </p:nvSpPr>
        <p:spPr>
          <a:xfrm>
            <a:off x="685800" y="4400550"/>
            <a:ext cx="5486400" cy="3600450"/>
          </a:xfrm>
          <a:prstGeom prst="rect">
            <a:avLst/>
          </a:prstGeom>
        </p:spPr>
        <p:txBody>
          <a:bodyPr/>
          <a:lstStyle/>
          <a:p>
            <a:r>
              <a:rPr lang="en-US" dirty="0">
                <a:hlinkClick r:id="rId3"/>
              </a:rPr>
              <a:t>Federal Register :: Empowering Commonsense Wildfire Prevention and Response</a:t>
            </a:r>
            <a:endParaRPr lang="en-US" dirty="0"/>
          </a:p>
          <a:p>
            <a:r>
              <a:rPr lang="en-US" b="1" dirty="0"/>
              <a:t>Section 1</a:t>
            </a:r>
            <a:r>
              <a:rPr lang="en-US" dirty="0"/>
              <a:t> . </a:t>
            </a:r>
            <a:r>
              <a:rPr lang="en-US" i="1" dirty="0"/>
              <a:t>Purpose.</a:t>
            </a:r>
          </a:p>
          <a:p>
            <a:r>
              <a:rPr lang="en-US" b="1" dirty="0"/>
              <a:t>Sec. 2</a:t>
            </a:r>
            <a:r>
              <a:rPr lang="en-US" dirty="0"/>
              <a:t> . </a:t>
            </a:r>
            <a:r>
              <a:rPr lang="en-US" i="1" dirty="0"/>
              <a:t>Streamlining Federal Wildland Fire Governance.</a:t>
            </a:r>
            <a:r>
              <a:rPr lang="en-US" dirty="0"/>
              <a:t> Within 90 days of the date of this order, the Secretary of the Interior and the Secretary of Agriculture shall, to the maximum degree practicable and consistent with applicable law, consolidate their wildland fire programs to achieve the most efficient and effective use of wildland fire offices, coordinating bodies, programs, budgets, procurement processes, and research and, as necessary, recommend additional measures to advance this objective.</a:t>
            </a:r>
          </a:p>
          <a:p>
            <a:r>
              <a:rPr lang="en-US" b="1" dirty="0"/>
              <a:t>Sec. 3</a:t>
            </a:r>
            <a:r>
              <a:rPr lang="en-US" dirty="0"/>
              <a:t> . </a:t>
            </a:r>
            <a:r>
              <a:rPr lang="en-US" i="1" dirty="0"/>
              <a:t>Encouraging Local Wildfire Preparedness and Response.</a:t>
            </a:r>
            <a:r>
              <a:rPr lang="en-US" dirty="0"/>
              <a:t> </a:t>
            </a:r>
          </a:p>
          <a:p>
            <a:r>
              <a:rPr lang="en-US" b="1" dirty="0"/>
              <a:t>Sec. 4</a:t>
            </a:r>
            <a:r>
              <a:rPr lang="en-US" dirty="0"/>
              <a:t> . </a:t>
            </a:r>
            <a:r>
              <a:rPr lang="en-US" i="1" dirty="0"/>
              <a:t>Strengthening Wildfire Mitigation.</a:t>
            </a:r>
            <a:r>
              <a:rPr lang="en-US" dirty="0"/>
              <a:t> Within 90 days of the date of this order:</a:t>
            </a:r>
          </a:p>
          <a:p>
            <a:r>
              <a:rPr lang="en-US" b="1" dirty="0"/>
              <a:t>Sec. 5</a:t>
            </a:r>
            <a:r>
              <a:rPr lang="en-US" dirty="0"/>
              <a:t> . </a:t>
            </a:r>
            <a:r>
              <a:rPr lang="en-US" i="1" dirty="0"/>
              <a:t>Modernizing Wildfire Prevention and Response.</a:t>
            </a:r>
            <a:r>
              <a:rPr lang="en-US" dirty="0"/>
              <a:t> </a:t>
            </a:r>
          </a:p>
          <a:p>
            <a:r>
              <a:rPr lang="en-US" b="1" dirty="0"/>
              <a:t>Sec. 6</a:t>
            </a:r>
            <a:r>
              <a:rPr lang="en-US" dirty="0"/>
              <a:t> . </a:t>
            </a:r>
            <a:r>
              <a:rPr lang="en-US" i="1" dirty="0"/>
              <a:t>General Provisions.</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Average Response Time? Getaway Time - </a:t>
            </a:r>
            <a:r>
              <a:rPr lang="en-US" sz="1200" b="0" i="1" kern="1200" dirty="0">
                <a:solidFill>
                  <a:schemeClr val="tx1"/>
                </a:solidFill>
                <a:effectLst/>
                <a:latin typeface="+mn-lt"/>
                <a:ea typeface="+mn-ea"/>
                <a:cs typeface="+mn-cs"/>
              </a:rPr>
              <a:t>Elapsed time from receipt of notification by the personnel charged with initiating suppression action to the departure of the first attack unit.</a:t>
            </a:r>
            <a:r>
              <a:rPr lang="en-US" sz="1200" b="0" i="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4</a:t>
            </a:fld>
            <a:endParaRPr lang="en-US" altLang="zh-CN" noProof="0" dirty="0"/>
          </a:p>
        </p:txBody>
      </p:sp>
    </p:spTree>
    <p:extLst>
      <p:ext uri="{BB962C8B-B14F-4D97-AF65-F5344CB8AC3E}">
        <p14:creationId xmlns:p14="http://schemas.microsoft.com/office/powerpoint/2010/main" val="2093800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Also included in the NISRM</a:t>
            </a:r>
          </a:p>
        </p:txBody>
      </p:sp>
      <p:sp>
        <p:nvSpPr>
          <p:cNvPr id="4" name="Slide Number Placeholder 3"/>
          <p:cNvSpPr>
            <a:spLocks noGrp="1"/>
          </p:cNvSpPr>
          <p:nvPr>
            <p:ph type="sldNum" sz="quarter" idx="5"/>
          </p:nvPr>
        </p:nvSpPr>
        <p:spPr/>
        <p:txBody>
          <a:bodyPr/>
          <a:lstStyle/>
          <a:p>
            <a:fld id="{D060679C-80C7-4E7D-9614-ABA41C5B2858}" type="slidenum">
              <a:rPr lang="en-US" smtClean="0"/>
              <a:t>7</a:t>
            </a:fld>
            <a:endParaRPr lang="en-US" dirty="0"/>
          </a:p>
        </p:txBody>
      </p:sp>
    </p:spTree>
    <p:extLst>
      <p:ext uri="{BB962C8B-B14F-4D97-AF65-F5344CB8AC3E}">
        <p14:creationId xmlns:p14="http://schemas.microsoft.com/office/powerpoint/2010/main" val="1157363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127D3-916D-832C-435E-16758E0892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BB3314-5DA9-C2A6-98B9-C811AB93C3EF}"/>
              </a:ext>
            </a:extLst>
          </p:cNvPr>
          <p:cNvSpPr>
            <a:spLocks noGrp="1" noRot="1" noChangeAspect="1"/>
          </p:cNvSpPr>
          <p:nvPr>
            <p:ph type="sldImg"/>
          </p:nvPr>
        </p:nvSpPr>
        <p:spPr>
          <a:xfrm>
            <a:off x="685800" y="1143000"/>
            <a:ext cx="5486400" cy="3086100"/>
          </a:xfrm>
          <a:prstGeom prst="rect">
            <a:avLst/>
          </a:prstGeom>
        </p:spPr>
        <p:txBody>
          <a:bodyPr/>
          <a:lstStyle/>
          <a:p>
            <a:endParaRPr lang="en-US"/>
          </a:p>
        </p:txBody>
      </p:sp>
      <p:sp>
        <p:nvSpPr>
          <p:cNvPr id="3" name="Notes Placeholder 2">
            <a:extLst>
              <a:ext uri="{FF2B5EF4-FFF2-40B4-BE49-F238E27FC236}">
                <a16:creationId xmlns:a16="http://schemas.microsoft.com/office/drawing/2014/main" id="{AC801F3D-C07A-E790-33C0-349A2F96CAC4}"/>
              </a:ext>
            </a:extLst>
          </p:cNvPr>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C28B8F15-4BA6-569B-4C51-1B7CC4F9B2F7}"/>
              </a:ext>
            </a:extLst>
          </p:cNvPr>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9</a:t>
            </a:fld>
            <a:endParaRPr lang="en-US" altLang="zh-CN" noProof="0" dirty="0"/>
          </a:p>
        </p:txBody>
      </p:sp>
    </p:spTree>
    <p:extLst>
      <p:ext uri="{BB962C8B-B14F-4D97-AF65-F5344CB8AC3E}">
        <p14:creationId xmlns:p14="http://schemas.microsoft.com/office/powerpoint/2010/main" val="2155115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txBody>
          <a:bodyPr/>
          <a:lstStyle/>
          <a:p>
            <a:endParaRPr lang="en-US"/>
          </a:p>
        </p:txBody>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10</a:t>
            </a:fld>
            <a:endParaRPr lang="en-US" altLang="zh-CN" noProof="0" dirty="0"/>
          </a:p>
        </p:txBody>
      </p:sp>
    </p:spTree>
    <p:extLst>
      <p:ext uri="{BB962C8B-B14F-4D97-AF65-F5344CB8AC3E}">
        <p14:creationId xmlns:p14="http://schemas.microsoft.com/office/powerpoint/2010/main" val="11818200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solidFill>
          <a:schemeClr val="accent6"/>
        </a:solidFill>
        <a:effectLst/>
      </p:bgPr>
    </p:bg>
    <p:spTree>
      <p:nvGrpSpPr>
        <p:cNvPr id="1" name=""/>
        <p:cNvGrpSpPr/>
        <p:nvPr/>
      </p:nvGrpSpPr>
      <p:grpSpPr>
        <a:xfrm>
          <a:off x="0" y="0"/>
          <a:ext cx="0" cy="0"/>
          <a:chOff x="0" y="0"/>
          <a:chExt cx="0" cy="0"/>
        </a:xfrm>
      </p:grpSpPr>
      <p:pic>
        <p:nvPicPr>
          <p:cNvPr id="13" name="Shape 33">
            <a:extLst>
              <a:ext uri="{FF2B5EF4-FFF2-40B4-BE49-F238E27FC236}">
                <a16:creationId xmlns:a16="http://schemas.microsoft.com/office/drawing/2014/main" id="{4D81E37E-7366-D88D-83B8-BBA577CA462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9897686" y="106446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pic>
        <p:nvPicPr>
          <p:cNvPr id="12" name="Shape 31">
            <a:extLst>
              <a:ext uri="{FF2B5EF4-FFF2-40B4-BE49-F238E27FC236}">
                <a16:creationId xmlns:a16="http://schemas.microsoft.com/office/drawing/2014/main" id="{A2E096B7-3B4F-355B-58E5-41784AC8BE29}"/>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rcRect t="2555" b="2555"/>
          <a:stretch>
            <a:fillRect/>
          </a:stretch>
        </p:blipFill>
        <p:spPr>
          <a:xfrm>
            <a:off x="6284315" y="398445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4292" y="731520"/>
            <a:ext cx="5029200" cy="3291840"/>
          </a:xfrm>
        </p:spPr>
        <p:txBody>
          <a:bodyPr anchor="b">
            <a:normAutofit/>
          </a:bodyPr>
          <a:lstStyle>
            <a:lvl1pPr>
              <a:defRPr sz="4800"/>
            </a:lvl1p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168533"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0894" y="4172084"/>
            <a:ext cx="4912598" cy="914400"/>
          </a:xfrm>
          <a:prstGeom prst="rect">
            <a:avLst/>
          </a:prstGeom>
        </p:spPr>
        <p:txBody>
          <a:bodyPr>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86721E85-C7DE-A05F-D33D-97CAF161E33A}"/>
              </a:ext>
            </a:extLst>
          </p:cNvPr>
          <p:cNvSpPr/>
          <p:nvPr userDrawn="1"/>
        </p:nvSpPr>
        <p:spPr>
          <a:xfrm>
            <a:off x="0" y="2860787"/>
            <a:ext cx="2004570" cy="3676532"/>
          </a:xfrm>
          <a:custGeom>
            <a:avLst/>
            <a:gdLst>
              <a:gd name="connsiteX0" fmla="*/ 417538 w 2004570"/>
              <a:gd name="connsiteY0" fmla="*/ 0 h 3676532"/>
              <a:gd name="connsiteX1" fmla="*/ 2004570 w 2004570"/>
              <a:gd name="connsiteY1" fmla="*/ 925683 h 3676532"/>
              <a:gd name="connsiteX2" fmla="*/ 2004570 w 2004570"/>
              <a:gd name="connsiteY2" fmla="*/ 2763949 h 3676532"/>
              <a:gd name="connsiteX3" fmla="*/ 413202 w 2004570"/>
              <a:gd name="connsiteY3" fmla="*/ 3676532 h 3676532"/>
              <a:gd name="connsiteX4" fmla="*/ 0 w 2004570"/>
              <a:gd name="connsiteY4" fmla="*/ 3439338 h 3676532"/>
              <a:gd name="connsiteX5" fmla="*/ 0 w 2004570"/>
              <a:gd name="connsiteY5" fmla="*/ 24107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4570" h="3676532">
                <a:moveTo>
                  <a:pt x="417538" y="0"/>
                </a:moveTo>
                <a:lnTo>
                  <a:pt x="2004570" y="925683"/>
                </a:lnTo>
                <a:lnTo>
                  <a:pt x="2004570" y="2763949"/>
                </a:lnTo>
                <a:lnTo>
                  <a:pt x="413202" y="3676532"/>
                </a:lnTo>
                <a:lnTo>
                  <a:pt x="0" y="3439338"/>
                </a:lnTo>
                <a:lnTo>
                  <a:pt x="0" y="241075"/>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657773" y="5253270"/>
            <a:ext cx="1710765" cy="1621875"/>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275432"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3465576" y="1499616"/>
            <a:ext cx="7955280" cy="1335024"/>
          </a:xfrm>
        </p:spPr>
        <p:txBody>
          <a:bodyPr anchor="b">
            <a:normAutofit/>
          </a:bodyPr>
          <a:lstStyle>
            <a:lvl1pPr>
              <a:defRPr sz="3600"/>
            </a:lvl1pPr>
          </a:lstStyle>
          <a:p>
            <a:r>
              <a:rPr lang="en-US"/>
              <a:t>Click to edit Master title style</a:t>
            </a:r>
            <a:endParaRPr lang="en-US" dirty="0"/>
          </a:p>
        </p:txBody>
      </p:sp>
      <p:sp>
        <p:nvSpPr>
          <p:cNvPr id="4" name="Content Placeholder 2">
            <a:extLst>
              <a:ext uri="{FF2B5EF4-FFF2-40B4-BE49-F238E27FC236}">
                <a16:creationId xmlns:a16="http://schemas.microsoft.com/office/drawing/2014/main" id="{6FFF81D2-C0B4-3B82-8DF6-D10CC07C441C}"/>
              </a:ext>
            </a:extLst>
          </p:cNvPr>
          <p:cNvSpPr>
            <a:spLocks noGrp="1"/>
          </p:cNvSpPr>
          <p:nvPr>
            <p:ph idx="14"/>
          </p:nvPr>
        </p:nvSpPr>
        <p:spPr>
          <a:xfrm>
            <a:off x="3465576" y="3108960"/>
            <a:ext cx="4572000" cy="3108960"/>
          </a:xfrm>
        </p:spPr>
        <p:txBody>
          <a:bodyPr/>
          <a:lstStyle>
            <a:lvl1pPr marL="512064" indent="-512064">
              <a:buFont typeface="+mj-lt"/>
              <a:buAutoNum type="arabicPeriod"/>
              <a:defRPr sz="1800"/>
            </a:lvl1pPr>
            <a:lvl2pPr marL="1097280" indent="-512064">
              <a:buFont typeface="+mj-lt"/>
              <a:buAutoNum type="alphaLcPeriod"/>
              <a:defRPr sz="1800"/>
            </a:lvl2pPr>
            <a:lvl3pPr marL="1645920" indent="-512064">
              <a:buFont typeface="+mj-lt"/>
              <a:buAutoNum type="romanLcPeriod"/>
              <a:defRPr sz="1800"/>
            </a:lvl3pPr>
            <a:lvl4pPr marL="2194560" indent="-512064">
              <a:buFont typeface="+mj-lt"/>
              <a:buAutoNum type="arabicParen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a:extLst>
              <a:ext uri="{FF2B5EF4-FFF2-40B4-BE49-F238E27FC236}">
                <a16:creationId xmlns:a16="http://schemas.microsoft.com/office/drawing/2014/main" id="{F190F721-56C7-251D-948D-117696095C32}"/>
              </a:ext>
            </a:extLst>
          </p:cNvPr>
          <p:cNvSpPr>
            <a:spLocks noGrp="1"/>
          </p:cNvSpPr>
          <p:nvPr>
            <p:ph idx="1"/>
          </p:nvPr>
        </p:nvSpPr>
        <p:spPr>
          <a:xfrm>
            <a:off x="8229600" y="3108960"/>
            <a:ext cx="3017520" cy="3108960"/>
          </a:xfrm>
        </p:spPr>
        <p:txBody>
          <a:bodyPr/>
          <a:lstStyle>
            <a:lvl1pPr marL="0" indent="0">
              <a:lnSpc>
                <a:spcPct val="100000"/>
              </a:lnSpc>
              <a:spcBef>
                <a:spcPts val="0"/>
              </a:spcBef>
              <a:spcAft>
                <a:spcPts val="600"/>
              </a:spcAft>
              <a:buNone/>
              <a:defRPr sz="1800"/>
            </a:lvl1pPr>
            <a:lvl2pPr>
              <a:lnSpc>
                <a:spcPct val="100000"/>
              </a:lnSpc>
              <a:spcBef>
                <a:spcPts val="0"/>
              </a:spcBef>
              <a:spcAft>
                <a:spcPts val="600"/>
              </a:spcAft>
              <a:defRPr sz="1800"/>
            </a:lvl2pPr>
            <a:lvl3pPr>
              <a:lnSpc>
                <a:spcPct val="100000"/>
              </a:lnSpc>
              <a:spcBef>
                <a:spcPts val="0"/>
              </a:spcBef>
              <a:spcAft>
                <a:spcPts val="600"/>
              </a:spcAft>
              <a:defRPr sz="1800"/>
            </a:lvl3pPr>
            <a:lvl4pPr>
              <a:lnSpc>
                <a:spcPct val="100000"/>
              </a:lnSpc>
              <a:spcBef>
                <a:spcPts val="0"/>
              </a:spcBef>
              <a:spcAft>
                <a:spcPts val="600"/>
              </a:spcAft>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7">
            <a:extLst>
              <a:ext uri="{FF2B5EF4-FFF2-40B4-BE49-F238E27FC236}">
                <a16:creationId xmlns:a16="http://schemas.microsoft.com/office/drawing/2014/main" id="{6C94E8A0-C02C-2322-50C1-50080A793F84}"/>
              </a:ext>
            </a:extLst>
          </p:cNvPr>
          <p:cNvSpPr>
            <a:spLocks noGrp="1"/>
          </p:cNvSpPr>
          <p:nvPr>
            <p:ph type="ftr" sz="quarter" idx="41"/>
          </p:nvPr>
        </p:nvSpPr>
        <p:spPr>
          <a:xfrm>
            <a:off x="3465576" y="6217920"/>
            <a:ext cx="4114800" cy="365125"/>
          </a:xfrm>
        </p:spPr>
        <p:txBody>
          <a:bodyPr/>
          <a:lstStyle/>
          <a:p>
            <a:endParaRPr lang="en-US" noProof="0"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2">
            <a:extLst>
              <a:ext uri="{FF2B5EF4-FFF2-40B4-BE49-F238E27FC236}">
                <a16:creationId xmlns:a16="http://schemas.microsoft.com/office/drawing/2014/main" id="{0750FD92-E143-4402-D455-30DC417CBDBE}"/>
              </a:ext>
            </a:extLst>
          </p:cNvPr>
          <p:cNvSpPr/>
          <p:nvPr userDrawn="1"/>
        </p:nvSpPr>
        <p:spPr>
          <a:xfrm>
            <a:off x="1198465" y="958947"/>
            <a:ext cx="1544735" cy="174369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6B13E9E2-D67B-E75B-D60D-CE3782A4FC67}"/>
              </a:ext>
            </a:extLst>
          </p:cNvPr>
          <p:cNvSpPr/>
          <p:nvPr userDrawn="1"/>
        </p:nvSpPr>
        <p:spPr>
          <a:xfrm>
            <a:off x="326738" y="0"/>
            <a:ext cx="1544359" cy="1254845"/>
          </a:xfrm>
          <a:custGeom>
            <a:avLst/>
            <a:gdLst>
              <a:gd name="connsiteX0" fmla="*/ 0 w 1544359"/>
              <a:gd name="connsiteY0" fmla="*/ 0 h 1254845"/>
              <a:gd name="connsiteX1" fmla="*/ 1544359 w 1544359"/>
              <a:gd name="connsiteY1" fmla="*/ 0 h 1254845"/>
              <a:gd name="connsiteX2" fmla="*/ 1543519 w 1544359"/>
              <a:gd name="connsiteY2" fmla="*/ 822090 h 1254845"/>
              <a:gd name="connsiteX3" fmla="*/ 772206 w 1544359"/>
              <a:gd name="connsiteY3" fmla="*/ 1254845 h 1254845"/>
              <a:gd name="connsiteX4" fmla="*/ 0 w 1544359"/>
              <a:gd name="connsiteY4" fmla="*/ 822027 h 12548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359" h="1254845">
                <a:moveTo>
                  <a:pt x="0" y="0"/>
                </a:moveTo>
                <a:lnTo>
                  <a:pt x="1544359" y="0"/>
                </a:lnTo>
                <a:lnTo>
                  <a:pt x="1543519" y="822090"/>
                </a:lnTo>
                <a:lnTo>
                  <a:pt x="772206" y="1254845"/>
                </a:lnTo>
                <a:lnTo>
                  <a:pt x="0" y="822027"/>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62113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Hexagon 21">
            <a:extLst>
              <a:ext uri="{FF2B5EF4-FFF2-40B4-BE49-F238E27FC236}">
                <a16:creationId xmlns:a16="http://schemas.microsoft.com/office/drawing/2014/main" id="{AA088CB3-68C2-8BF7-640B-511D7AD708D4}"/>
              </a:ext>
            </a:extLst>
          </p:cNvPr>
          <p:cNvSpPr/>
          <p:nvPr userDrawn="1"/>
        </p:nvSpPr>
        <p:spPr>
          <a:xfrm>
            <a:off x="2757266" y="2493385"/>
            <a:ext cx="1467568" cy="1305975"/>
          </a:xfrm>
          <a:prstGeom prst="hexagon">
            <a:avLst>
              <a:gd name="adj" fmla="val 28413"/>
              <a:gd name="vf" fmla="val 115470"/>
            </a:avLst>
          </a:prstGeom>
          <a:noFill/>
          <a:ln w="19050">
            <a:solidFill>
              <a:srgbClr val="D84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Hexagon 28">
            <a:extLst>
              <a:ext uri="{FF2B5EF4-FFF2-40B4-BE49-F238E27FC236}">
                <a16:creationId xmlns:a16="http://schemas.microsoft.com/office/drawing/2014/main" id="{E4EF439B-1CC3-CA39-B62A-E54F83ED70D2}"/>
              </a:ext>
            </a:extLst>
          </p:cNvPr>
          <p:cNvSpPr/>
          <p:nvPr userDrawn="1"/>
        </p:nvSpPr>
        <p:spPr>
          <a:xfrm>
            <a:off x="396269" y="2511644"/>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rgbClr val="98432A"/>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Hexagon 21">
            <a:extLst>
              <a:ext uri="{FF2B5EF4-FFF2-40B4-BE49-F238E27FC236}">
                <a16:creationId xmlns:a16="http://schemas.microsoft.com/office/drawing/2014/main" id="{A38FF139-88E9-67A9-6010-4EDFB851076B}"/>
              </a:ext>
            </a:extLst>
          </p:cNvPr>
          <p:cNvSpPr/>
          <p:nvPr userDrawn="1"/>
        </p:nvSpPr>
        <p:spPr>
          <a:xfrm>
            <a:off x="5150156" y="5261378"/>
            <a:ext cx="1455521" cy="1266696"/>
          </a:xfrm>
          <a:prstGeom prst="hexagon">
            <a:avLst>
              <a:gd name="adj" fmla="val 28413"/>
              <a:gd name="vf" fmla="val 115470"/>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Hexagon 21">
            <a:extLst>
              <a:ext uri="{FF2B5EF4-FFF2-40B4-BE49-F238E27FC236}">
                <a16:creationId xmlns:a16="http://schemas.microsoft.com/office/drawing/2014/main" id="{99956147-4454-5EA6-FC9C-94C08EE35F28}"/>
              </a:ext>
            </a:extLst>
          </p:cNvPr>
          <p:cNvSpPr/>
          <p:nvPr userDrawn="1"/>
        </p:nvSpPr>
        <p:spPr>
          <a:xfrm>
            <a:off x="3948599" y="3206642"/>
            <a:ext cx="1455521" cy="1266696"/>
          </a:xfrm>
          <a:prstGeom prst="hexagon">
            <a:avLst>
              <a:gd name="adj" fmla="val 28413"/>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35040" y="731520"/>
            <a:ext cx="5394960" cy="2103120"/>
          </a:xfrm>
        </p:spPr>
        <p:txBody>
          <a:bodyPr anchor="b">
            <a:normAutofit/>
          </a:bodyPr>
          <a:lstStyle/>
          <a:p>
            <a:r>
              <a:rPr lang="en-US"/>
              <a:t>Click to edit Master title style</a:t>
            </a:r>
            <a:endParaRPr lang="en-US"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p:nvPr>
        </p:nvSpPr>
        <p:spPr>
          <a:xfrm>
            <a:off x="6035040" y="3108960"/>
            <a:ext cx="5394960" cy="1879791"/>
          </a:xfrm>
          <a:prstGeom prst="rect">
            <a:avLst/>
          </a:prstGeom>
        </p:spPr>
        <p:txBody>
          <a:bodyPr anchor="t">
            <a:normAutofit/>
          </a:bodyPr>
          <a:lstStyle>
            <a:lvl1pPr marL="0" indent="0" algn="l">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a:t>Click to edit Master text styles</a:t>
            </a:r>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914400" y="3429000"/>
            <a:ext cx="4206240" cy="2377440"/>
          </a:xfrm>
        </p:spPr>
        <p:txBody>
          <a:bodyPr anchor="t">
            <a:noAutofit/>
          </a:bodyPr>
          <a:lstStyle>
            <a:lvl1pPr>
              <a:defRPr sz="3600"/>
            </a:lvl1pPr>
          </a:lstStyle>
          <a:p>
            <a:r>
              <a:rPr lang="en-US" noProof="0"/>
              <a:t>Click to edit Master title style</a:t>
            </a:r>
            <a:endParaRPr lang="en-US" noProof="0" dirty="0"/>
          </a:p>
        </p:txBody>
      </p:sp>
      <p:sp>
        <p:nvSpPr>
          <p:cNvPr id="6" name="Content Placeholder 4">
            <a:extLst>
              <a:ext uri="{FF2B5EF4-FFF2-40B4-BE49-F238E27FC236}">
                <a16:creationId xmlns:a16="http://schemas.microsoft.com/office/drawing/2014/main" id="{73CCCCFD-E0FE-BDB7-CF9D-FCA345E6BA55}"/>
              </a:ext>
            </a:extLst>
          </p:cNvPr>
          <p:cNvSpPr>
            <a:spLocks noGrp="1"/>
          </p:cNvSpPr>
          <p:nvPr>
            <p:ph sz="quarter" idx="35"/>
          </p:nvPr>
        </p:nvSpPr>
        <p:spPr>
          <a:xfrm>
            <a:off x="5394325" y="3429000"/>
            <a:ext cx="3475038" cy="2378075"/>
          </a:xfrm>
        </p:spPr>
        <p:txBody>
          <a:bodyPr anchor="ctr"/>
          <a:lstStyle>
            <a:lvl1pPr marL="347472">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p>
            <a:endParaRPr lang="en-US" noProof="0"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p>
            <a:fld id="{47FEACEE-25B4-4A2D-B147-27296E36371D}" type="slidenum">
              <a:rPr lang="en-US" altLang="zh-CN" noProof="0" smtClean="0"/>
              <a:pPr/>
              <a:t>‹#›</a:t>
            </a:fld>
            <a:endParaRPr lang="en-US" altLang="zh-CN" noProof="0" dirty="0"/>
          </a:p>
        </p:txBody>
      </p:sp>
      <p:sp>
        <p:nvSpPr>
          <p:cNvPr id="8" name="Freeform 7">
            <a:extLst>
              <a:ext uri="{FF2B5EF4-FFF2-40B4-BE49-F238E27FC236}">
                <a16:creationId xmlns:a16="http://schemas.microsoft.com/office/drawing/2014/main" id="{24C8F37E-3F74-F3FA-C9D8-7083DF2BBECC}"/>
              </a:ext>
            </a:extLst>
          </p:cNvPr>
          <p:cNvSpPr/>
          <p:nvPr userDrawn="1"/>
        </p:nvSpPr>
        <p:spPr>
          <a:xfrm>
            <a:off x="7325349"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FB905CE6-1C2F-E053-4D14-6B86F4EFDC10}"/>
              </a:ext>
            </a:extLst>
          </p:cNvPr>
          <p:cNvSpPr/>
          <p:nvPr userDrawn="1"/>
        </p:nvSpPr>
        <p:spPr>
          <a:xfrm>
            <a:off x="9416816"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0B2D3BF4-495E-23C2-9911-15BC9E0D8EA7}"/>
              </a:ext>
            </a:extLst>
          </p:cNvPr>
          <p:cNvSpPr/>
          <p:nvPr userDrawn="1"/>
        </p:nvSpPr>
        <p:spPr>
          <a:xfrm>
            <a:off x="1571157" y="505838"/>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8" name="Freeform 17">
            <a:extLst>
              <a:ext uri="{FF2B5EF4-FFF2-40B4-BE49-F238E27FC236}">
                <a16:creationId xmlns:a16="http://schemas.microsoft.com/office/drawing/2014/main" id="{62629C19-89EB-BC19-9230-7F7675E16EFF}"/>
              </a:ext>
            </a:extLst>
          </p:cNvPr>
          <p:cNvSpPr/>
          <p:nvPr userDrawn="1"/>
        </p:nvSpPr>
        <p:spPr>
          <a:xfrm>
            <a:off x="521034"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2"/>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43481105"/>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5998464" y="731520"/>
            <a:ext cx="5029200" cy="3291840"/>
          </a:xfrm>
        </p:spPr>
        <p:txBody>
          <a:bodyPr anchor="b">
            <a:normAutofit/>
          </a:bodyPr>
          <a:lstStyle/>
          <a:p>
            <a:r>
              <a:rPr lang="en-US" noProof="0"/>
              <a:t>Click to edit Master title style</a:t>
            </a:r>
            <a:endParaRPr lang="en-US" noProof="0" dirty="0"/>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6117336" y="4172084"/>
            <a:ext cx="4910328" cy="1005840"/>
          </a:xfrm>
          <a:prstGeom prst="rect">
            <a:avLst/>
          </a:prstGeom>
        </p:spPr>
        <p:txBody>
          <a:bodyPr>
            <a:normAutofit/>
          </a:bodyPr>
          <a:lstStyle>
            <a:lvl1pPr marL="0" indent="0">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2" name="Freeform: Shape 5">
            <a:extLst>
              <a:ext uri="{FF2B5EF4-FFF2-40B4-BE49-F238E27FC236}">
                <a16:creationId xmlns:a16="http://schemas.microsoft.com/office/drawing/2014/main" id="{B17C1EC9-3787-8D41-B5F1-BF16FD5C7ACB}"/>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4" name="Freeform: Shape 6">
            <a:extLst>
              <a:ext uri="{FF2B5EF4-FFF2-40B4-BE49-F238E27FC236}">
                <a16:creationId xmlns:a16="http://schemas.microsoft.com/office/drawing/2014/main" id="{E945D8B2-8BED-B43F-8D56-AB19D0D29970}"/>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noProof="0" dirty="0"/>
          </a:p>
        </p:txBody>
      </p:sp>
      <p:sp>
        <p:nvSpPr>
          <p:cNvPr id="5" name="Freeform: Shape 7">
            <a:extLst>
              <a:ext uri="{FF2B5EF4-FFF2-40B4-BE49-F238E27FC236}">
                <a16:creationId xmlns:a16="http://schemas.microsoft.com/office/drawing/2014/main" id="{3853EA5E-735A-20F3-684A-C0AD030EC2D4}"/>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6" name="Freeform: Shape 11">
            <a:extLst>
              <a:ext uri="{FF2B5EF4-FFF2-40B4-BE49-F238E27FC236}">
                <a16:creationId xmlns:a16="http://schemas.microsoft.com/office/drawing/2014/main" id="{75DB4848-0824-8316-ED27-44DF37AD6F3D}"/>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8784B377-2FE4-4091-C29F-46938ECFA73E}"/>
              </a:ext>
            </a:extLst>
          </p:cNvPr>
          <p:cNvCxnSpPr/>
          <p:nvPr userDrawn="1"/>
        </p:nvCxnSpPr>
        <p:spPr>
          <a:xfrm>
            <a:off x="5998709" y="4172084"/>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2612047778"/>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with image">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3000" y="3200400"/>
            <a:ext cx="5029200" cy="2743200"/>
          </a:xfrm>
        </p:spPr>
        <p:txBody>
          <a:bodyPr anchor="t">
            <a:normAutofit/>
          </a:bodyPr>
          <a:lstStyle>
            <a:lvl1pPr>
              <a:defRPr sz="4800"/>
            </a:lvl1pPr>
          </a:lstStyle>
          <a:p>
            <a:r>
              <a:rPr lang="en-US" noProof="0"/>
              <a:t>Click to edit Master title style</a:t>
            </a:r>
            <a:endParaRPr lang="en-US" noProof="0" dirty="0"/>
          </a:p>
        </p:txBody>
      </p:sp>
      <p:pic>
        <p:nvPicPr>
          <p:cNvPr id="10" name="Picture Placeholder 31">
            <a:extLst>
              <a:ext uri="{FF2B5EF4-FFF2-40B4-BE49-F238E27FC236}">
                <a16:creationId xmlns:a16="http://schemas.microsoft.com/office/drawing/2014/main" id="{373D33A6-83B0-5538-2873-8856E4E60DC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t="2555" b="2555"/>
          <a:stretch>
            <a:fillRect/>
          </a:stretch>
        </p:blipFill>
        <p:spPr>
          <a:xfrm>
            <a:off x="6504265" y="3029080"/>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accent5">
              <a:alpha val="30000"/>
            </a:schemeClr>
          </a:solidFill>
        </p:spPr>
      </p:pic>
      <p:sp>
        <p:nvSpPr>
          <p:cNvPr id="7" name="Content placeholder 47">
            <a:extLst>
              <a:ext uri="{FF2B5EF4-FFF2-40B4-BE49-F238E27FC236}">
                <a16:creationId xmlns:a16="http://schemas.microsoft.com/office/drawing/2014/main" id="{3944D979-8121-82AA-A130-38072F1EA83F}"/>
              </a:ext>
            </a:extLst>
          </p:cNvPr>
          <p:cNvSpPr>
            <a:spLocks noGrp="1"/>
          </p:cNvSpPr>
          <p:nvPr>
            <p:ph type="pic" sz="quarter" idx="47" hasCustomPrompt="1"/>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1872" y="2240280"/>
            <a:ext cx="5029200" cy="760288"/>
          </a:xfrm>
          <a:prstGeom prst="rect">
            <a:avLst/>
          </a:prstGeom>
        </p:spPr>
        <p:txBody>
          <a:bodyPr anchor="b">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5" name="Freeform: Shape 25">
            <a:extLst>
              <a:ext uri="{FF2B5EF4-FFF2-40B4-BE49-F238E27FC236}">
                <a16:creationId xmlns:a16="http://schemas.microsoft.com/office/drawing/2014/main" id="{8A1DBD66-3066-DF70-EF94-95DF0D7A6503}"/>
              </a:ext>
            </a:extLst>
          </p:cNvPr>
          <p:cNvSpPr/>
          <p:nvPr userDrawn="1"/>
        </p:nvSpPr>
        <p:spPr>
          <a:xfrm flipH="1">
            <a:off x="7400972" y="4594440"/>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Freeform: Shape 11">
            <a:extLst>
              <a:ext uri="{FF2B5EF4-FFF2-40B4-BE49-F238E27FC236}">
                <a16:creationId xmlns:a16="http://schemas.microsoft.com/office/drawing/2014/main" id="{D2CC929C-40BF-4EF5-7910-7F657CAF8CA9}"/>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9" name="Straight Connector 2">
            <a:extLst>
              <a:ext uri="{FF2B5EF4-FFF2-40B4-BE49-F238E27FC236}">
                <a16:creationId xmlns:a16="http://schemas.microsoft.com/office/drawing/2014/main" id="{66E94398-47F0-267C-6791-5C30B1CEF496}"/>
              </a:ext>
            </a:extLst>
          </p:cNvPr>
          <p:cNvCxnSpPr/>
          <p:nvPr userDrawn="1"/>
        </p:nvCxnSpPr>
        <p:spPr>
          <a:xfrm>
            <a:off x="1142663" y="2282891"/>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777926280"/>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914400" y="731520"/>
            <a:ext cx="4663440" cy="1737360"/>
          </a:xfrm>
          <a:prstGeom prst="rect">
            <a:avLst/>
          </a:prstGeom>
        </p:spPr>
        <p:txBody>
          <a:bodyPr vert="horz" lIns="91440" tIns="45720" rIns="91440" bIns="45720" rtlCol="0"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E7A93C-2947-B6E4-C693-7C485DDC0135}"/>
              </a:ext>
            </a:extLst>
          </p:cNvPr>
          <p:cNvSpPr>
            <a:spLocks noGrp="1"/>
          </p:cNvSpPr>
          <p:nvPr>
            <p:ph idx="1"/>
          </p:nvPr>
        </p:nvSpPr>
        <p:spPr>
          <a:xfrm>
            <a:off x="5852160" y="731520"/>
            <a:ext cx="5486400" cy="17373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2">
            <a:extLst>
              <a:ext uri="{FF2B5EF4-FFF2-40B4-BE49-F238E27FC236}">
                <a16:creationId xmlns:a16="http://schemas.microsoft.com/office/drawing/2014/main" id="{E8A3F288-990F-014E-F099-1E3091477CA7}"/>
              </a:ext>
            </a:extLst>
          </p:cNvPr>
          <p:cNvSpPr>
            <a:spLocks noGrp="1"/>
          </p:cNvSpPr>
          <p:nvPr>
            <p:ph idx="30"/>
          </p:nvPr>
        </p:nvSpPr>
        <p:spPr>
          <a:xfrm>
            <a:off x="914400" y="2743200"/>
            <a:ext cx="8348472" cy="3374136"/>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p>
            <a:endParaRPr lang="en-US" noProof="0"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121256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914400" y="731520"/>
            <a:ext cx="3931920" cy="2103120"/>
          </a:xfrm>
        </p:spPr>
        <p:txBody>
          <a:bodyPr anchor="b">
            <a:normAutofit/>
          </a:bodyPr>
          <a:lstStyle>
            <a:lvl1pPr>
              <a:defRPr sz="36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2317990C-ED42-30BE-0501-F9C5B4A48B73}"/>
              </a:ext>
            </a:extLst>
          </p:cNvPr>
          <p:cNvSpPr>
            <a:spLocks noGrp="1"/>
          </p:cNvSpPr>
          <p:nvPr>
            <p:ph idx="1"/>
          </p:nvPr>
        </p:nvSpPr>
        <p:spPr>
          <a:xfrm>
            <a:off x="914400" y="3108960"/>
            <a:ext cx="3931920" cy="26517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7">
            <a:extLst>
              <a:ext uri="{FF2B5EF4-FFF2-40B4-BE49-F238E27FC236}">
                <a16:creationId xmlns:a16="http://schemas.microsoft.com/office/drawing/2014/main" id="{4AC62875-1B1B-E814-6549-162A8DBF8929}"/>
              </a:ext>
            </a:extLst>
          </p:cNvPr>
          <p:cNvSpPr>
            <a:spLocks noGrp="1"/>
          </p:cNvSpPr>
          <p:nvPr>
            <p:ph type="pic" sz="quarter" idx="54"/>
          </p:nvPr>
        </p:nvSpPr>
        <p:spPr>
          <a:xfrm>
            <a:off x="5745002" y="0"/>
            <a:ext cx="6446999" cy="6858000"/>
          </a:xfrm>
          <a:custGeom>
            <a:avLst/>
            <a:gdLst>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close/>
              </a:path>
            </a:pathLst>
          </a:custGeom>
        </p:spPr>
        <p:txBody>
          <a:bodyPr wrap="square" anchor="ctr">
            <a:noAutofit/>
          </a:bodyPr>
          <a:lstStyle>
            <a:lvl1pPr marL="0" indent="0">
              <a:buNone/>
              <a:defRPr sz="1600"/>
            </a:lvl1pPr>
          </a:lstStyle>
          <a:p>
            <a:r>
              <a:rPr lang="en-US"/>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p>
            <a:endParaRPr lang="en-US" noProof="0"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
            <a:extLst>
              <a:ext uri="{FF2B5EF4-FFF2-40B4-BE49-F238E27FC236}">
                <a16:creationId xmlns:a16="http://schemas.microsoft.com/office/drawing/2014/main" id="{D91FB993-29E1-3DBD-8335-7970016F8DE7}"/>
              </a:ext>
              <a:ext uri="{C183D7F6-B498-43B3-948B-1728B52AA6E4}">
                <adec:decorative xmlns:adec="http://schemas.microsoft.com/office/drawing/2017/decorative" val="1"/>
              </a:ext>
            </a:extLst>
          </p:cNvPr>
          <p:cNvSpPr/>
          <p:nvPr userDrawn="1"/>
        </p:nvSpPr>
        <p:spPr>
          <a:xfrm>
            <a:off x="5203802" y="480395"/>
            <a:ext cx="1896941" cy="217161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rgbClr val="C95B3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dirty="0">
              <a:ln>
                <a:noFill/>
              </a:ln>
              <a:solidFill>
                <a:srgbClr val="F7D952"/>
              </a:solidFill>
              <a:effectLst/>
              <a:uLnTx/>
              <a:uFillTx/>
              <a:latin typeface="Posterama Text SemiBold"/>
              <a:ea typeface="+mn-ea"/>
              <a:cs typeface="+mn-cs"/>
            </a:endParaRPr>
          </a:p>
        </p:txBody>
      </p:sp>
    </p:spTree>
    <p:extLst>
      <p:ext uri="{BB962C8B-B14F-4D97-AF65-F5344CB8AC3E}">
        <p14:creationId xmlns:p14="http://schemas.microsoft.com/office/powerpoint/2010/main" val="416125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2BFFCE7-C68B-4904-8795-9589C3F38FD4}"/>
              </a:ext>
            </a:extLst>
          </p:cNvPr>
          <p:cNvSpPr/>
          <p:nvPr userDrawn="1"/>
        </p:nvSpPr>
        <p:spPr>
          <a:xfrm>
            <a:off x="636161" y="5854024"/>
            <a:ext cx="2330137" cy="708120"/>
          </a:xfrm>
          <a:prstGeom prst="rect">
            <a:avLst/>
          </a:prstGeom>
          <a:solidFill>
            <a:srgbClr val="0F2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2" name="Freeform: Shape 19">
            <a:extLst>
              <a:ext uri="{FF2B5EF4-FFF2-40B4-BE49-F238E27FC236}">
                <a16:creationId xmlns:a16="http://schemas.microsoft.com/office/drawing/2014/main" id="{9D307BA6-8A60-85D7-CC8B-894256DC4B90}"/>
              </a:ext>
            </a:extLst>
          </p:cNvPr>
          <p:cNvSpPr/>
          <p:nvPr userDrawn="1"/>
        </p:nvSpPr>
        <p:spPr>
          <a:xfrm>
            <a:off x="8517470" y="2248218"/>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7" name="Freeform: Shape 19">
            <a:extLst>
              <a:ext uri="{FF2B5EF4-FFF2-40B4-BE49-F238E27FC236}">
                <a16:creationId xmlns:a16="http://schemas.microsoft.com/office/drawing/2014/main" id="{F38B75F8-75D4-4B41-B7C7-433032DD0A6F}"/>
              </a:ext>
            </a:extLst>
          </p:cNvPr>
          <p:cNvSpPr/>
          <p:nvPr userDrawn="1"/>
        </p:nvSpPr>
        <p:spPr>
          <a:xfrm>
            <a:off x="9578882" y="460803"/>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8" name="Freeform: Shape 24">
            <a:extLst>
              <a:ext uri="{FF2B5EF4-FFF2-40B4-BE49-F238E27FC236}">
                <a16:creationId xmlns:a16="http://schemas.microsoft.com/office/drawing/2014/main" id="{671D1224-EDDC-4900-92DC-13608D44C524}"/>
              </a:ext>
            </a:extLst>
          </p:cNvPr>
          <p:cNvSpPr/>
          <p:nvPr userDrawn="1"/>
        </p:nvSpPr>
        <p:spPr>
          <a:xfrm>
            <a:off x="9522496"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15" name="Freeform 14">
            <a:extLst>
              <a:ext uri="{FF2B5EF4-FFF2-40B4-BE49-F238E27FC236}">
                <a16:creationId xmlns:a16="http://schemas.microsoft.com/office/drawing/2014/main" id="{635A9E44-4E60-1AD1-0B85-72422683B48A}"/>
              </a:ext>
            </a:extLst>
          </p:cNvPr>
          <p:cNvSpPr/>
          <p:nvPr userDrawn="1"/>
        </p:nvSpPr>
        <p:spPr>
          <a:xfrm>
            <a:off x="11034052" y="3709992"/>
            <a:ext cx="117318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914400" y="1060704"/>
            <a:ext cx="7132320" cy="1773936"/>
          </a:xfrm>
        </p:spPr>
        <p:txBody>
          <a:bodyPr anchor="b">
            <a:normAutofit/>
          </a:bodyPr>
          <a:lstStyle>
            <a:lvl1pPr>
              <a:defRPr sz="3600"/>
            </a:lvl1pPr>
          </a:lstStyle>
          <a:p>
            <a:r>
              <a:rPr lang="en-US" noProof="0"/>
              <a:t>Click to edit Master title style</a:t>
            </a:r>
            <a:endParaRPr lang="en-US" noProof="0" dirty="0"/>
          </a:p>
        </p:txBody>
      </p:sp>
      <p:sp>
        <p:nvSpPr>
          <p:cNvPr id="3" name="Content Placeholder 2">
            <a:extLst>
              <a:ext uri="{FF2B5EF4-FFF2-40B4-BE49-F238E27FC236}">
                <a16:creationId xmlns:a16="http://schemas.microsoft.com/office/drawing/2014/main" id="{E3E34C76-4814-6AFA-CEFD-F82B9ED9BB1D}"/>
              </a:ext>
            </a:extLst>
          </p:cNvPr>
          <p:cNvSpPr>
            <a:spLocks noGrp="1"/>
          </p:cNvSpPr>
          <p:nvPr>
            <p:ph idx="1"/>
          </p:nvPr>
        </p:nvSpPr>
        <p:spPr>
          <a:xfrm>
            <a:off x="91440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a:extLst>
              <a:ext uri="{FF2B5EF4-FFF2-40B4-BE49-F238E27FC236}">
                <a16:creationId xmlns:a16="http://schemas.microsoft.com/office/drawing/2014/main" id="{D42F254A-B4C7-D072-FEB9-22F9A2B0CA64}"/>
              </a:ext>
            </a:extLst>
          </p:cNvPr>
          <p:cNvSpPr>
            <a:spLocks noGrp="1"/>
          </p:cNvSpPr>
          <p:nvPr>
            <p:ph idx="56"/>
          </p:nvPr>
        </p:nvSpPr>
        <p:spPr>
          <a:xfrm>
            <a:off x="475488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8">
            <a:extLst>
              <a:ext uri="{FF2B5EF4-FFF2-40B4-BE49-F238E27FC236}">
                <a16:creationId xmlns:a16="http://schemas.microsoft.com/office/drawing/2014/main" id="{85DBF4DF-D0B4-1DA6-0271-5D4033A9C19C}"/>
              </a:ext>
            </a:extLst>
          </p:cNvPr>
          <p:cNvSpPr>
            <a:spLocks noGrp="1"/>
          </p:cNvSpPr>
          <p:nvPr>
            <p:ph type="ftr" sz="quarter" idx="57"/>
          </p:nvPr>
        </p:nvSpPr>
        <p:spPr/>
        <p:txBody>
          <a:bodyPr/>
          <a:lstStyle/>
          <a:p>
            <a:endParaRPr lang="en-US" noProof="0" dirty="0"/>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361364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wo content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914400" y="731520"/>
            <a:ext cx="4389120" cy="2103120"/>
          </a:xfrm>
        </p:spPr>
        <p:txBody>
          <a:bodyPr anchor="b" anchorCtr="0">
            <a:normAutofit/>
          </a:bodyPr>
          <a:lstStyle>
            <a:lvl1pPr>
              <a:defRPr sz="3600"/>
            </a:lvl1pPr>
          </a:lstStyle>
          <a:p>
            <a:r>
              <a:rPr lang="en-US"/>
              <a:t>Click to edit Master title style</a:t>
            </a:r>
          </a:p>
        </p:txBody>
      </p:sp>
      <p:sp>
        <p:nvSpPr>
          <p:cNvPr id="4" name="Content Placeholder 2">
            <a:extLst>
              <a:ext uri="{FF2B5EF4-FFF2-40B4-BE49-F238E27FC236}">
                <a16:creationId xmlns:a16="http://schemas.microsoft.com/office/drawing/2014/main" id="{C403123E-E3E0-5E2A-E1FB-EC28A2C68EEB}"/>
              </a:ext>
            </a:extLst>
          </p:cNvPr>
          <p:cNvSpPr>
            <a:spLocks noGrp="1"/>
          </p:cNvSpPr>
          <p:nvPr>
            <p:ph idx="14"/>
          </p:nvPr>
        </p:nvSpPr>
        <p:spPr>
          <a:xfrm>
            <a:off x="914400" y="3108960"/>
            <a:ext cx="4389120" cy="192024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dirty="0"/>
          </a:p>
        </p:txBody>
      </p:sp>
      <p:sp>
        <p:nvSpPr>
          <p:cNvPr id="9" name="Content Placeholder 2">
            <a:extLst>
              <a:ext uri="{FF2B5EF4-FFF2-40B4-BE49-F238E27FC236}">
                <a16:creationId xmlns:a16="http://schemas.microsoft.com/office/drawing/2014/main" id="{5B0A6B95-C59B-C125-7957-8C41B37891E1}"/>
              </a:ext>
            </a:extLst>
          </p:cNvPr>
          <p:cNvSpPr>
            <a:spLocks noGrp="1"/>
          </p:cNvSpPr>
          <p:nvPr>
            <p:ph idx="1"/>
          </p:nvPr>
        </p:nvSpPr>
        <p:spPr>
          <a:xfrm>
            <a:off x="5852160" y="731520"/>
            <a:ext cx="5367528" cy="52120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12" name="Freeform 11">
            <a:extLst>
              <a:ext uri="{FF2B5EF4-FFF2-40B4-BE49-F238E27FC236}">
                <a16:creationId xmlns:a16="http://schemas.microsoft.com/office/drawing/2014/main" id="{18CD2E87-8426-FC12-6665-A6E2F64FEA93}"/>
              </a:ext>
            </a:extLst>
          </p:cNvPr>
          <p:cNvSpPr>
            <a:spLocks noChangeAspect="1"/>
          </p:cNvSpPr>
          <p:nvPr userDrawn="1"/>
        </p:nvSpPr>
        <p:spPr>
          <a:xfrm flipH="1">
            <a:off x="-9525" y="5039331"/>
            <a:ext cx="986377" cy="128016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1">
            <a:extLst>
              <a:ext uri="{FF2B5EF4-FFF2-40B4-BE49-F238E27FC236}">
                <a16:creationId xmlns:a16="http://schemas.microsoft.com/office/drawing/2014/main" id="{D35CF771-1335-6C94-6AA8-AF68EADDDF00}"/>
              </a:ext>
            </a:extLst>
          </p:cNvPr>
          <p:cNvSpPr/>
          <p:nvPr userDrawn="1"/>
        </p:nvSpPr>
        <p:spPr>
          <a:xfrm>
            <a:off x="1140014" y="5142797"/>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bg2">
                <a:lumMod val="75000"/>
              </a:schemeClr>
            </a:solid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924390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2" name="Content placeholder 47">
            <a:extLst>
              <a:ext uri="{FF2B5EF4-FFF2-40B4-BE49-F238E27FC236}">
                <a16:creationId xmlns:a16="http://schemas.microsoft.com/office/drawing/2014/main" id="{117BCD91-6BBA-AACD-3424-C3A4E5C1AB1D}"/>
              </a:ext>
            </a:extLst>
          </p:cNvPr>
          <p:cNvSpPr>
            <a:spLocks noGrp="1" noChangeAspect="1"/>
          </p:cNvSpPr>
          <p:nvPr>
            <p:ph type="pic" sz="quarter" idx="48"/>
          </p:nvPr>
        </p:nvSpPr>
        <p:spPr>
          <a:xfrm>
            <a:off x="914400" y="539496"/>
            <a:ext cx="5025207" cy="577900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endParaRPr lang="en-US" altLang="zh-CN" noProof="0" dirty="0"/>
          </a:p>
        </p:txBody>
      </p:sp>
      <p:pic>
        <p:nvPicPr>
          <p:cNvPr id="7" name="Shape 33">
            <a:extLst>
              <a:ext uri="{FF2B5EF4-FFF2-40B4-BE49-F238E27FC236}">
                <a16:creationId xmlns:a16="http://schemas.microsoft.com/office/drawing/2014/main" id="{78B6A20E-2402-E586-7E92-A2C0D0B854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352010" y="4038403"/>
            <a:ext cx="1438713" cy="1645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Freeform: Shape 11">
            <a:extLst>
              <a:ext uri="{FF2B5EF4-FFF2-40B4-BE49-F238E27FC236}">
                <a16:creationId xmlns:a16="http://schemas.microsoft.com/office/drawing/2014/main" id="{20E24AA2-A4D8-FFB3-C801-0E57990B8CB6}"/>
              </a:ext>
            </a:extLst>
          </p:cNvPr>
          <p:cNvSpPr/>
          <p:nvPr userDrawn="1"/>
        </p:nvSpPr>
        <p:spPr>
          <a:xfrm>
            <a:off x="1360235" y="5541405"/>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1">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9" name="Freeform: Shape 5">
            <a:extLst>
              <a:ext uri="{FF2B5EF4-FFF2-40B4-BE49-F238E27FC236}">
                <a16:creationId xmlns:a16="http://schemas.microsoft.com/office/drawing/2014/main" id="{1FEC53F3-5030-5BCF-54CA-ABB14457C073}"/>
              </a:ext>
            </a:extLst>
          </p:cNvPr>
          <p:cNvSpPr/>
          <p:nvPr userDrawn="1"/>
        </p:nvSpPr>
        <p:spPr>
          <a:xfrm>
            <a:off x="5429027" y="393334"/>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Tree>
    <p:extLst>
      <p:ext uri="{BB962C8B-B14F-4D97-AF65-F5344CB8AC3E}">
        <p14:creationId xmlns:p14="http://schemas.microsoft.com/office/powerpoint/2010/main" val="3407711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bg1"/>
                </a:solidFill>
                <a:latin typeface="+mn-lt"/>
              </a:defRPr>
            </a:lvl1pPr>
          </a:lstStyle>
          <a:p>
            <a:fld id="{47FEACEE-25B4-4A2D-B147-27296E36371D}" type="slidenum">
              <a:rPr lang="en-US" altLang="zh-CN" noProof="0" smtClean="0"/>
              <a:pPr/>
              <a:t>‹#›</a:t>
            </a:fld>
            <a:endParaRPr lang="en-US" altLang="zh-CN" noProof="0" dirty="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914400" y="6217920"/>
            <a:ext cx="4114800" cy="365125"/>
          </a:xfrm>
          <a:prstGeom prst="rect">
            <a:avLst/>
          </a:prstGeom>
        </p:spPr>
        <p:txBody>
          <a:bodyPr vert="horz" lIns="91440" tIns="45720" rIns="91440" bIns="45720" rtlCol="0" anchor="ctr">
            <a:noAutofit/>
          </a:bodyPr>
          <a:lstStyle>
            <a:lvl1pPr algn="l">
              <a:defRPr sz="1200">
                <a:solidFill>
                  <a:schemeClr val="bg1"/>
                </a:solidFill>
                <a:latin typeface="+mn-lt"/>
              </a:defRPr>
            </a:lvl1pPr>
          </a:lstStyle>
          <a:p>
            <a:endParaRPr lang="en-US" noProof="0" dirty="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71" r:id="rId2"/>
    <p:sldLayoutId id="2147483674" r:id="rId3"/>
    <p:sldLayoutId id="2147483669" r:id="rId4"/>
    <p:sldLayoutId id="2147483655" r:id="rId5"/>
    <p:sldLayoutId id="2147483651" r:id="rId6"/>
    <p:sldLayoutId id="2147483662" r:id="rId7"/>
    <p:sldLayoutId id="2147483672" r:id="rId8"/>
    <p:sldLayoutId id="2147483653" r:id="rId9"/>
    <p:sldLayoutId id="2147483663" r:id="rId10"/>
    <p:sldLayoutId id="2147483665"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347472"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1pPr>
      <a:lvl2pPr marL="73152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2pPr>
      <a:lvl3pPr marL="109728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3pPr>
      <a:lvl4pPr marL="146304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4pPr>
      <a:lvl5pPr marL="182880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nifc.gov/sites/default/files/NICC/5-NMAC/Correspondence/2026/NMAC%20Correspondence%20M2026-04%20WildCAD-E%20Resource%20Integration.pdf"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6035040" y="731520"/>
            <a:ext cx="5394960" cy="2103120"/>
          </a:xfrm>
        </p:spPr>
        <p:txBody>
          <a:bodyPr lIns="0" anchor="b" anchorCtr="0">
            <a:normAutofit/>
          </a:bodyPr>
          <a:lstStyle/>
          <a:p>
            <a:r>
              <a:rPr lang="en-US" altLang="zh-CN" dirty="0"/>
              <a:t>WildCAD-E</a:t>
            </a:r>
            <a:br>
              <a:rPr lang="en-US" altLang="zh-CN" dirty="0"/>
            </a:br>
            <a:r>
              <a:rPr lang="en-US" altLang="zh-CN" dirty="0"/>
              <a:t>Business Leads</a:t>
            </a:r>
            <a:endParaRPr lang="en-US" dirty="0"/>
          </a:p>
        </p:txBody>
      </p:sp>
      <p:sp>
        <p:nvSpPr>
          <p:cNvPr id="9" name="Text Placeholder 8">
            <a:extLst>
              <a:ext uri="{FF2B5EF4-FFF2-40B4-BE49-F238E27FC236}">
                <a16:creationId xmlns:a16="http://schemas.microsoft.com/office/drawing/2014/main" id="{485E0237-B9A1-0B58-E0AA-05EF84817EB4}"/>
              </a:ext>
            </a:extLst>
          </p:cNvPr>
          <p:cNvSpPr>
            <a:spLocks noGrp="1"/>
          </p:cNvSpPr>
          <p:nvPr>
            <p:ph type="body" sz="quarter" idx="27"/>
          </p:nvPr>
        </p:nvSpPr>
        <p:spPr>
          <a:xfrm>
            <a:off x="6035040" y="3108960"/>
            <a:ext cx="5394960" cy="1879791"/>
          </a:xfrm>
        </p:spPr>
        <p:txBody>
          <a:bodyPr anchor="t">
            <a:normAutofit/>
          </a:bodyPr>
          <a:lstStyle/>
          <a:p>
            <a:pPr marL="0" indent="0">
              <a:buNone/>
            </a:pPr>
            <a:r>
              <a:rPr lang="en-US" dirty="0"/>
              <a:t>CDAT 2026</a:t>
            </a:r>
          </a:p>
        </p:txBody>
      </p:sp>
    </p:spTree>
    <p:extLst>
      <p:ext uri="{BB962C8B-B14F-4D97-AF65-F5344CB8AC3E}">
        <p14:creationId xmlns:p14="http://schemas.microsoft.com/office/powerpoint/2010/main" val="389844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AD2C8D04-263D-9589-1CFF-A5968D7C33D7}"/>
              </a:ext>
            </a:extLst>
          </p:cNvPr>
          <p:cNvSpPr>
            <a:spLocks noGrp="1"/>
          </p:cNvSpPr>
          <p:nvPr>
            <p:ph type="title"/>
          </p:nvPr>
        </p:nvSpPr>
        <p:spPr>
          <a:xfrm>
            <a:off x="5998464" y="731520"/>
            <a:ext cx="5029200" cy="3291840"/>
          </a:xfrm>
        </p:spPr>
        <p:txBody>
          <a:bodyPr anchor="b">
            <a:normAutofit/>
          </a:bodyPr>
          <a:lstStyle/>
          <a:p>
            <a:r>
              <a:rPr lang="en-US" dirty="0"/>
              <a:t>Thank you</a:t>
            </a:r>
          </a:p>
        </p:txBody>
      </p:sp>
      <p:sp>
        <p:nvSpPr>
          <p:cNvPr id="29" name="Text Placeholder 2">
            <a:extLst>
              <a:ext uri="{FF2B5EF4-FFF2-40B4-BE49-F238E27FC236}">
                <a16:creationId xmlns:a16="http://schemas.microsoft.com/office/drawing/2014/main" id="{5F268B9A-0DE4-5F7A-ED8A-1217B02C6269}"/>
              </a:ext>
            </a:extLst>
          </p:cNvPr>
          <p:cNvSpPr>
            <a:spLocks noGrp="1"/>
          </p:cNvSpPr>
          <p:nvPr>
            <p:ph type="body" sz="quarter" idx="28"/>
          </p:nvPr>
        </p:nvSpPr>
        <p:spPr>
          <a:xfrm>
            <a:off x="6117336" y="4172084"/>
            <a:ext cx="4911725" cy="1314450"/>
          </a:xfrm>
        </p:spPr>
        <p:txBody>
          <a:bodyPr/>
          <a:lstStyle/>
          <a:p>
            <a:endParaRPr lang="en-US"/>
          </a:p>
        </p:txBody>
      </p:sp>
    </p:spTree>
    <p:extLst>
      <p:ext uri="{BB962C8B-B14F-4D97-AF65-F5344CB8AC3E}">
        <p14:creationId xmlns:p14="http://schemas.microsoft.com/office/powerpoint/2010/main" val="52927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592F8-C890-0D9C-E2CD-070831BB5C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241FB-E450-0DCF-8EA6-244CD63CE786}"/>
              </a:ext>
            </a:extLst>
          </p:cNvPr>
          <p:cNvSpPr>
            <a:spLocks noGrp="1"/>
          </p:cNvSpPr>
          <p:nvPr>
            <p:ph type="title"/>
          </p:nvPr>
        </p:nvSpPr>
        <p:spPr>
          <a:xfrm>
            <a:off x="1165585" y="2584174"/>
            <a:ext cx="4206240" cy="844826"/>
          </a:xfrm>
        </p:spPr>
        <p:txBody>
          <a:bodyPr anchor="t">
            <a:normAutofit/>
          </a:bodyPr>
          <a:lstStyle/>
          <a:p>
            <a:r>
              <a:rPr lang="en-US" dirty="0"/>
              <a:t>Representation</a:t>
            </a:r>
          </a:p>
        </p:txBody>
      </p:sp>
      <p:sp>
        <p:nvSpPr>
          <p:cNvPr id="4" name="Content Placeholder 3">
            <a:extLst>
              <a:ext uri="{FF2B5EF4-FFF2-40B4-BE49-F238E27FC236}">
                <a16:creationId xmlns:a16="http://schemas.microsoft.com/office/drawing/2014/main" id="{6DE52DAD-7531-5E1B-7B78-824DD3B5D971}"/>
              </a:ext>
            </a:extLst>
          </p:cNvPr>
          <p:cNvSpPr>
            <a:spLocks noGrp="1"/>
          </p:cNvSpPr>
          <p:nvPr>
            <p:ph sz="quarter" idx="35"/>
          </p:nvPr>
        </p:nvSpPr>
        <p:spPr>
          <a:xfrm>
            <a:off x="1165585" y="2896262"/>
            <a:ext cx="7292615" cy="3156668"/>
          </a:xfrm>
        </p:spPr>
        <p:txBody>
          <a:bodyPr anchor="ctr">
            <a:noAutofit/>
          </a:bodyPr>
          <a:lstStyle/>
          <a:p>
            <a:pPr marL="0" indent="0">
              <a:buNone/>
            </a:pPr>
            <a:r>
              <a:rPr lang="en-US" sz="2800" dirty="0"/>
              <a:t>Recent Changes to the Government Team</a:t>
            </a:r>
          </a:p>
          <a:p>
            <a:pPr marL="0" indent="0">
              <a:buNone/>
            </a:pPr>
            <a:endParaRPr lang="en-US" sz="3200" dirty="0"/>
          </a:p>
          <a:p>
            <a:pPr marL="0" indent="0">
              <a:buNone/>
            </a:pPr>
            <a:r>
              <a:rPr lang="en-US" dirty="0"/>
              <a:t>Kara Stringer </a:t>
            </a:r>
          </a:p>
          <a:p>
            <a:pPr marL="0" indent="0">
              <a:buNone/>
            </a:pPr>
            <a:r>
              <a:rPr lang="en-US" dirty="0"/>
              <a:t>Amber Sunderland (detail)</a:t>
            </a:r>
          </a:p>
        </p:txBody>
      </p:sp>
      <p:sp>
        <p:nvSpPr>
          <p:cNvPr id="6" name="Slide Number Placeholder 3">
            <a:extLst>
              <a:ext uri="{FF2B5EF4-FFF2-40B4-BE49-F238E27FC236}">
                <a16:creationId xmlns:a16="http://schemas.microsoft.com/office/drawing/2014/main" id="{E39634E4-ACC1-65A4-2759-025C1FFBFD7B}"/>
              </a:ext>
            </a:extLst>
          </p:cNvPr>
          <p:cNvSpPr>
            <a:spLocks noGrp="1"/>
          </p:cNvSpPr>
          <p:nvPr>
            <p:ph type="sldNum" sz="quarter" idx="34"/>
          </p:nvPr>
        </p:nvSpPr>
        <p:spPr>
          <a:xfrm>
            <a:off x="11194169" y="6217920"/>
            <a:ext cx="458592" cy="365125"/>
          </a:xfrm>
        </p:spPr>
        <p:txBody>
          <a:bodyPr/>
          <a:lstStyle/>
          <a:p>
            <a:pPr>
              <a:spcAft>
                <a:spcPts val="600"/>
              </a:spcAft>
            </a:pPr>
            <a:fld id="{47FEACEE-25B4-4A2D-B147-27296E36371D}" type="slidenum">
              <a:rPr lang="en-US" altLang="zh-CN" noProof="0" smtClean="0"/>
              <a:pPr>
                <a:spcAft>
                  <a:spcPts val="600"/>
                </a:spcAft>
              </a:pPr>
              <a:t>2</a:t>
            </a:fld>
            <a:endParaRPr lang="en-US" altLang="zh-CN" noProof="0"/>
          </a:p>
        </p:txBody>
      </p:sp>
    </p:spTree>
    <p:extLst>
      <p:ext uri="{BB962C8B-B14F-4D97-AF65-F5344CB8AC3E}">
        <p14:creationId xmlns:p14="http://schemas.microsoft.com/office/powerpoint/2010/main" val="887350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FBE221DF-FA39-C258-2F5B-AE09E094E024}"/>
              </a:ext>
            </a:extLst>
          </p:cNvPr>
          <p:cNvSpPr>
            <a:spLocks noGrp="1"/>
          </p:cNvSpPr>
          <p:nvPr>
            <p:ph type="title"/>
          </p:nvPr>
        </p:nvSpPr>
        <p:spPr>
          <a:xfrm>
            <a:off x="506894" y="433346"/>
            <a:ext cx="4663440" cy="608376"/>
          </a:xfrm>
        </p:spPr>
        <p:txBody>
          <a:bodyPr>
            <a:normAutofit/>
          </a:bodyPr>
          <a:lstStyle/>
          <a:p>
            <a:r>
              <a:rPr lang="en-US" dirty="0"/>
              <a:t>Responsibilities</a:t>
            </a:r>
          </a:p>
        </p:txBody>
      </p:sp>
      <p:sp>
        <p:nvSpPr>
          <p:cNvPr id="11" name="Slide Number Placeholder 4">
            <a:extLst>
              <a:ext uri="{FF2B5EF4-FFF2-40B4-BE49-F238E27FC236}">
                <a16:creationId xmlns:a16="http://schemas.microsoft.com/office/drawing/2014/main" id="{AD49A4B3-361B-E761-C006-661D8FFE16F9}"/>
              </a:ext>
            </a:extLst>
          </p:cNvPr>
          <p:cNvSpPr>
            <a:spLocks noGrp="1"/>
          </p:cNvSpPr>
          <p:nvPr>
            <p:ph type="sldNum" sz="quarter" idx="29"/>
          </p:nvPr>
        </p:nvSpPr>
        <p:spPr>
          <a:xfrm>
            <a:off x="11194169" y="6217920"/>
            <a:ext cx="458592" cy="365125"/>
          </a:xfrm>
        </p:spPr>
        <p:txBody>
          <a:bodyPr anchor="ctr">
            <a:normAutofit/>
          </a:bodyPr>
          <a:lstStyle/>
          <a:p>
            <a:pPr>
              <a:spcAft>
                <a:spcPts val="600"/>
              </a:spcAft>
            </a:pPr>
            <a:fld id="{47FEACEE-25B4-4A2D-B147-27296E36371D}" type="slidenum">
              <a:rPr lang="en-US" altLang="zh-CN" noProof="0" smtClean="0"/>
              <a:pPr>
                <a:spcAft>
                  <a:spcPts val="600"/>
                </a:spcAft>
              </a:pPr>
              <a:t>3</a:t>
            </a:fld>
            <a:endParaRPr lang="en-US" altLang="zh-CN" noProof="0"/>
          </a:p>
        </p:txBody>
      </p:sp>
      <p:graphicFrame>
        <p:nvGraphicFramePr>
          <p:cNvPr id="12" name="Text Placeholder 2">
            <a:extLst>
              <a:ext uri="{FF2B5EF4-FFF2-40B4-BE49-F238E27FC236}">
                <a16:creationId xmlns:a16="http://schemas.microsoft.com/office/drawing/2014/main" id="{074D172F-BC5A-A3C4-4DE0-46E63110F0DA}"/>
              </a:ext>
            </a:extLst>
          </p:cNvPr>
          <p:cNvGraphicFramePr>
            <a:graphicFrameLocks noGrp="1"/>
          </p:cNvGraphicFramePr>
          <p:nvPr>
            <p:ph idx="30"/>
            <p:extLst>
              <p:ext uri="{D42A27DB-BD31-4B8C-83A1-F6EECF244321}">
                <p14:modId xmlns:p14="http://schemas.microsoft.com/office/powerpoint/2010/main" val="4171180265"/>
              </p:ext>
            </p:extLst>
          </p:nvPr>
        </p:nvGraphicFramePr>
        <p:xfrm>
          <a:off x="318052" y="1041722"/>
          <a:ext cx="10724195" cy="5541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080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C919528-2512-1AB2-D3A0-4B29A9200586}"/>
              </a:ext>
            </a:extLst>
          </p:cNvPr>
          <p:cNvSpPr>
            <a:spLocks noGrp="1"/>
          </p:cNvSpPr>
          <p:nvPr>
            <p:ph type="title"/>
          </p:nvPr>
        </p:nvSpPr>
        <p:spPr/>
        <p:txBody>
          <a:bodyPr/>
          <a:lstStyle/>
          <a:p>
            <a:endParaRPr lang="en-US" dirty="0"/>
          </a:p>
        </p:txBody>
      </p:sp>
      <p:pic>
        <p:nvPicPr>
          <p:cNvPr id="9" name="Picture 8">
            <a:extLst>
              <a:ext uri="{FF2B5EF4-FFF2-40B4-BE49-F238E27FC236}">
                <a16:creationId xmlns:a16="http://schemas.microsoft.com/office/drawing/2014/main" id="{DDADDAF1-D69C-ACA5-F861-A761CC4E2D9A}"/>
              </a:ext>
            </a:extLst>
          </p:cNvPr>
          <p:cNvPicPr>
            <a:picLocks noChangeAspect="1"/>
          </p:cNvPicPr>
          <p:nvPr/>
        </p:nvPicPr>
        <p:blipFill>
          <a:blip r:embed="rId3"/>
          <a:stretch>
            <a:fillRect/>
          </a:stretch>
        </p:blipFill>
        <p:spPr>
          <a:xfrm>
            <a:off x="689363" y="402225"/>
            <a:ext cx="7357358" cy="2568024"/>
          </a:xfrm>
          <a:prstGeom prst="rect">
            <a:avLst/>
          </a:prstGeom>
          <a:ln w="41275" cmpd="dbl">
            <a:solidFill>
              <a:schemeClr val="accent6">
                <a:lumMod val="25000"/>
                <a:lumOff val="75000"/>
              </a:schemeClr>
            </a:solidFill>
          </a:ln>
        </p:spPr>
      </p:pic>
      <p:sp>
        <p:nvSpPr>
          <p:cNvPr id="14" name="TextBox 13">
            <a:extLst>
              <a:ext uri="{FF2B5EF4-FFF2-40B4-BE49-F238E27FC236}">
                <a16:creationId xmlns:a16="http://schemas.microsoft.com/office/drawing/2014/main" id="{DFA0FC43-CF2D-4AA3-C884-A03443C3E808}"/>
              </a:ext>
            </a:extLst>
          </p:cNvPr>
          <p:cNvSpPr txBox="1"/>
          <p:nvPr/>
        </p:nvSpPr>
        <p:spPr>
          <a:xfrm>
            <a:off x="689362" y="3627783"/>
            <a:ext cx="8474515" cy="2308324"/>
          </a:xfrm>
          <a:prstGeom prst="rect">
            <a:avLst/>
          </a:prstGeom>
        </p:spPr>
        <p:txBody>
          <a:bodyPr wrap="square" rtlCol="0">
            <a:spAutoFit/>
          </a:bodyPr>
          <a:lstStyle/>
          <a:p>
            <a:r>
              <a:rPr lang="en-US" sz="2400" u="sng" dirty="0">
                <a:solidFill>
                  <a:schemeClr val="bg1"/>
                </a:solidFill>
              </a:rPr>
              <a:t>Sec</a:t>
            </a:r>
            <a:r>
              <a:rPr lang="en-US" sz="2400" dirty="0">
                <a:solidFill>
                  <a:schemeClr val="bg1"/>
                </a:solidFill>
              </a:rPr>
              <a:t>. </a:t>
            </a:r>
            <a:r>
              <a:rPr lang="en-US" sz="2400" u="sng" dirty="0">
                <a:solidFill>
                  <a:schemeClr val="bg1"/>
                </a:solidFill>
              </a:rPr>
              <a:t>5</a:t>
            </a:r>
            <a:r>
              <a:rPr lang="en-US" sz="2400" dirty="0">
                <a:solidFill>
                  <a:schemeClr val="bg1"/>
                </a:solidFill>
              </a:rPr>
              <a:t>.  </a:t>
            </a:r>
            <a:r>
              <a:rPr lang="en-US" sz="2400" u="sng" dirty="0">
                <a:solidFill>
                  <a:schemeClr val="bg1"/>
                </a:solidFill>
              </a:rPr>
              <a:t>Modernizing Wildfire Prevention and Response</a:t>
            </a:r>
            <a:r>
              <a:rPr lang="en-US" sz="2400" dirty="0">
                <a:solidFill>
                  <a:schemeClr val="bg1"/>
                </a:solidFill>
              </a:rPr>
              <a:t>. </a:t>
            </a:r>
          </a:p>
          <a:p>
            <a:r>
              <a:rPr lang="en-US" sz="2400" dirty="0"/>
              <a:t> </a:t>
            </a:r>
            <a:r>
              <a:rPr lang="en-US" sz="2400" b="1" dirty="0">
                <a:solidFill>
                  <a:schemeClr val="bg1"/>
                </a:solidFill>
              </a:rPr>
              <a:t>(ii)  Develop performance metrics for wildfire response, including metrics related to average response times, annual fuels treatments, safety and cost effectiveness, and other subjects, as appropriate for inclusion in strategic and annual performance plans.</a:t>
            </a:r>
            <a:endParaRPr lang="en-US" sz="2400" b="1" dirty="0">
              <a:solidFill>
                <a:schemeClr val="bg1"/>
              </a:solidFill>
              <a:latin typeface="Posterama" panose="020B0504020200020000" pitchFamily="34" charset="0"/>
              <a:ea typeface="微软雅黑"/>
              <a:cs typeface="Posterama" panose="020B0504020200020000" pitchFamily="34" charset="0"/>
            </a:endParaRPr>
          </a:p>
        </p:txBody>
      </p:sp>
      <p:sp>
        <p:nvSpPr>
          <p:cNvPr id="16" name="TextBox 15">
            <a:extLst>
              <a:ext uri="{FF2B5EF4-FFF2-40B4-BE49-F238E27FC236}">
                <a16:creationId xmlns:a16="http://schemas.microsoft.com/office/drawing/2014/main" id="{6688DE01-7481-05CF-560F-C470D193FA08}"/>
              </a:ext>
            </a:extLst>
          </p:cNvPr>
          <p:cNvSpPr txBox="1"/>
          <p:nvPr/>
        </p:nvSpPr>
        <p:spPr>
          <a:xfrm>
            <a:off x="689362" y="3045551"/>
            <a:ext cx="2759516" cy="369332"/>
          </a:xfrm>
          <a:prstGeom prst="rect">
            <a:avLst/>
          </a:prstGeom>
          <a:noFill/>
          <a:ln w="25400" cmpd="dbl">
            <a:solidFill>
              <a:srgbClr val="D84400"/>
            </a:solidFill>
          </a:ln>
        </p:spPr>
        <p:txBody>
          <a:bodyPr wrap="square">
            <a:spAutoFit/>
          </a:bodyPr>
          <a:lstStyle/>
          <a:p>
            <a:r>
              <a:rPr lang="en-US" b="0" i="0" dirty="0">
                <a:solidFill>
                  <a:srgbClr val="E8E8E8"/>
                </a:solidFill>
                <a:effectLst/>
                <a:latin typeface="Google Sans"/>
              </a:rPr>
              <a:t>Executive Order 14308</a:t>
            </a:r>
            <a:endParaRPr lang="en-US" dirty="0"/>
          </a:p>
        </p:txBody>
      </p:sp>
    </p:spTree>
    <p:extLst>
      <p:ext uri="{BB962C8B-B14F-4D97-AF65-F5344CB8AC3E}">
        <p14:creationId xmlns:p14="http://schemas.microsoft.com/office/powerpoint/2010/main" val="418214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588BF-B870-9167-237A-869837B63392}"/>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D257196A-EE5E-6B3C-C7E4-8958488774B6}"/>
              </a:ext>
            </a:extLst>
          </p:cNvPr>
          <p:cNvPicPr>
            <a:picLocks noGrp="1" noChangeAspect="1"/>
          </p:cNvPicPr>
          <p:nvPr>
            <p:ph idx="1"/>
          </p:nvPr>
        </p:nvPicPr>
        <p:blipFill>
          <a:blip r:embed="rId2"/>
          <a:stretch>
            <a:fillRect/>
          </a:stretch>
        </p:blipFill>
        <p:spPr>
          <a:xfrm>
            <a:off x="914400" y="3714453"/>
            <a:ext cx="3292475" cy="1440457"/>
          </a:xfrm>
          <a:prstGeom prst="rect">
            <a:avLst/>
          </a:prstGeom>
        </p:spPr>
      </p:pic>
      <p:sp>
        <p:nvSpPr>
          <p:cNvPr id="5" name="Slide Number Placeholder 4">
            <a:extLst>
              <a:ext uri="{FF2B5EF4-FFF2-40B4-BE49-F238E27FC236}">
                <a16:creationId xmlns:a16="http://schemas.microsoft.com/office/drawing/2014/main" id="{A5168F36-FC21-D55C-968D-30268E3A465F}"/>
              </a:ext>
            </a:extLst>
          </p:cNvPr>
          <p:cNvSpPr>
            <a:spLocks noGrp="1"/>
          </p:cNvSpPr>
          <p:nvPr>
            <p:ph type="sldNum" sz="quarter" idx="55"/>
          </p:nvPr>
        </p:nvSpPr>
        <p:spPr/>
        <p:txBody>
          <a:bodyPr/>
          <a:lstStyle/>
          <a:p>
            <a:fld id="{47FEACEE-25B4-4A2D-B147-27296E36371D}" type="slidenum">
              <a:rPr lang="en-US" altLang="zh-CN" noProof="0" smtClean="0"/>
              <a:pPr/>
              <a:t>5</a:t>
            </a:fld>
            <a:endParaRPr lang="en-US" altLang="zh-CN" noProof="0" dirty="0"/>
          </a:p>
        </p:txBody>
      </p:sp>
      <p:sp>
        <p:nvSpPr>
          <p:cNvPr id="11" name="Rectangle 10">
            <a:extLst>
              <a:ext uri="{FF2B5EF4-FFF2-40B4-BE49-F238E27FC236}">
                <a16:creationId xmlns:a16="http://schemas.microsoft.com/office/drawing/2014/main" id="{E25E3C14-F248-57CA-9F62-76B1685FA38E}"/>
              </a:ext>
            </a:extLst>
          </p:cNvPr>
          <p:cNvSpPr/>
          <p:nvPr/>
        </p:nvSpPr>
        <p:spPr>
          <a:xfrm>
            <a:off x="914082" y="979714"/>
            <a:ext cx="7132638" cy="4479460"/>
          </a:xfrm>
          <a:prstGeom prst="rect">
            <a:avLst/>
          </a:prstGeom>
          <a:noFill/>
          <a:ln w="60325">
            <a:solidFill>
              <a:schemeClr val="accent6">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14">
            <a:extLst>
              <a:ext uri="{FF2B5EF4-FFF2-40B4-BE49-F238E27FC236}">
                <a16:creationId xmlns:a16="http://schemas.microsoft.com/office/drawing/2014/main" id="{737AA168-0C77-DA8B-F7CA-951733107215}"/>
              </a:ext>
            </a:extLst>
          </p:cNvPr>
          <p:cNvGraphicFramePr>
            <a:graphicFrameLocks noGrp="1"/>
          </p:cNvGraphicFramePr>
          <p:nvPr>
            <p:ph idx="56"/>
            <p:extLst>
              <p:ext uri="{D42A27DB-BD31-4B8C-83A1-F6EECF244321}">
                <p14:modId xmlns:p14="http://schemas.microsoft.com/office/powerpoint/2010/main" val="3319666174"/>
              </p:ext>
            </p:extLst>
          </p:nvPr>
        </p:nvGraphicFramePr>
        <p:xfrm>
          <a:off x="1071338" y="1170093"/>
          <a:ext cx="6818125" cy="4208908"/>
        </p:xfrm>
        <a:graphic>
          <a:graphicData uri="http://schemas.openxmlformats.org/drawingml/2006/table">
            <a:tbl>
              <a:tblPr/>
              <a:tblGrid>
                <a:gridCol w="2394151">
                  <a:extLst>
                    <a:ext uri="{9D8B030D-6E8A-4147-A177-3AD203B41FA5}">
                      <a16:colId xmlns:a16="http://schemas.microsoft.com/office/drawing/2014/main" val="1208879818"/>
                    </a:ext>
                  </a:extLst>
                </a:gridCol>
                <a:gridCol w="3174852">
                  <a:extLst>
                    <a:ext uri="{9D8B030D-6E8A-4147-A177-3AD203B41FA5}">
                      <a16:colId xmlns:a16="http://schemas.microsoft.com/office/drawing/2014/main" val="2775964824"/>
                    </a:ext>
                  </a:extLst>
                </a:gridCol>
                <a:gridCol w="1249122">
                  <a:extLst>
                    <a:ext uri="{9D8B030D-6E8A-4147-A177-3AD203B41FA5}">
                      <a16:colId xmlns:a16="http://schemas.microsoft.com/office/drawing/2014/main" val="3661236618"/>
                    </a:ext>
                  </a:extLst>
                </a:gridCol>
              </a:tblGrid>
              <a:tr h="382628">
                <a:tc>
                  <a:txBody>
                    <a:bodyPr/>
                    <a:lstStyle/>
                    <a:p>
                      <a:pPr algn="l" fontAlgn="b">
                        <a:buNone/>
                      </a:pPr>
                      <a:r>
                        <a:rPr lang="en-US" sz="2000" b="1" i="0" u="none" strike="noStrike" dirty="0">
                          <a:solidFill>
                            <a:srgbClr val="000000"/>
                          </a:solidFill>
                          <a:effectLst/>
                          <a:latin typeface="Aptos Narrow" panose="020B0004020202020204" pitchFamily="34" charset="0"/>
                        </a:rPr>
                        <a:t>Resource Type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l" fontAlgn="b">
                        <a:buNone/>
                      </a:pPr>
                      <a:r>
                        <a:rPr lang="en-US" sz="2000" b="1" i="0" u="none" strike="noStrike" dirty="0">
                          <a:solidFill>
                            <a:srgbClr val="000000"/>
                          </a:solidFill>
                          <a:effectLst/>
                          <a:latin typeface="Aptos Narrow" panose="020B0004020202020204" pitchFamily="34" charset="0"/>
                        </a:rPr>
                        <a:t>Seconds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2D8"/>
                    </a:solidFill>
                  </a:tcPr>
                </a:tc>
                <a:tc>
                  <a:txBody>
                    <a:bodyPr/>
                    <a:lstStyle/>
                    <a:p>
                      <a:pPr algn="l" fontAlgn="b">
                        <a:buNone/>
                      </a:pPr>
                      <a:r>
                        <a:rPr lang="en-US" sz="2000" b="1" i="0" u="none" strike="noStrike" dirty="0">
                          <a:solidFill>
                            <a:srgbClr val="000000"/>
                          </a:solidFill>
                          <a:effectLst/>
                          <a:latin typeface="Aptos Narrow" panose="020B0004020202020204" pitchFamily="34" charset="0"/>
                        </a:rPr>
                        <a:t>Minutes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2D8"/>
                    </a:solidFill>
                  </a:tcPr>
                </a:tc>
                <a:extLst>
                  <a:ext uri="{0D108BD9-81ED-4DB2-BD59-A6C34878D82A}">
                    <a16:rowId xmlns:a16="http://schemas.microsoft.com/office/drawing/2014/main" val="2397698654"/>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Helicopter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384.82</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r" fontAlgn="b">
                        <a:buNone/>
                      </a:pPr>
                      <a:r>
                        <a:rPr lang="en-US" sz="2000" b="0" i="0" u="none" strike="noStrike">
                          <a:solidFill>
                            <a:srgbClr val="000000"/>
                          </a:solidFill>
                          <a:effectLst/>
                          <a:latin typeface="Aptos Narrow" panose="020B0004020202020204" pitchFamily="34" charset="0"/>
                        </a:rPr>
                        <a:t>6.41</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extLst>
                  <a:ext uri="{0D108BD9-81ED-4DB2-BD59-A6C34878D82A}">
                    <a16:rowId xmlns:a16="http://schemas.microsoft.com/office/drawing/2014/main" val="2459271813"/>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Engine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112.65</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D37F"/>
                    </a:solidFill>
                  </a:tcPr>
                </a:tc>
                <a:tc>
                  <a:txBody>
                    <a:bodyPr/>
                    <a:lstStyle/>
                    <a:p>
                      <a:pPr algn="r" fontAlgn="b">
                        <a:buNone/>
                      </a:pPr>
                      <a:r>
                        <a:rPr lang="en-US" sz="2000" b="0" i="0" u="none" strike="noStrike">
                          <a:solidFill>
                            <a:srgbClr val="000000"/>
                          </a:solidFill>
                          <a:effectLst/>
                          <a:latin typeface="Aptos Narrow" panose="020B0004020202020204" pitchFamily="34" charset="0"/>
                        </a:rPr>
                        <a:t>1.88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D37F"/>
                    </a:solidFill>
                  </a:tcPr>
                </a:tc>
                <a:extLst>
                  <a:ext uri="{0D108BD9-81ED-4DB2-BD59-A6C34878D82A}">
                    <a16:rowId xmlns:a16="http://schemas.microsoft.com/office/drawing/2014/main" val="1077920104"/>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Handcrew</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142.94</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E783"/>
                    </a:solidFill>
                  </a:tcPr>
                </a:tc>
                <a:tc>
                  <a:txBody>
                    <a:bodyPr/>
                    <a:lstStyle/>
                    <a:p>
                      <a:pPr algn="r" fontAlgn="b">
                        <a:buNone/>
                      </a:pPr>
                      <a:r>
                        <a:rPr lang="en-US" sz="2000" b="0" i="0" u="none" strike="noStrike">
                          <a:solidFill>
                            <a:srgbClr val="000000"/>
                          </a:solidFill>
                          <a:effectLst/>
                          <a:latin typeface="Aptos Narrow" panose="020B0004020202020204" pitchFamily="34" charset="0"/>
                        </a:rPr>
                        <a:t>2.38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E783"/>
                    </a:solidFill>
                  </a:tcPr>
                </a:tc>
                <a:extLst>
                  <a:ext uri="{0D108BD9-81ED-4DB2-BD59-A6C34878D82A}">
                    <a16:rowId xmlns:a16="http://schemas.microsoft.com/office/drawing/2014/main" val="1153753350"/>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Dozer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152.83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r" fontAlgn="b">
                        <a:buNone/>
                      </a:pPr>
                      <a:r>
                        <a:rPr lang="en-US" sz="2000" b="0" i="0" u="none" strike="noStrike">
                          <a:solidFill>
                            <a:srgbClr val="000000"/>
                          </a:solidFill>
                          <a:effectLst/>
                          <a:latin typeface="Aptos Narrow" panose="020B0004020202020204" pitchFamily="34" charset="0"/>
                        </a:rPr>
                        <a:t>2.55</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extLst>
                  <a:ext uri="{0D108BD9-81ED-4DB2-BD59-A6C34878D82A}">
                    <a16:rowId xmlns:a16="http://schemas.microsoft.com/office/drawing/2014/main" val="2121572096"/>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Water Tender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168.40</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r" fontAlgn="b">
                        <a:buNone/>
                      </a:pPr>
                      <a:r>
                        <a:rPr lang="en-US" sz="2000" b="0" i="0" u="none" strike="noStrike">
                          <a:solidFill>
                            <a:srgbClr val="000000"/>
                          </a:solidFill>
                          <a:effectLst/>
                          <a:latin typeface="Aptos Narrow" panose="020B0004020202020204" pitchFamily="34" charset="0"/>
                        </a:rPr>
                        <a:t>2.81</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extLst>
                  <a:ext uri="{0D108BD9-81ED-4DB2-BD59-A6C34878D82A}">
                    <a16:rowId xmlns:a16="http://schemas.microsoft.com/office/drawing/2014/main" val="2962309012"/>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Module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79.33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BE7B"/>
                    </a:solidFill>
                  </a:tcPr>
                </a:tc>
                <a:tc>
                  <a:txBody>
                    <a:bodyPr/>
                    <a:lstStyle/>
                    <a:p>
                      <a:pPr algn="r" fontAlgn="b">
                        <a:buNone/>
                      </a:pPr>
                      <a:r>
                        <a:rPr lang="en-US" sz="2000" b="0" i="0" u="none" strike="noStrike">
                          <a:solidFill>
                            <a:srgbClr val="000000"/>
                          </a:solidFill>
                          <a:effectLst/>
                          <a:latin typeface="Aptos Narrow" panose="020B0004020202020204" pitchFamily="34" charset="0"/>
                        </a:rPr>
                        <a:t>1.32</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BE7B"/>
                    </a:solidFill>
                  </a:tcPr>
                </a:tc>
                <a:extLst>
                  <a:ext uri="{0D108BD9-81ED-4DB2-BD59-A6C34878D82A}">
                    <a16:rowId xmlns:a16="http://schemas.microsoft.com/office/drawing/2014/main" val="1837623551"/>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Airtanker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655.76</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r" fontAlgn="b">
                        <a:buNone/>
                      </a:pPr>
                      <a:r>
                        <a:rPr lang="en-US" sz="2000" b="0" i="0" u="none" strike="noStrike">
                          <a:solidFill>
                            <a:srgbClr val="000000"/>
                          </a:solidFill>
                          <a:effectLst/>
                          <a:latin typeface="Aptos Narrow" panose="020B0004020202020204" pitchFamily="34" charset="0"/>
                        </a:rPr>
                        <a:t>10.93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extLst>
                  <a:ext uri="{0D108BD9-81ED-4DB2-BD59-A6C34878D82A}">
                    <a16:rowId xmlns:a16="http://schemas.microsoft.com/office/drawing/2014/main" val="3321426463"/>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Operations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101.58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CC7D"/>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1.69</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CC7D"/>
                    </a:solidFill>
                  </a:tcPr>
                </a:tc>
                <a:extLst>
                  <a:ext uri="{0D108BD9-81ED-4DB2-BD59-A6C34878D82A}">
                    <a16:rowId xmlns:a16="http://schemas.microsoft.com/office/drawing/2014/main" val="1378277168"/>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Other Equipment</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99.63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1CB7D"/>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1.66</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1CB7D"/>
                    </a:solidFill>
                  </a:tcPr>
                </a:tc>
                <a:extLst>
                  <a:ext uri="{0D108BD9-81ED-4DB2-BD59-A6C34878D82A}">
                    <a16:rowId xmlns:a16="http://schemas.microsoft.com/office/drawing/2014/main" val="301233190"/>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Fixed Wing</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389.18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6.49</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extLst>
                  <a:ext uri="{0D108BD9-81ED-4DB2-BD59-A6C34878D82A}">
                    <a16:rowId xmlns:a16="http://schemas.microsoft.com/office/drawing/2014/main" val="2105555528"/>
                  </a:ext>
                </a:extLst>
              </a:tr>
            </a:tbl>
          </a:graphicData>
        </a:graphic>
      </p:graphicFrame>
      <p:sp>
        <p:nvSpPr>
          <p:cNvPr id="17" name="Rectangle 16">
            <a:extLst>
              <a:ext uri="{FF2B5EF4-FFF2-40B4-BE49-F238E27FC236}">
                <a16:creationId xmlns:a16="http://schemas.microsoft.com/office/drawing/2014/main" id="{EE5243FA-A841-7955-1D99-3F9D2BE31640}"/>
              </a:ext>
            </a:extLst>
          </p:cNvPr>
          <p:cNvSpPr/>
          <p:nvPr/>
        </p:nvSpPr>
        <p:spPr>
          <a:xfrm>
            <a:off x="3418114" y="1186544"/>
            <a:ext cx="4474029" cy="420890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14">
            <a:extLst>
              <a:ext uri="{FF2B5EF4-FFF2-40B4-BE49-F238E27FC236}">
                <a16:creationId xmlns:a16="http://schemas.microsoft.com/office/drawing/2014/main" id="{A72F74BD-08AF-3B79-FDFD-6AE77F65B136}"/>
              </a:ext>
            </a:extLst>
          </p:cNvPr>
          <p:cNvGraphicFramePr>
            <a:graphicFrameLocks/>
          </p:cNvGraphicFramePr>
          <p:nvPr>
            <p:extLst>
              <p:ext uri="{D42A27DB-BD31-4B8C-83A1-F6EECF244321}">
                <p14:modId xmlns:p14="http://schemas.microsoft.com/office/powerpoint/2010/main" val="897259483"/>
              </p:ext>
            </p:extLst>
          </p:nvPr>
        </p:nvGraphicFramePr>
        <p:xfrm>
          <a:off x="1068658" y="1122822"/>
          <a:ext cx="6818125" cy="4208908"/>
        </p:xfrm>
        <a:graphic>
          <a:graphicData uri="http://schemas.openxmlformats.org/drawingml/2006/table">
            <a:tbl>
              <a:tblPr/>
              <a:tblGrid>
                <a:gridCol w="2394151">
                  <a:extLst>
                    <a:ext uri="{9D8B030D-6E8A-4147-A177-3AD203B41FA5}">
                      <a16:colId xmlns:a16="http://schemas.microsoft.com/office/drawing/2014/main" val="1208879818"/>
                    </a:ext>
                  </a:extLst>
                </a:gridCol>
                <a:gridCol w="3174852">
                  <a:extLst>
                    <a:ext uri="{9D8B030D-6E8A-4147-A177-3AD203B41FA5}">
                      <a16:colId xmlns:a16="http://schemas.microsoft.com/office/drawing/2014/main" val="2775964824"/>
                    </a:ext>
                  </a:extLst>
                </a:gridCol>
                <a:gridCol w="1249122">
                  <a:extLst>
                    <a:ext uri="{9D8B030D-6E8A-4147-A177-3AD203B41FA5}">
                      <a16:colId xmlns:a16="http://schemas.microsoft.com/office/drawing/2014/main" val="3661236618"/>
                    </a:ext>
                  </a:extLst>
                </a:gridCol>
              </a:tblGrid>
              <a:tr h="382628">
                <a:tc>
                  <a:txBody>
                    <a:bodyPr/>
                    <a:lstStyle/>
                    <a:p>
                      <a:pPr algn="l" fontAlgn="b">
                        <a:buNone/>
                      </a:pPr>
                      <a:r>
                        <a:rPr lang="en-US" sz="2000" b="1" i="0" u="none" strike="noStrike" dirty="0">
                          <a:solidFill>
                            <a:srgbClr val="000000"/>
                          </a:solidFill>
                          <a:effectLst/>
                          <a:latin typeface="Aptos Narrow" panose="020B0004020202020204" pitchFamily="34" charset="0"/>
                        </a:rPr>
                        <a:t>Resource Type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l" fontAlgn="b">
                        <a:buNone/>
                      </a:pPr>
                      <a:r>
                        <a:rPr lang="en-US" sz="2000" b="1" i="0" u="none" strike="noStrike" dirty="0">
                          <a:solidFill>
                            <a:srgbClr val="000000"/>
                          </a:solidFill>
                          <a:effectLst/>
                          <a:latin typeface="Aptos Narrow" panose="020B0004020202020204" pitchFamily="34" charset="0"/>
                        </a:rPr>
                        <a:t>Seconds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2D8"/>
                    </a:solidFill>
                  </a:tcPr>
                </a:tc>
                <a:tc>
                  <a:txBody>
                    <a:bodyPr/>
                    <a:lstStyle/>
                    <a:p>
                      <a:pPr algn="l" fontAlgn="b">
                        <a:buNone/>
                      </a:pPr>
                      <a:r>
                        <a:rPr lang="en-US" sz="2000" b="1" i="0" u="none" strike="noStrike" dirty="0">
                          <a:solidFill>
                            <a:srgbClr val="000000"/>
                          </a:solidFill>
                          <a:effectLst/>
                          <a:latin typeface="Aptos Narrow" panose="020B0004020202020204" pitchFamily="34" charset="0"/>
                        </a:rPr>
                        <a:t>Minutes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C2D8"/>
                    </a:solidFill>
                  </a:tcPr>
                </a:tc>
                <a:extLst>
                  <a:ext uri="{0D108BD9-81ED-4DB2-BD59-A6C34878D82A}">
                    <a16:rowId xmlns:a16="http://schemas.microsoft.com/office/drawing/2014/main" val="2397698654"/>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Helicopter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384.82</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r" fontAlgn="b">
                        <a:buNone/>
                      </a:pPr>
                      <a:r>
                        <a:rPr lang="en-US" sz="2000" b="0" i="0" u="none" strike="noStrike">
                          <a:solidFill>
                            <a:srgbClr val="000000"/>
                          </a:solidFill>
                          <a:effectLst/>
                          <a:latin typeface="Aptos Narrow" panose="020B0004020202020204" pitchFamily="34" charset="0"/>
                        </a:rPr>
                        <a:t>6.41</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extLst>
                  <a:ext uri="{0D108BD9-81ED-4DB2-BD59-A6C34878D82A}">
                    <a16:rowId xmlns:a16="http://schemas.microsoft.com/office/drawing/2014/main" val="2459271813"/>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Engine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112.65</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D37F"/>
                    </a:solidFill>
                  </a:tcPr>
                </a:tc>
                <a:tc>
                  <a:txBody>
                    <a:bodyPr/>
                    <a:lstStyle/>
                    <a:p>
                      <a:pPr algn="r" fontAlgn="b">
                        <a:buNone/>
                      </a:pPr>
                      <a:r>
                        <a:rPr lang="en-US" sz="2000" b="0" i="0" u="none" strike="noStrike">
                          <a:solidFill>
                            <a:srgbClr val="000000"/>
                          </a:solidFill>
                          <a:effectLst/>
                          <a:latin typeface="Aptos Narrow" panose="020B0004020202020204" pitchFamily="34" charset="0"/>
                        </a:rPr>
                        <a:t>1.88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D37F"/>
                    </a:solidFill>
                  </a:tcPr>
                </a:tc>
                <a:extLst>
                  <a:ext uri="{0D108BD9-81ED-4DB2-BD59-A6C34878D82A}">
                    <a16:rowId xmlns:a16="http://schemas.microsoft.com/office/drawing/2014/main" val="1077920104"/>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Handcrew</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142.94</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E783"/>
                    </a:solidFill>
                  </a:tcPr>
                </a:tc>
                <a:tc>
                  <a:txBody>
                    <a:bodyPr/>
                    <a:lstStyle/>
                    <a:p>
                      <a:pPr algn="r" fontAlgn="b">
                        <a:buNone/>
                      </a:pPr>
                      <a:r>
                        <a:rPr lang="en-US" sz="2000" b="0" i="0" u="none" strike="noStrike">
                          <a:solidFill>
                            <a:srgbClr val="000000"/>
                          </a:solidFill>
                          <a:effectLst/>
                          <a:latin typeface="Aptos Narrow" panose="020B0004020202020204" pitchFamily="34" charset="0"/>
                        </a:rPr>
                        <a:t>2.38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E783"/>
                    </a:solidFill>
                  </a:tcPr>
                </a:tc>
                <a:extLst>
                  <a:ext uri="{0D108BD9-81ED-4DB2-BD59-A6C34878D82A}">
                    <a16:rowId xmlns:a16="http://schemas.microsoft.com/office/drawing/2014/main" val="1153753350"/>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Dozer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152.83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r" fontAlgn="b">
                        <a:buNone/>
                      </a:pPr>
                      <a:r>
                        <a:rPr lang="en-US" sz="2000" b="0" i="0" u="none" strike="noStrike">
                          <a:solidFill>
                            <a:srgbClr val="000000"/>
                          </a:solidFill>
                          <a:effectLst/>
                          <a:latin typeface="Aptos Narrow" panose="020B0004020202020204" pitchFamily="34" charset="0"/>
                        </a:rPr>
                        <a:t>2.55</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extLst>
                  <a:ext uri="{0D108BD9-81ED-4DB2-BD59-A6C34878D82A}">
                    <a16:rowId xmlns:a16="http://schemas.microsoft.com/office/drawing/2014/main" val="2121572096"/>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Water Tender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168.40</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r" fontAlgn="b">
                        <a:buNone/>
                      </a:pPr>
                      <a:r>
                        <a:rPr lang="en-US" sz="2000" b="0" i="0" u="none" strike="noStrike">
                          <a:solidFill>
                            <a:srgbClr val="000000"/>
                          </a:solidFill>
                          <a:effectLst/>
                          <a:latin typeface="Aptos Narrow" panose="020B0004020202020204" pitchFamily="34" charset="0"/>
                        </a:rPr>
                        <a:t>2.81</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extLst>
                  <a:ext uri="{0D108BD9-81ED-4DB2-BD59-A6C34878D82A}">
                    <a16:rowId xmlns:a16="http://schemas.microsoft.com/office/drawing/2014/main" val="2962309012"/>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Module</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79.33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BE7B"/>
                    </a:solidFill>
                  </a:tcPr>
                </a:tc>
                <a:tc>
                  <a:txBody>
                    <a:bodyPr/>
                    <a:lstStyle/>
                    <a:p>
                      <a:pPr algn="r" fontAlgn="b">
                        <a:buNone/>
                      </a:pPr>
                      <a:r>
                        <a:rPr lang="en-US" sz="2000" b="0" i="0" u="none" strike="noStrike">
                          <a:solidFill>
                            <a:srgbClr val="000000"/>
                          </a:solidFill>
                          <a:effectLst/>
                          <a:latin typeface="Aptos Narrow" panose="020B0004020202020204" pitchFamily="34" charset="0"/>
                        </a:rPr>
                        <a:t>1.32</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BE7B"/>
                    </a:solidFill>
                  </a:tcPr>
                </a:tc>
                <a:extLst>
                  <a:ext uri="{0D108BD9-81ED-4DB2-BD59-A6C34878D82A}">
                    <a16:rowId xmlns:a16="http://schemas.microsoft.com/office/drawing/2014/main" val="1837623551"/>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Airtanker</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655.76</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r" fontAlgn="b">
                        <a:buNone/>
                      </a:pPr>
                      <a:r>
                        <a:rPr lang="en-US" sz="2000" b="0" i="0" u="none" strike="noStrike">
                          <a:solidFill>
                            <a:srgbClr val="000000"/>
                          </a:solidFill>
                          <a:effectLst/>
                          <a:latin typeface="Aptos Narrow" panose="020B0004020202020204" pitchFamily="34" charset="0"/>
                        </a:rPr>
                        <a:t>10.93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extLst>
                  <a:ext uri="{0D108BD9-81ED-4DB2-BD59-A6C34878D82A}">
                    <a16:rowId xmlns:a16="http://schemas.microsoft.com/office/drawing/2014/main" val="3321426463"/>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Operations</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101.58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CC7D"/>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1.69</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CC7D"/>
                    </a:solidFill>
                  </a:tcPr>
                </a:tc>
                <a:extLst>
                  <a:ext uri="{0D108BD9-81ED-4DB2-BD59-A6C34878D82A}">
                    <a16:rowId xmlns:a16="http://schemas.microsoft.com/office/drawing/2014/main" val="1378277168"/>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Other Equipment</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99.63</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1CB7D"/>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1.66</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1CB7D"/>
                    </a:solidFill>
                  </a:tcPr>
                </a:tc>
                <a:extLst>
                  <a:ext uri="{0D108BD9-81ED-4DB2-BD59-A6C34878D82A}">
                    <a16:rowId xmlns:a16="http://schemas.microsoft.com/office/drawing/2014/main" val="301233190"/>
                  </a:ext>
                </a:extLst>
              </a:tr>
              <a:tr h="382628">
                <a:tc>
                  <a:txBody>
                    <a:bodyPr/>
                    <a:lstStyle/>
                    <a:p>
                      <a:pPr algn="l" fontAlgn="b">
                        <a:buNone/>
                      </a:pPr>
                      <a:r>
                        <a:rPr lang="en-US" sz="2000" b="1" i="0" u="none" strike="noStrike" dirty="0">
                          <a:solidFill>
                            <a:srgbClr val="000000"/>
                          </a:solidFill>
                          <a:effectLst/>
                          <a:latin typeface="Aptos Narrow" panose="020B0004020202020204" pitchFamily="34" charset="0"/>
                        </a:rPr>
                        <a:t>Fixed Wing</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6">
                        <a:lumMod val="25000"/>
                        <a:lumOff val="75000"/>
                      </a:schemeClr>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389.18</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r" fontAlgn="b">
                        <a:buNone/>
                      </a:pPr>
                      <a:r>
                        <a:rPr lang="en-US" sz="2000" b="0" i="0" u="none" strike="noStrike" dirty="0">
                          <a:solidFill>
                            <a:srgbClr val="000000"/>
                          </a:solidFill>
                          <a:effectLst/>
                          <a:latin typeface="Aptos Narrow" panose="020B0004020202020204" pitchFamily="34" charset="0"/>
                        </a:rPr>
                        <a:t>6.49</a:t>
                      </a:r>
                    </a:p>
                  </a:txBody>
                  <a:tcPr marL="7540" marR="7540" marT="754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extLst>
                  <a:ext uri="{0D108BD9-81ED-4DB2-BD59-A6C34878D82A}">
                    <a16:rowId xmlns:a16="http://schemas.microsoft.com/office/drawing/2014/main" val="2105555528"/>
                  </a:ext>
                </a:extLst>
              </a:tr>
            </a:tbl>
          </a:graphicData>
        </a:graphic>
      </p:graphicFrame>
    </p:spTree>
    <p:extLst>
      <p:ext uri="{BB962C8B-B14F-4D97-AF65-F5344CB8AC3E}">
        <p14:creationId xmlns:p14="http://schemas.microsoft.com/office/powerpoint/2010/main" val="34778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DF61A4D-D268-8B4F-C63B-10403658A546}"/>
              </a:ext>
            </a:extLst>
          </p:cNvPr>
          <p:cNvSpPr>
            <a:spLocks noGrp="1"/>
          </p:cNvSpPr>
          <p:nvPr>
            <p:ph type="title"/>
          </p:nvPr>
        </p:nvSpPr>
        <p:spPr>
          <a:xfrm>
            <a:off x="914398" y="383177"/>
            <a:ext cx="4419601" cy="1097280"/>
          </a:xfrm>
        </p:spPr>
        <p:txBody>
          <a:bodyPr anchor="t">
            <a:normAutofit fontScale="90000"/>
          </a:bodyPr>
          <a:lstStyle/>
          <a:p>
            <a:r>
              <a:rPr lang="en-US" sz="3200" dirty="0"/>
              <a:t>Response Plans and Daily Resource Status</a:t>
            </a:r>
          </a:p>
        </p:txBody>
      </p:sp>
      <p:sp>
        <p:nvSpPr>
          <p:cNvPr id="23" name="Slide Number Placeholder 4">
            <a:extLst>
              <a:ext uri="{FF2B5EF4-FFF2-40B4-BE49-F238E27FC236}">
                <a16:creationId xmlns:a16="http://schemas.microsoft.com/office/drawing/2014/main" id="{AB61DFF9-C86D-197E-AA80-761C6AA826DE}"/>
              </a:ext>
            </a:extLst>
          </p:cNvPr>
          <p:cNvSpPr>
            <a:spLocks noGrp="1"/>
          </p:cNvSpPr>
          <p:nvPr>
            <p:ph type="sldNum" sz="quarter" idx="29"/>
          </p:nvPr>
        </p:nvSpPr>
        <p:spPr>
          <a:xfrm>
            <a:off x="11194169" y="6217920"/>
            <a:ext cx="458592" cy="365125"/>
          </a:xfrm>
        </p:spPr>
        <p:txBody>
          <a:bodyPr/>
          <a:lstStyle/>
          <a:p>
            <a:pPr>
              <a:spcAft>
                <a:spcPts val="600"/>
              </a:spcAft>
            </a:pPr>
            <a:fld id="{47FEACEE-25B4-4A2D-B147-27296E36371D}" type="slidenum">
              <a:rPr lang="en-US" altLang="zh-CN" noProof="0" smtClean="0"/>
              <a:pPr>
                <a:spcAft>
                  <a:spcPts val="600"/>
                </a:spcAft>
              </a:pPr>
              <a:t>6</a:t>
            </a:fld>
            <a:endParaRPr lang="en-US" altLang="zh-CN" noProof="0"/>
          </a:p>
        </p:txBody>
      </p:sp>
      <p:sp>
        <p:nvSpPr>
          <p:cNvPr id="5" name="Slide Number Placeholder 4" hidden="1">
            <a:extLst>
              <a:ext uri="{FF2B5EF4-FFF2-40B4-BE49-F238E27FC236}">
                <a16:creationId xmlns:a16="http://schemas.microsoft.com/office/drawing/2014/main" id="{016DC767-95E0-D3DA-A68B-28BE5D925F14}"/>
              </a:ext>
            </a:extLst>
          </p:cNvPr>
          <p:cNvSpPr>
            <a:spLocks noGrp="1"/>
          </p:cNvSpPr>
          <p:nvPr>
            <p:ph type="sldNum" sz="quarter" idx="4294967295"/>
          </p:nvPr>
        </p:nvSpPr>
        <p:spPr>
          <a:xfrm>
            <a:off x="11194169" y="6217920"/>
            <a:ext cx="458592" cy="365125"/>
          </a:xfrm>
        </p:spPr>
        <p:txBody>
          <a:bodyPr/>
          <a:lstStyle/>
          <a:p>
            <a:pPr>
              <a:spcAft>
                <a:spcPts val="600"/>
              </a:spcAft>
            </a:pPr>
            <a:fld id="{47FEACEE-25B4-4A2D-B147-27296E36371D}" type="slidenum">
              <a:rPr lang="en-US" altLang="zh-CN" noProof="0" smtClean="0"/>
              <a:pPr>
                <a:spcAft>
                  <a:spcPts val="600"/>
                </a:spcAft>
              </a:pPr>
              <a:t>6</a:t>
            </a:fld>
            <a:endParaRPr lang="en-US" altLang="zh-CN" noProof="0"/>
          </a:p>
        </p:txBody>
      </p:sp>
      <p:graphicFrame>
        <p:nvGraphicFramePr>
          <p:cNvPr id="24" name="Text Placeholder 2">
            <a:extLst>
              <a:ext uri="{FF2B5EF4-FFF2-40B4-BE49-F238E27FC236}">
                <a16:creationId xmlns:a16="http://schemas.microsoft.com/office/drawing/2014/main" id="{8520EE44-F4BA-2664-607D-E167EAF43278}"/>
              </a:ext>
            </a:extLst>
          </p:cNvPr>
          <p:cNvGraphicFramePr/>
          <p:nvPr>
            <p:extLst>
              <p:ext uri="{D42A27DB-BD31-4B8C-83A1-F6EECF244321}">
                <p14:modId xmlns:p14="http://schemas.microsoft.com/office/powerpoint/2010/main" val="44032878"/>
              </p:ext>
            </p:extLst>
          </p:nvPr>
        </p:nvGraphicFramePr>
        <p:xfrm>
          <a:off x="914399" y="1480457"/>
          <a:ext cx="9220201" cy="46368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743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70AA3-802F-8A43-492E-00AE5297FAA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A183CE9-17C5-DF3D-5979-B253C57F92D4}"/>
              </a:ext>
            </a:extLst>
          </p:cNvPr>
          <p:cNvSpPr>
            <a:spLocks noGrp="1"/>
          </p:cNvSpPr>
          <p:nvPr>
            <p:ph type="title"/>
          </p:nvPr>
        </p:nvSpPr>
        <p:spPr>
          <a:xfrm>
            <a:off x="3148149" y="783770"/>
            <a:ext cx="3198223" cy="1428205"/>
          </a:xfrm>
        </p:spPr>
        <p:txBody>
          <a:bodyPr>
            <a:normAutofit fontScale="90000"/>
          </a:bodyPr>
          <a:lstStyle/>
          <a:p>
            <a:r>
              <a:rPr lang="en-US" dirty="0"/>
              <a:t>Operational Status Tracking</a:t>
            </a:r>
          </a:p>
        </p:txBody>
      </p:sp>
      <p:sp>
        <p:nvSpPr>
          <p:cNvPr id="12" name="Text Placeholder 2">
            <a:extLst>
              <a:ext uri="{FF2B5EF4-FFF2-40B4-BE49-F238E27FC236}">
                <a16:creationId xmlns:a16="http://schemas.microsoft.com/office/drawing/2014/main" id="{D333D468-60DD-FC95-E790-AEAF5552D039}"/>
              </a:ext>
            </a:extLst>
          </p:cNvPr>
          <p:cNvSpPr>
            <a:spLocks noGrp="1"/>
          </p:cNvSpPr>
          <p:nvPr>
            <p:ph type="body" sz="quarter" idx="27"/>
          </p:nvPr>
        </p:nvSpPr>
        <p:spPr>
          <a:xfrm>
            <a:off x="6596742" y="631372"/>
            <a:ext cx="5236029" cy="5595258"/>
          </a:xfrm>
        </p:spPr>
        <p:txBody>
          <a:bodyPr>
            <a:normAutofit/>
          </a:bodyPr>
          <a:lstStyle/>
          <a:p>
            <a:r>
              <a:rPr lang="en-US" sz="2200" dirty="0"/>
              <a:t>Resources and their parent units will be tracked throughout the incident lifecycle in an integrated application following the Operational Status workflow:</a:t>
            </a:r>
          </a:p>
          <a:p>
            <a:r>
              <a:rPr lang="en-US" sz="2200" dirty="0"/>
              <a:t> • Daily availability ~ available/unavailable </a:t>
            </a:r>
          </a:p>
          <a:p>
            <a:r>
              <a:rPr lang="en-US" sz="2200" dirty="0"/>
              <a:t> • Committed/Reserved</a:t>
            </a:r>
          </a:p>
          <a:p>
            <a:r>
              <a:rPr lang="en-US" sz="2200" dirty="0"/>
              <a:t> • Responding/Mob En Route</a:t>
            </a:r>
          </a:p>
          <a:p>
            <a:r>
              <a:rPr lang="en-US" sz="2200" dirty="0"/>
              <a:t> • On Scene/At Incident</a:t>
            </a:r>
          </a:p>
          <a:p>
            <a:r>
              <a:rPr lang="en-US" sz="2200" dirty="0"/>
              <a:t> • Returning/</a:t>
            </a:r>
            <a:r>
              <a:rPr lang="en-US" sz="2200" dirty="0" err="1"/>
              <a:t>Demob</a:t>
            </a:r>
            <a:r>
              <a:rPr lang="en-US" sz="2200" dirty="0"/>
              <a:t> En Route</a:t>
            </a:r>
          </a:p>
          <a:p>
            <a:r>
              <a:rPr lang="en-US" sz="2200" dirty="0"/>
              <a:t> • Returned from Assignment/Available         Quarters </a:t>
            </a:r>
          </a:p>
        </p:txBody>
      </p:sp>
      <p:sp>
        <p:nvSpPr>
          <p:cNvPr id="5" name="Slide Number Placeholder 4" hidden="1">
            <a:extLst>
              <a:ext uri="{FF2B5EF4-FFF2-40B4-BE49-F238E27FC236}">
                <a16:creationId xmlns:a16="http://schemas.microsoft.com/office/drawing/2014/main" id="{344C4BC1-8CE0-C3B1-8F4E-134284F2C7EF}"/>
              </a:ext>
            </a:extLst>
          </p:cNvPr>
          <p:cNvSpPr>
            <a:spLocks noGrp="1"/>
          </p:cNvSpPr>
          <p:nvPr>
            <p:ph type="sldNum" sz="quarter" idx="4294967295"/>
          </p:nvPr>
        </p:nvSpPr>
        <p:spPr>
          <a:xfrm>
            <a:off x="11194169" y="6217920"/>
            <a:ext cx="458592" cy="365125"/>
          </a:xfrm>
        </p:spPr>
        <p:txBody>
          <a:bodyPr/>
          <a:lstStyle/>
          <a:p>
            <a:pPr>
              <a:spcAft>
                <a:spcPts val="600"/>
              </a:spcAft>
            </a:pPr>
            <a:fld id="{47FEACEE-25B4-4A2D-B147-27296E36371D}" type="slidenum">
              <a:rPr lang="en-US" altLang="zh-CN" noProof="0" smtClean="0"/>
              <a:pPr>
                <a:spcAft>
                  <a:spcPts val="600"/>
                </a:spcAft>
              </a:pPr>
              <a:t>7</a:t>
            </a:fld>
            <a:endParaRPr lang="en-US" altLang="zh-CN" noProof="0"/>
          </a:p>
        </p:txBody>
      </p:sp>
    </p:spTree>
    <p:extLst>
      <p:ext uri="{BB962C8B-B14F-4D97-AF65-F5344CB8AC3E}">
        <p14:creationId xmlns:p14="http://schemas.microsoft.com/office/powerpoint/2010/main" val="4113685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0C5EAA1-5D3E-CE97-4BFF-A8A2EE5089BF}"/>
              </a:ext>
            </a:extLst>
          </p:cNvPr>
          <p:cNvSpPr>
            <a:spLocks noGrp="1"/>
          </p:cNvSpPr>
          <p:nvPr>
            <p:ph type="title"/>
          </p:nvPr>
        </p:nvSpPr>
        <p:spPr>
          <a:xfrm>
            <a:off x="914400" y="936171"/>
            <a:ext cx="4389120" cy="1234440"/>
          </a:xfrm>
        </p:spPr>
        <p:txBody>
          <a:bodyPr/>
          <a:lstStyle/>
          <a:p>
            <a:r>
              <a:rPr lang="en-US"/>
              <a:t>Resource Integration</a:t>
            </a:r>
            <a:endParaRPr lang="en-US" dirty="0"/>
          </a:p>
        </p:txBody>
      </p:sp>
      <p:sp>
        <p:nvSpPr>
          <p:cNvPr id="12" name="Content Placeholder 2">
            <a:extLst>
              <a:ext uri="{FF2B5EF4-FFF2-40B4-BE49-F238E27FC236}">
                <a16:creationId xmlns:a16="http://schemas.microsoft.com/office/drawing/2014/main" id="{5B66F653-AEFD-C9B9-DA87-174E4EF57534}"/>
              </a:ext>
            </a:extLst>
          </p:cNvPr>
          <p:cNvSpPr>
            <a:spLocks noGrp="1"/>
          </p:cNvSpPr>
          <p:nvPr>
            <p:ph idx="14"/>
          </p:nvPr>
        </p:nvSpPr>
        <p:spPr>
          <a:xfrm>
            <a:off x="914400" y="3108960"/>
            <a:ext cx="4389120" cy="1920240"/>
          </a:xfrm>
        </p:spPr>
        <p:txBody>
          <a:bodyPr>
            <a:normAutofit fontScale="92500" lnSpcReduction="20000"/>
          </a:bodyPr>
          <a:lstStyle/>
          <a:p>
            <a:pPr marL="0" indent="0">
              <a:buNone/>
            </a:pPr>
            <a:r>
              <a:rPr lang="en-US" sz="2800" dirty="0"/>
              <a:t>Executive Order Working Group</a:t>
            </a:r>
          </a:p>
          <a:p>
            <a:pPr marL="0" indent="0">
              <a:buNone/>
            </a:pPr>
            <a:r>
              <a:rPr lang="en-US" sz="2800" dirty="0"/>
              <a:t>Response Matrix</a:t>
            </a:r>
          </a:p>
          <a:p>
            <a:pPr marL="0" indent="0">
              <a:buNone/>
            </a:pPr>
            <a:r>
              <a:rPr lang="en-US" sz="2800" dirty="0">
                <a:hlinkClick r:id="rId2"/>
              </a:rPr>
              <a:t>NMAC Correspondence M2026-04</a:t>
            </a:r>
            <a:endParaRPr lang="en-US" sz="2800" dirty="0"/>
          </a:p>
        </p:txBody>
      </p:sp>
      <p:pic>
        <p:nvPicPr>
          <p:cNvPr id="7" name="Content Placeholder 6">
            <a:extLst>
              <a:ext uri="{FF2B5EF4-FFF2-40B4-BE49-F238E27FC236}">
                <a16:creationId xmlns:a16="http://schemas.microsoft.com/office/drawing/2014/main" id="{D25C8A70-2C23-9B62-F330-033F367774F5}"/>
              </a:ext>
            </a:extLst>
          </p:cNvPr>
          <p:cNvPicPr>
            <a:picLocks noGrp="1" noChangeAspect="1"/>
          </p:cNvPicPr>
          <p:nvPr>
            <p:ph idx="1"/>
          </p:nvPr>
        </p:nvPicPr>
        <p:blipFill>
          <a:blip r:embed="rId3"/>
          <a:stretch>
            <a:fillRect/>
          </a:stretch>
        </p:blipFill>
        <p:spPr>
          <a:xfrm>
            <a:off x="6096000" y="180654"/>
            <a:ext cx="5098169" cy="6596447"/>
          </a:xfrm>
          <a:prstGeom prst="rect">
            <a:avLst/>
          </a:prstGeom>
        </p:spPr>
      </p:pic>
      <p:sp>
        <p:nvSpPr>
          <p:cNvPr id="5" name="Slide Number Placeholder 4">
            <a:extLst>
              <a:ext uri="{FF2B5EF4-FFF2-40B4-BE49-F238E27FC236}">
                <a16:creationId xmlns:a16="http://schemas.microsoft.com/office/drawing/2014/main" id="{1233CB7E-B3A3-918C-D862-8416FA110090}"/>
              </a:ext>
            </a:extLst>
          </p:cNvPr>
          <p:cNvSpPr>
            <a:spLocks noGrp="1"/>
          </p:cNvSpPr>
          <p:nvPr>
            <p:ph type="sldNum" sz="quarter" idx="12"/>
          </p:nvPr>
        </p:nvSpPr>
        <p:spPr>
          <a:xfrm>
            <a:off x="11194169" y="6217920"/>
            <a:ext cx="458592" cy="365125"/>
          </a:xfrm>
        </p:spPr>
        <p:txBody>
          <a:bodyPr anchor="ctr">
            <a:normAutofit/>
          </a:bodyPr>
          <a:lstStyle/>
          <a:p>
            <a:pPr>
              <a:spcAft>
                <a:spcPts val="600"/>
              </a:spcAft>
            </a:pPr>
            <a:fld id="{47FEACEE-25B4-4A2D-B147-27296E36371D}" type="slidenum">
              <a:rPr lang="en-US" altLang="zh-CN" noProof="0" smtClean="0"/>
              <a:pPr>
                <a:spcAft>
                  <a:spcPts val="600"/>
                </a:spcAft>
              </a:pPr>
              <a:t>8</a:t>
            </a:fld>
            <a:endParaRPr lang="en-US" altLang="zh-CN" noProof="0"/>
          </a:p>
        </p:txBody>
      </p:sp>
    </p:spTree>
    <p:extLst>
      <p:ext uri="{BB962C8B-B14F-4D97-AF65-F5344CB8AC3E}">
        <p14:creationId xmlns:p14="http://schemas.microsoft.com/office/powerpoint/2010/main" val="997445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29D5B-97AC-2150-7330-1D4239545202}"/>
            </a:ext>
          </a:extLst>
        </p:cNvPr>
        <p:cNvGrpSpPr/>
        <p:nvPr/>
      </p:nvGrpSpPr>
      <p:grpSpPr>
        <a:xfrm>
          <a:off x="0" y="0"/>
          <a:ext cx="0" cy="0"/>
          <a:chOff x="0" y="0"/>
          <a:chExt cx="0" cy="0"/>
        </a:xfrm>
      </p:grpSpPr>
      <p:sp>
        <p:nvSpPr>
          <p:cNvPr id="60" name="Title 59">
            <a:extLst>
              <a:ext uri="{FF2B5EF4-FFF2-40B4-BE49-F238E27FC236}">
                <a16:creationId xmlns:a16="http://schemas.microsoft.com/office/drawing/2014/main" id="{C239BB06-DB56-1CE7-319F-46D5BC22BF6D}"/>
              </a:ext>
            </a:extLst>
          </p:cNvPr>
          <p:cNvSpPr>
            <a:spLocks noGrp="1"/>
          </p:cNvSpPr>
          <p:nvPr>
            <p:ph type="title"/>
          </p:nvPr>
        </p:nvSpPr>
        <p:spPr>
          <a:xfrm>
            <a:off x="914400" y="731520"/>
            <a:ext cx="4389120" cy="2103120"/>
          </a:xfrm>
        </p:spPr>
        <p:txBody>
          <a:bodyPr anchor="b">
            <a:normAutofit/>
          </a:bodyPr>
          <a:lstStyle/>
          <a:p>
            <a:r>
              <a:rPr lang="en-US" dirty="0"/>
              <a:t>On the horizon</a:t>
            </a:r>
          </a:p>
        </p:txBody>
      </p:sp>
      <p:sp>
        <p:nvSpPr>
          <p:cNvPr id="71" name="Slide Number Placeholder 4">
            <a:extLst>
              <a:ext uri="{FF2B5EF4-FFF2-40B4-BE49-F238E27FC236}">
                <a16:creationId xmlns:a16="http://schemas.microsoft.com/office/drawing/2014/main" id="{6122EB4E-A2B2-B15E-D6D2-9EC682DFCAE7}"/>
              </a:ext>
            </a:extLst>
          </p:cNvPr>
          <p:cNvSpPr>
            <a:spLocks noGrp="1"/>
          </p:cNvSpPr>
          <p:nvPr>
            <p:ph type="sldNum" sz="quarter" idx="12"/>
          </p:nvPr>
        </p:nvSpPr>
        <p:spPr>
          <a:xfrm>
            <a:off x="11194169" y="6217920"/>
            <a:ext cx="458592" cy="365125"/>
          </a:xfrm>
        </p:spPr>
        <p:txBody>
          <a:bodyPr anchor="ctr">
            <a:normAutofit/>
          </a:bodyPr>
          <a:lstStyle/>
          <a:p>
            <a:pPr>
              <a:spcAft>
                <a:spcPts val="600"/>
              </a:spcAft>
            </a:pPr>
            <a:fld id="{47FEACEE-25B4-4A2D-B147-27296E36371D}" type="slidenum">
              <a:rPr lang="en-US" altLang="zh-CN" noProof="0" smtClean="0"/>
              <a:pPr>
                <a:spcAft>
                  <a:spcPts val="600"/>
                </a:spcAft>
              </a:pPr>
              <a:t>9</a:t>
            </a:fld>
            <a:endParaRPr lang="en-US" altLang="zh-CN" noProof="0"/>
          </a:p>
        </p:txBody>
      </p:sp>
      <p:graphicFrame>
        <p:nvGraphicFramePr>
          <p:cNvPr id="72" name="Text Placeholder 42">
            <a:extLst>
              <a:ext uri="{FF2B5EF4-FFF2-40B4-BE49-F238E27FC236}">
                <a16:creationId xmlns:a16="http://schemas.microsoft.com/office/drawing/2014/main" id="{E58BCED5-54FF-F943-02B8-281D5CD8A45C}"/>
              </a:ext>
            </a:extLst>
          </p:cNvPr>
          <p:cNvGraphicFramePr>
            <a:graphicFrameLocks noGrp="1"/>
          </p:cNvGraphicFramePr>
          <p:nvPr>
            <p:ph idx="1"/>
            <p:extLst>
              <p:ext uri="{D42A27DB-BD31-4B8C-83A1-F6EECF244321}">
                <p14:modId xmlns:p14="http://schemas.microsoft.com/office/powerpoint/2010/main" val="3535763739"/>
              </p:ext>
            </p:extLst>
          </p:nvPr>
        </p:nvGraphicFramePr>
        <p:xfrm>
          <a:off x="5852160" y="731520"/>
          <a:ext cx="5367528" cy="5212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29470000"/>
      </p:ext>
    </p:extLst>
  </p:cSld>
  <p:clrMapOvr>
    <a:masterClrMapping/>
  </p:clrMapOvr>
</p:sld>
</file>

<file path=ppt/theme/theme1.xml><?xml version="1.0" encoding="utf-8"?>
<a:theme xmlns:a="http://schemas.openxmlformats.org/drawingml/2006/main" name="Custom">
  <a:themeElements>
    <a:clrScheme name="Custom 7">
      <a:dk1>
        <a:srgbClr val="000000"/>
      </a:dk1>
      <a:lt1>
        <a:srgbClr val="FFFFFF"/>
      </a:lt1>
      <a:dk2>
        <a:srgbClr val="0F253E"/>
      </a:dk2>
      <a:lt2>
        <a:srgbClr val="E7E6E6"/>
      </a:lt2>
      <a:accent1>
        <a:srgbClr val="4472C4"/>
      </a:accent1>
      <a:accent2>
        <a:srgbClr val="B83903"/>
      </a:accent2>
      <a:accent3>
        <a:srgbClr val="75262A"/>
      </a:accent3>
      <a:accent4>
        <a:srgbClr val="F79320"/>
      </a:accent4>
      <a:accent5>
        <a:srgbClr val="44668D"/>
      </a:accent5>
      <a:accent6>
        <a:srgbClr val="0F253E"/>
      </a:accent6>
      <a:hlink>
        <a:srgbClr val="AEC0D9"/>
      </a:hlink>
      <a:folHlink>
        <a:srgbClr val="B83903"/>
      </a:folHlink>
    </a:clrScheme>
    <a:fontScheme name="Custom 16">
      <a:majorFont>
        <a:latin typeface="Posterama"/>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M9027928_win32_EF_v4" id="{FA821E7E-D625-4DCD-A30E-3216B54C8383}" vid="{DE28BE6C-8054-44B2-A92D-A1CAFC256BDB}"/>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db1e84a-ce4f-43f0-8510-f1718395b4d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35FB3DBD44EE40BA4C4F2DD4E77CD0" ma:contentTypeVersion="11" ma:contentTypeDescription="Create a new document." ma:contentTypeScope="" ma:versionID="ef3215d3a1053967dbd92b5977a34103">
  <xsd:schema xmlns:xsd="http://www.w3.org/2001/XMLSchema" xmlns:xs="http://www.w3.org/2001/XMLSchema" xmlns:p="http://schemas.microsoft.com/office/2006/metadata/properties" xmlns:ns2="ddb1e84a-ce4f-43f0-8510-f1718395b4d0" targetNamespace="http://schemas.microsoft.com/office/2006/metadata/properties" ma:root="true" ma:fieldsID="4b6da4b96f2d53f3707a3aff725e42f1" ns2:_="">
    <xsd:import namespace="ddb1e84a-ce4f-43f0-8510-f1718395b4d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b1e84a-ce4f-43f0-8510-f1718395b4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bd24e8d-a9e5-4d92-be68-bacf1b977f8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009351-EDD4-484E-ACD6-D50CCB137637}">
  <ds:schemaRefs>
    <ds:schemaRef ds:uri="http://schemas.microsoft.com/sharepoint/v3/contenttype/forms"/>
  </ds:schemaRefs>
</ds:datastoreItem>
</file>

<file path=customXml/itemProps2.xml><?xml version="1.0" encoding="utf-8"?>
<ds:datastoreItem xmlns:ds="http://schemas.openxmlformats.org/officeDocument/2006/customXml" ds:itemID="{C8DB3C62-858A-4A01-AFEF-21E0BB8CE262}">
  <ds:schemaRefs>
    <ds:schemaRef ds:uri="http://schemas.microsoft.com/office/2006/documentManagement/types"/>
    <ds:schemaRef ds:uri="ddb1e84a-ce4f-43f0-8510-f1718395b4d0"/>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3082CD87-99E4-4D7A-9308-3B4046C08C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b1e84a-ce4f-43f0-8510-f1718395b4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693b5ba-4b18-4d7b-9341-f32f400a5494}" enabled="0" method="" siteId="{0693b5ba-4b18-4d7b-9341-f32f400a5494}" removed="1"/>
</clbl:labelList>
</file>

<file path=docProps/app.xml><?xml version="1.0" encoding="utf-8"?>
<Properties xmlns="http://schemas.openxmlformats.org/officeDocument/2006/extended-properties" xmlns:vt="http://schemas.openxmlformats.org/officeDocument/2006/docPropsVTypes">
  <Template>{6FA4AE42-7EC1-4F4C-857E-08BC6FD0E245}TF63aebcec-8e39-4664-940a-dd6c2f00c54d020a9832_win32-3cdd3ee32610</Template>
  <TotalTime>626</TotalTime>
  <Words>786</Words>
  <Application>Microsoft Office PowerPoint</Application>
  <PresentationFormat>Widescreen</PresentationFormat>
  <Paragraphs>140</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Custom</vt:lpstr>
      <vt:lpstr>WildCAD-E Business Leads</vt:lpstr>
      <vt:lpstr>Representation</vt:lpstr>
      <vt:lpstr>Responsibilities</vt:lpstr>
      <vt:lpstr>PowerPoint Presentation</vt:lpstr>
      <vt:lpstr>PowerPoint Presentation</vt:lpstr>
      <vt:lpstr>Response Plans and Daily Resource Status</vt:lpstr>
      <vt:lpstr>Operational Status Tracking</vt:lpstr>
      <vt:lpstr>Resource Integration</vt:lpstr>
      <vt:lpstr>On the horizon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Watson, Roman - FS, MO</dc:creator>
  <cp:lastModifiedBy>Stringer, Kara D</cp:lastModifiedBy>
  <cp:revision>179</cp:revision>
  <dcterms:created xsi:type="dcterms:W3CDTF">2026-03-20T13:38:31Z</dcterms:created>
  <dcterms:modified xsi:type="dcterms:W3CDTF">2026-04-13T17:52:58Z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0x010100B835FB3DBD44EE40BA4C4F2DD4E77CD0</vt:lpwstr>
  </property>
  <property fmtid="{D5CDD505-2E9C-101B-9397-08002B2CF9AE}" pid="3" name="MediaServiceImageTags">
    <vt:lpwstr/>
  </property>
</Properties>
</file>