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88" r:id="rId2"/>
    <p:sldId id="329" r:id="rId3"/>
    <p:sldId id="275" r:id="rId4"/>
    <p:sldId id="323" r:id="rId5"/>
    <p:sldId id="324" r:id="rId6"/>
    <p:sldId id="322" r:id="rId7"/>
    <p:sldId id="304" r:id="rId8"/>
    <p:sldId id="303" r:id="rId9"/>
    <p:sldId id="305" r:id="rId10"/>
    <p:sldId id="315" r:id="rId11"/>
    <p:sldId id="310" r:id="rId12"/>
    <p:sldId id="311" r:id="rId13"/>
    <p:sldId id="312" r:id="rId14"/>
    <p:sldId id="317" r:id="rId15"/>
    <p:sldId id="318" r:id="rId16"/>
    <p:sldId id="319" r:id="rId17"/>
    <p:sldId id="327" r:id="rId18"/>
    <p:sldId id="309" r:id="rId19"/>
    <p:sldId id="325" r:id="rId20"/>
    <p:sldId id="328" r:id="rId21"/>
    <p:sldId id="326" r:id="rId22"/>
    <p:sldId id="302" r:id="rId2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Futura MdCn BT" panose="020B0506020204030203" pitchFamily="34" charset="0"/>
        <a:ea typeface="+mn-ea"/>
        <a:cs typeface="+mn-cs"/>
      </a:defRPr>
    </a:lvl1pPr>
    <a:lvl2pPr marL="457200" algn="l" rtl="0" eaLnBrk="0" fontAlgn="base" hangingPunct="0">
      <a:spcBef>
        <a:spcPct val="0"/>
      </a:spcBef>
      <a:spcAft>
        <a:spcPct val="0"/>
      </a:spcAft>
      <a:defRPr kern="1200">
        <a:solidFill>
          <a:schemeClr val="tx1"/>
        </a:solidFill>
        <a:latin typeface="Futura MdCn BT" panose="020B0506020204030203" pitchFamily="34" charset="0"/>
        <a:ea typeface="+mn-ea"/>
        <a:cs typeface="+mn-cs"/>
      </a:defRPr>
    </a:lvl2pPr>
    <a:lvl3pPr marL="914400" algn="l" rtl="0" eaLnBrk="0" fontAlgn="base" hangingPunct="0">
      <a:spcBef>
        <a:spcPct val="0"/>
      </a:spcBef>
      <a:spcAft>
        <a:spcPct val="0"/>
      </a:spcAft>
      <a:defRPr kern="1200">
        <a:solidFill>
          <a:schemeClr val="tx1"/>
        </a:solidFill>
        <a:latin typeface="Futura MdCn BT" panose="020B0506020204030203" pitchFamily="34" charset="0"/>
        <a:ea typeface="+mn-ea"/>
        <a:cs typeface="+mn-cs"/>
      </a:defRPr>
    </a:lvl3pPr>
    <a:lvl4pPr marL="1371600" algn="l" rtl="0" eaLnBrk="0" fontAlgn="base" hangingPunct="0">
      <a:spcBef>
        <a:spcPct val="0"/>
      </a:spcBef>
      <a:spcAft>
        <a:spcPct val="0"/>
      </a:spcAft>
      <a:defRPr kern="1200">
        <a:solidFill>
          <a:schemeClr val="tx1"/>
        </a:solidFill>
        <a:latin typeface="Futura MdCn BT" panose="020B0506020204030203" pitchFamily="34" charset="0"/>
        <a:ea typeface="+mn-ea"/>
        <a:cs typeface="+mn-cs"/>
      </a:defRPr>
    </a:lvl4pPr>
    <a:lvl5pPr marL="1828800" algn="l" rtl="0" eaLnBrk="0" fontAlgn="base" hangingPunct="0">
      <a:spcBef>
        <a:spcPct val="0"/>
      </a:spcBef>
      <a:spcAft>
        <a:spcPct val="0"/>
      </a:spcAft>
      <a:defRPr kern="1200">
        <a:solidFill>
          <a:schemeClr val="tx1"/>
        </a:solidFill>
        <a:latin typeface="Futura MdCn BT" panose="020B0506020204030203" pitchFamily="34" charset="0"/>
        <a:ea typeface="+mn-ea"/>
        <a:cs typeface="+mn-cs"/>
      </a:defRPr>
    </a:lvl5pPr>
    <a:lvl6pPr marL="2286000" algn="l" defTabSz="914400" rtl="0" eaLnBrk="1" latinLnBrk="0" hangingPunct="1">
      <a:defRPr kern="1200">
        <a:solidFill>
          <a:schemeClr val="tx1"/>
        </a:solidFill>
        <a:latin typeface="Futura MdCn BT" panose="020B0506020204030203" pitchFamily="34" charset="0"/>
        <a:ea typeface="+mn-ea"/>
        <a:cs typeface="+mn-cs"/>
      </a:defRPr>
    </a:lvl6pPr>
    <a:lvl7pPr marL="2743200" algn="l" defTabSz="914400" rtl="0" eaLnBrk="1" latinLnBrk="0" hangingPunct="1">
      <a:defRPr kern="1200">
        <a:solidFill>
          <a:schemeClr val="tx1"/>
        </a:solidFill>
        <a:latin typeface="Futura MdCn BT" panose="020B0506020204030203" pitchFamily="34" charset="0"/>
        <a:ea typeface="+mn-ea"/>
        <a:cs typeface="+mn-cs"/>
      </a:defRPr>
    </a:lvl7pPr>
    <a:lvl8pPr marL="3200400" algn="l" defTabSz="914400" rtl="0" eaLnBrk="1" latinLnBrk="0" hangingPunct="1">
      <a:defRPr kern="1200">
        <a:solidFill>
          <a:schemeClr val="tx1"/>
        </a:solidFill>
        <a:latin typeface="Futura MdCn BT" panose="020B0506020204030203" pitchFamily="34" charset="0"/>
        <a:ea typeface="+mn-ea"/>
        <a:cs typeface="+mn-cs"/>
      </a:defRPr>
    </a:lvl8pPr>
    <a:lvl9pPr marL="3657600" algn="l" defTabSz="914400" rtl="0" eaLnBrk="1" latinLnBrk="0" hangingPunct="1">
      <a:defRPr kern="1200">
        <a:solidFill>
          <a:schemeClr val="tx1"/>
        </a:solidFill>
        <a:latin typeface="Futura MdCn BT" panose="020B050602020403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FE5"/>
    <a:srgbClr val="5B5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ED41F-ED23-1FE3-E445-76CBE98538B7}" v="16" dt="2026-04-06T21:37:30.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86441" autoAdjust="0"/>
  </p:normalViewPr>
  <p:slideViewPr>
    <p:cSldViewPr snapToGrid="0">
      <p:cViewPr varScale="1">
        <p:scale>
          <a:sx n="87" d="100"/>
          <a:sy n="87" d="100"/>
        </p:scale>
        <p:origin x="762" y="3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49:25.567"/>
    </inkml:context>
    <inkml:brush xml:id="br0">
      <inkml:brushProperty name="width" value="0.1" units="cm"/>
      <inkml:brushProperty name="height" value="0.1" units="cm"/>
      <inkml:brushProperty name="color" value="#004F8B"/>
    </inkml:brush>
  </inkml:definitions>
  <inkml:trace contextRef="#ctx0" brushRef="#br0">0 0 8192,'0'0'0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50:07.975"/>
    </inkml:context>
    <inkml:brush xml:id="br0">
      <inkml:brushProperty name="width" value="0.35" units="cm"/>
      <inkml:brushProperty name="height" value="0.35" units="cm"/>
      <inkml:brushProperty name="color" value="#004F8B"/>
    </inkml:brush>
  </inkml:definitions>
  <inkml:trace contextRef="#ctx0" brushRef="#br0">4034 1 4915,'-53'1'12762,"35"3"-10779,13-3-2133,1 1 0,-1 0-1,1 0 1,0 0 0,-1 1-1,1 0 1,0-1 0,0 1-1,1 1 1,-1-1 0,0 1 0,1-1-1,0 1 1,-5 7 0,-2 6-1362,1 0 1,-11 28-1,-4 8-1218,-5 1-2176,7 0 4077,19-46 930,1 0 1,0 0 0,0 0 0,1 1 0,0-1 0,1 0-1,0 1 1,0-1 0,1 0 0,-1 0 0,2 1 0,3 58 7782,-8-54-7176,0-5-463,-1 1 0,0-1 0,0 0 1,-1 0-1,-8 12 0,-7 3-1424,-2 0-1,-38 33 1,47-44 1288,-95 117-6490,27 18 18373,53-92-10377,-2-1-4325,3-4 1365,15-27 24,-1 0 1,-19 27 0,18-31-772,1 0 0,-17 37 1,-15 48 4277,26-55 1175,6-24-1873,0 1 0,-18 22 0,-8 17-1289,9-2 81,24-47-1461,-1 0 0,0-1 0,-2 0 0,1 0 0,-15 16 0,-19 13 103,-2-1 1,-58 44-1,35-32 625,45-34 557,2 1 0,0 1-1,2 0 1,0 2 0,-27 52 0,-9 10-13,10-7-666,36-61 1008,-1-2 1,-1 1-1,-1-1 0,-21 26 1,5-11 1255,-30 47 1,38-51 410,-1-1-1,-46 49 1,35-42-1537,1 1-1,2 2 1,2 1 0,-37 68 0,0-1-1203,49-80-2166,-20 48 0,4-6-2688,9-21 4501,-17 55 1,-18 39-75,31-87 5582,-17 18-485,35-61-3304,-1-1 0,1-1 0,-2 1 1,1-1-1,-1-1 0,0 0 0,-20 12 0,-47 23-2494,30-17 1984,1 1 1,-61 48-1,96-64-73,0 0 1,1 0-1,0 1 0,-7 12 1,-18 22 649,24-33-2301,0 1 0,2 0 0,-9 16 0,-31 42-5759,13-33 6820,-3 3 114,-1-1 0,-72 56 0,95-84 333,2 1 0,0 0 0,1 1 0,-23 30 0,-40 71 0,54-79 0,-249 370 0,252-381 169,-1-1 1,-1-1-1,-1 0 0,-49 37 0,-4 3 36,2 2 6657,47-35-4989,22-25-1492,0 1 1,1-1-1,0 1 1,0 0-1,0 0 1,1 1-1,0-1 1,0 0-1,1 1 1,0-1-1,0 1 1,0 8-1,-19 192-381,16-178 0,-22 103-285,17-87-425,-2 0 1,-19 49 0,-15 60-1709,42-134 331,0 0 0,1 0-1,1 26 1,2-37 1916,1 1 0,0-1 0,1 0 0,0 1-1,0-1 1,1 0 0,0-1 0,0 1 0,1-1-1,1 0 1,-1 0 0,1 0 0,12 11 0,40 72 9095,-53-74-7797,4 24 10,-3-13 325,0-1 1,2 55 0,-6-61-1498,0-1 0,1 1 0,1-1 0,1 0 0,1 0 0,10 24 0,60 113-389,-55-117 338,31 68-1730,28 51-4717,-50-108 8327,4-2 4055,-26-38-5751,-1 0-1,0 1 0,0 0 1,-1 0-1,-1 0 1,0 1-1,0 0 0,-2 0 1,1 0-1,-2 1 1,0-1-1,0 1 0,-1-1 1,-2 23-1,2-16-255,1 0 0,8 36 0,2 32-190,-11-29 914,-1-24-455,5 45 1,-3-67-113,0-1 0,1 0 1,0-1-1,1 1 0,0-1 0,1 1 0,10 15 0,-7-12 9,-1 0 1,-1 1-1,0-1 0,-1 1 0,3 19 0,14 40-17,-16-59 9,-2-1 0,0 2 0,2 17 0,1 6 0,-7-40 0,0 1 0,0-1 0,0 0 0,0 1 0,0-1 0,0 0 0,0 1 0,0-1 0,0 0 0,0 1 0,0-1 0,0 0 0,0 1 0,0-1 0,0 0 0,1 1 0,-1-1 0,0 0 0,0 1 0,0-1 0,0 0 0,1 0 0,-1 1 0,0-1 0,0 0 0,1 0 0,-1 1 0,0-1 0,1 0 0,-1 0 0,0 0 0,0 0 0,1 1 0,-1-1 0,0 0 0,1 0 0,6-12 0,1-25 0,-3-88 0,-4 73 0,11-90 0,-8 114 0,0-53 0,0-11 0,-4 91 0,0 1 0,0 0 0,0-1-1,0 1 1,0 0 0,0 0 0,0-1-1,0 1 1,0 0 0,0 0 0,0-1-1,0 1 1,1 0 0,-1 0 0,0-1 0,0 1-1,0 0 1,0 0 0,0-1 0,0 1-1,1 0 1,-1 0 0,0-1 0,0 1-1,0 0 1,0 0 0,1 0 0,-1 0 0,0-1-1,0 1 1,1 0 0,-1 0 0,0 0-1,0 0 1,1 0 0,-1 0 0,0 0 0,0 0-1,1 0 1,-1 0 0,10 9-34,10 25-142,-19-31 126,183 400-6977,-159-349 6110,-17-37 198,0 0 0,0 0-1,-2 1 1,6 22 0,-11-34 596,-1 0 1,1 0-1,-1-1 1,0 1 0,0 0-1,0 0 1,-1 0 0,0 0-1,0 0 1,-1-1-1,1 1 1,-1 0 0,-1-1-1,1 0 1,-1 1 0,0-1-1,-6 9 1,6-11 124,-4 7 146,0-1 0,0 1 0,1 0 1,-6 14-1,10-19-61,0 1 1,1-1-1,0 0 1,0 1-1,1-1 1,-1 1 0,1-1-1,0 1 1,1-1-1,-1 1 1,3 8-1,6 19 1814,0-2-1,20 42 1,-18-46-272,0 0 0,-2 1 1,10 47-1,3 41-3655,57 149-8743,-76-285 8635,-5-18 2471,-2 21-170,-4-15 626,-1 0 0,-1 1 0,-27-58 1,-25-51-732,31 67-807,-30-88-2065,20 78 2935,23 49 73,2 0 0,-46-119 13995,61 162-13629,1 11-1097,18 57-246,3 0 0,4-2 0,46 100 0,-64-159 713,7 17-885,0 0-1,-3 1 0,11 47 1,41 172-5970,-10-87 5859,-44-139 1476,71 171-464,-41-108 124,-16-25 607,-17-45-727,0-1 0,17 34-1,-18-44 321,0 0 0,0 0 0,-1 1-1,-1 0 1,0 0 0,0 0 0,-1 0-1,0 0 1,-1 0 0,1 17 0,-9 32-1517,0-20-14,-2 66 0,13 40 3424,-1-125-2206,1 0 0,2 0 0,0 0 0,1 0 1,10 20-1,13 37-511,-21-46 156,-1 0 0,-2 0-1,4 121 12473,-9-220-11346,-2 0 0,-12-70 1,-32-145-2890,32 208 1494,8 48 387,-3-25-2510,-2 0-1,-2 1 1,-32-82-1,34 106 2727,2 0 0,0-1-1,-3-29 1,5 27 149,-1-1 0,-13-37-1,7 34-302,-14-61-1,27-41 14988,0 136-14745,7 11 232,2 17-455,75 479-6751,-32-205-813,-34-210 7759,4-2 0,4 0 0,49 114 0,-53-150 0,-3 2 0,19 84 0,6 116 2030,-33-195 1477,-5-34-437,-2 0-1,1 39 0,-5-29-3069,-1-1 0,-2 1 0,-15 70 0,-62 293-1048,77-372-1180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48:51.951"/>
    </inkml:context>
    <inkml:brush xml:id="br0">
      <inkml:brushProperty name="width" value="0.1" units="cm"/>
      <inkml:brushProperty name="height" value="0.1" units="cm"/>
      <inkml:brushProperty name="color" value="#004F8B"/>
    </inkml:brush>
  </inkml:definitions>
  <inkml:trace contextRef="#ctx0" brushRef="#br0">4093 0 8192,'-15'1'1310,"1"0"1,-1 1 0,0 0-1,1 1 1,0 1 0,-1 0 0,1 1-1,1 1 1,-26 13 0,17-6-328,1 2 0,0 0 0,1 2 0,-34 35 0,3 11-2858,29-30-1693,-21 44 0,-9 40-3569,22-41 5263,20-47 1874,-1 0 0,-2-1 0,0 0 0,-2-1 0,-28 38 0,1-9 2840,-17 31 6592,11-16-4379,32-46-4253,-18 41 1,11-21-2356,-3-1-7238,-93 110 215,-38 57 8578,131-176 0,2 1 0,1 1 0,2 1 0,2 1 0,-22 63 0,11-48 3242,26-47-2293,-1-1 0,1 1 0,0 0-1,0 0 1,1 0 0,0 1 0,0-1 0,1 1 0,0 0 0,0-1 0,1 1-1,-1 11 1,3-14-651,-1 1-1,0-1 0,0 0 0,0 1 0,0-1 1,-1 0-1,0 0 0,0 1 0,-3 6 1,2-7-336,-1 0 0,0 0 0,0 0 1,-1 0-1,1-1 0,-1 1 1,0-1-1,0 0 0,0 0 0,-1-1 1,1 1-1,-1-1 0,-8 4 1,-1 4-598,1 0 0,0 1 1,0 1-1,1 0 0,1 0 1,0 1-1,-10 19 0,-9 9 820,-1 0 2576,-27 50 0,19-21-5131,2 1-3871,28-55 4057,-10 20 1044,-22 43-2218,-57 81 0,-23 20 5089,-56 78-910,104-155-4898,47-68 8081,1 1 8535,9-16-11555,-1-1 0,-1 0 0,-21 17 0,6-8-3395,-1 0-4841,13-12 30,-31 29 6187,-81 91 1,30 7 1034,29-37 0,48-73 0,-106 131 0,117-150 0,-1-1 0,0-1 0,-1 0 0,-28 16 0,28-20 0,1 1 0,1 1 0,0 1 0,0 0 0,2 0 0,-16 18 0,7 1 0,-33 62 0,35-57 0,-34 48 0,31-53 0,0-1 0,-2-2 0,-1 0 0,-47 36 0,28-29 2616,-60 49 10915,69-54-11656,-65 65-2635,39-32 1024,35-38-2098,-10 15-6309,-14 12 594,34-31 10165,12-11 767,-1 1-1,1-1 1,-6 22 0,5-10-1508,-1 14-1867,3 1 0,1-1 1,2 1-1,5 55 0,-1 3-609,-3 42-11121,0-88 8454,0 0 4142,0-23 3972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49:05.056"/>
    </inkml:context>
    <inkml:brush xml:id="br0">
      <inkml:brushProperty name="width" value="0.1" units="cm"/>
      <inkml:brushProperty name="height" value="0.1" units="cm"/>
      <inkml:brushProperty name="color" value="#004F8B"/>
    </inkml:brush>
  </inkml:definitions>
  <inkml:trace contextRef="#ctx0" brushRef="#br0">1 0 8192,'0'301'15760,"0"-153"-13498,1-121-2262,2 1 0,9 37 0,-1-3 0,-9-48-626,2 0-1,-1 1 1,2-1 0,0 0 0,1-1 0,11 21 0,54 70-7745,-47-72 5737,30 54 0,25 81 2634,-48-96 0,70 115 0,-62-122 0,47 100 0,-45-90 3578,-30-56-1389,0 0 0,-1 1 0,-1 1 0,7 21 0,26 69 1458,-2-5-3795,18 42-2243,-41-112 1008,-2 2-1,-2-1 0,15 66 0,-21-74-635,0-1 0,2 0-1,1-1 1,14 29 0,-4-4 2019,20 77 0,-17-51 0,-3 5 0,-3 0 0,-4 2 0,4 98 0,-13 276 0,-6-248 0,5-163 0,2 0 0,3-1 0,1 0 0,30 85 0,-2-6 0,-1 43 1265,33 98 1358,-8-38-477,-52-185-5101,3 72 1,-9 416 2798,-6-263 746,3-238 502,5 109 12480,6-78-10773,-4-20-2799,-2 0 0,-2 1 0,-1 0 0,-6 58 0,1 0 0,3-89 108,1 38 299,3-18-3926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49:25.567"/>
    </inkml:context>
    <inkml:brush xml:id="br0">
      <inkml:brushProperty name="width" value="0.1" units="cm"/>
      <inkml:brushProperty name="height" value="0.1" units="cm"/>
      <inkml:brushProperty name="color" value="#004F8B"/>
    </inkml:brush>
  </inkml:definitions>
  <inkml:trace contextRef="#ctx0" brushRef="#br0">0 0 8192,'0'0'0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21T22:50:07.975"/>
    </inkml:context>
    <inkml:brush xml:id="br0">
      <inkml:brushProperty name="width" value="0.35" units="cm"/>
      <inkml:brushProperty name="height" value="0.35" units="cm"/>
      <inkml:brushProperty name="color" value="#004F8B"/>
    </inkml:brush>
  </inkml:definitions>
  <inkml:trace contextRef="#ctx0" brushRef="#br0">4034 1 4915,'-53'1'12762,"35"3"-10779,13-3-2133,1 1 0,-1 0-1,1 0 1,0 0 0,-1 1-1,1 0 1,0-1 0,0 1-1,1 1 1,-1-1 0,0 1 0,1-1-1,0 1 1,-5 7 0,-2 6-1362,1 0 1,-11 28-1,-4 8-1218,-5 1-2176,7 0 4077,19-46 930,1 0 1,0 0 0,0 0 0,1 1 0,0-1 0,1 0-1,0 1 1,0-1 0,1 0 0,-1 0 0,2 1 0,3 58 7782,-8-54-7176,0-5-463,-1 1 0,0-1 0,0 0 1,-1 0-1,-8 12 0,-7 3-1424,-2 0-1,-38 33 1,47-44 1288,-95 117-6490,27 18 18373,53-92-10377,-2-1-4325,3-4 1365,15-27 24,-1 0 1,-19 27 0,18-31-772,1 0 0,-17 37 1,-15 48 4277,26-55 1175,6-24-1873,0 1 0,-18 22 0,-8 17-1289,9-2 81,24-47-1461,-1 0 0,0-1 0,-2 0 0,1 0 0,-15 16 0,-19 13 103,-2-1 1,-58 44-1,35-32 625,45-34 557,2 1 0,0 1-1,2 0 1,0 2 0,-27 52 0,-9 10-13,10-7-666,36-61 1008,-1-2 1,-1 1-1,-1-1 0,-21 26 1,5-11 1255,-30 47 1,38-51 410,-1-1-1,-46 49 1,35-42-1537,1 1-1,2 2 1,2 1 0,-37 68 0,0-1-1203,49-80-2166,-20 48 0,4-6-2688,9-21 4501,-17 55 1,-18 39-75,31-87 5582,-17 18-485,35-61-3304,-1-1 0,1-1 0,-2 1 1,1-1-1,-1-1 0,0 0 0,-20 12 0,-47 23-2494,30-17 1984,1 1 1,-61 48-1,96-64-73,0 0 1,1 0-1,0 1 0,-7 12 1,-18 22 649,24-33-2301,0 1 0,2 0 0,-9 16 0,-31 42-5759,13-33 6820,-3 3 114,-1-1 0,-72 56 0,95-84 333,2 1 0,0 0 0,1 1 0,-23 30 0,-40 71 0,54-79 0,-249 370 0,252-381 169,-1-1 1,-1-1-1,-1 0 0,-49 37 0,-4 3 36,2 2 6657,47-35-4989,22-25-1492,0 1 1,1-1-1,0 1 1,0 0-1,0 0 1,1 1-1,0-1 1,0 0-1,1 1 1,0-1-1,0 1 1,0 8-1,-19 192-381,16-178 0,-22 103-285,17-87-425,-2 0 1,-19 49 0,-15 60-1709,42-134 331,0 0 0,1 0-1,1 26 1,2-37 1916,1 1 0,0-1 0,1 0 0,0 1-1,0-1 1,1 0 0,0-1 0,0 1 0,1-1-1,1 0 1,-1 0 0,1 0 0,12 11 0,40 72 9095,-53-74-7797,4 24 10,-3-13 325,0-1 1,2 55 0,-6-61-1498,0-1 0,1 1 0,1-1 0,1 0 0,1 0 0,10 24 0,60 113-389,-55-117 338,31 68-1730,28 51-4717,-50-108 8327,4-2 4055,-26-38-5751,-1 0-1,0 1 0,0 0 1,-1 0-1,-1 0 1,0 1-1,0 0 0,-2 0 1,1 0-1,-2 1 1,0-1-1,0 1 0,-1-1 1,-2 23-1,2-16-255,1 0 0,8 36 0,2 32-190,-11-29 914,-1-24-455,5 45 1,-3-67-113,0-1 0,1 0 1,0-1-1,1 1 0,0-1 0,1 1 0,10 15 0,-7-12 9,-1 0 1,-1 1-1,0-1 0,-1 1 0,3 19 0,14 40-17,-16-59 9,-2-1 0,0 2 0,2 17 0,1 6 0,-7-40 0,0 1 0,0-1 0,0 0 0,0 1 0,0-1 0,0 0 0,0 1 0,0-1 0,0 0 0,0 1 0,0-1 0,0 0 0,0 1 0,0-1 0,0 0 0,1 1 0,-1-1 0,0 0 0,0 1 0,0-1 0,0 0 0,1 0 0,-1 1 0,0-1 0,0 0 0,1 0 0,-1 1 0,0-1 0,1 0 0,-1 0 0,0 0 0,0 0 0,1 1 0,-1-1 0,0 0 0,1 0 0,6-12 0,1-25 0,-3-88 0,-4 73 0,11-90 0,-8 114 0,0-53 0,0-11 0,-4 91 0,0 1 0,0 0 0,0-1-1,0 1 1,0 0 0,0 0 0,0-1-1,0 1 1,0 0 0,0 0 0,0-1-1,0 1 1,1 0 0,-1 0 0,0-1 0,0 1-1,0 0 1,0 0 0,0-1 0,0 1-1,1 0 1,-1 0 0,0-1 0,0 1-1,0 0 1,0 0 0,1 0 0,-1 0 0,0-1-1,0 1 1,1 0 0,-1 0 0,0 0-1,0 0 1,1 0 0,-1 0 0,0 0 0,0 0-1,1 0 1,-1 0 0,10 9-34,10 25-142,-19-31 126,183 400-6977,-159-349 6110,-17-37 198,0 0 0,0 0-1,-2 1 1,6 22 0,-11-34 596,-1 0 1,1 0-1,-1-1 1,0 1 0,0 0-1,0 0 1,-1 0 0,0 0-1,0 0 1,-1-1-1,1 1 1,-1 0 0,-1-1-1,1 0 1,-1 1 0,0-1-1,-6 9 1,6-11 124,-4 7 146,0-1 0,0 1 0,1 0 1,-6 14-1,10-19-61,0 1 1,1-1-1,0 0 1,0 1-1,1-1 1,-1 1 0,1-1-1,0 1 1,1-1-1,-1 1 1,3 8-1,6 19 1814,0-2-1,20 42 1,-18-46-272,0 0 0,-2 1 1,10 47-1,3 41-3655,57 149-8743,-76-285 8635,-5-18 2471,-2 21-170,-4-15 626,-1 0 0,-1 1 0,-27-58 1,-25-51-732,31 67-807,-30-88-2065,20 78 2935,23 49 73,2 0 0,-46-119 13995,61 162-13629,1 11-1097,18 57-246,3 0 0,4-2 0,46 100 0,-64-159 713,7 17-885,0 0-1,-3 1 0,11 47 1,41 172-5970,-10-87 5859,-44-139 1476,71 171-464,-41-108 124,-16-25 607,-17-45-727,0-1 0,17 34-1,-18-44 321,0 0 0,0 0 0,-1 1-1,-1 0 1,0 0 0,0 0 0,-1 0-1,0 0 1,-1 0 0,1 17 0,-9 32-1517,0-20-14,-2 66 0,13 40 3424,-1-125-2206,1 0 0,2 0 0,0 0 0,1 0 1,10 20-1,13 37-511,-21-46 156,-1 0 0,-2 0-1,4 121 12473,-9-220-11346,-2 0 0,-12-70 1,-32-145-2890,32 208 1494,8 48 387,-3-25-2510,-2 0-1,-2 1 1,-32-82-1,34 106 2727,2 0 0,0-1-1,-3-29 1,5 27 149,-1-1 0,-13-37-1,7 34-302,-14-61-1,27-41 14988,0 136-14745,7 11 232,2 17-455,75 479-6751,-32-205-813,-34-210 7759,4-2 0,4 0 0,49 114 0,-53-150 0,-3 2 0,19 84 0,6 116 2030,-33-195 1477,-5-34-437,-2 0-1,1 39 0,-5-29-3069,-1-1 0,-2 1 0,-15 70 0,-62 293-1048,77-372-1180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CBDE22-980A-4FF0-8948-1502B795A8C4}"/>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0E2AD68F-E455-4138-AFC6-ECE4CAA53891}"/>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F22F6F40-20FF-499B-B2D0-02F23C32FDEA}" type="datetimeFigureOut">
              <a:rPr lang="en-US"/>
              <a:pPr>
                <a:defRPr/>
              </a:pPr>
              <a:t>4/13/2026</a:t>
            </a:fld>
            <a:endParaRPr lang="en-US" dirty="0"/>
          </a:p>
        </p:txBody>
      </p:sp>
      <p:sp>
        <p:nvSpPr>
          <p:cNvPr id="4" name="Slide Image Placeholder 3">
            <a:extLst>
              <a:ext uri="{FF2B5EF4-FFF2-40B4-BE49-F238E27FC236}">
                <a16:creationId xmlns:a16="http://schemas.microsoft.com/office/drawing/2014/main" id="{B6A7A01F-76D9-4F28-9B34-EEEC476EC2FF}"/>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9D8B9403-4283-46EE-BBF8-CA202304B394}"/>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68C4610-1D96-4ADE-96AE-E0B0330520C4}"/>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B568C183-4A9B-4685-AE42-959852D84854}"/>
              </a:ext>
            </a:extLst>
          </p:cNvPr>
          <p:cNvSpPr>
            <a:spLocks noGrp="1"/>
          </p:cNvSpPr>
          <p:nvPr>
            <p:ph type="sldNum" sz="quarter" idx="5"/>
          </p:nvPr>
        </p:nvSpPr>
        <p:spPr>
          <a:xfrm>
            <a:off x="4143375" y="9120188"/>
            <a:ext cx="3170238" cy="481012"/>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EE167FC0-AC69-4215-8FA5-467BB3CBF0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dirty="0"/>
              <a:t>Bighorn Information Systems</a:t>
            </a:r>
          </a:p>
          <a:p>
            <a:r>
              <a:rPr lang="en-US" sz="1200" b="1" dirty="0"/>
              <a:t>Aaron Gelobter</a:t>
            </a:r>
          </a:p>
          <a:p>
            <a:r>
              <a:rPr lang="en-US" sz="1200" b="1" dirty="0"/>
              <a:t>Linda Lowe</a:t>
            </a:r>
          </a:p>
          <a:p>
            <a:r>
              <a:rPr lang="en-US" sz="1200" b="1" dirty="0"/>
              <a:t>Gary Maddux</a:t>
            </a:r>
          </a:p>
          <a:p>
            <a:endParaRPr lang="en-US" dirty="0"/>
          </a:p>
          <a:p>
            <a:r>
              <a:rPr lang="en-US" sz="1200" b="1" i="1" u="sng" dirty="0"/>
              <a:t>Science Applications International Corporation ("SAIC") </a:t>
            </a:r>
          </a:p>
          <a:p>
            <a:r>
              <a:rPr lang="en-US" sz="1200" b="1" dirty="0"/>
              <a:t>Tani Converse</a:t>
            </a:r>
          </a:p>
          <a:p>
            <a:r>
              <a:rPr lang="en-US" sz="1200" b="1" dirty="0"/>
              <a:t>Will Nesbitt</a:t>
            </a:r>
          </a:p>
          <a:p>
            <a:r>
              <a:rPr lang="en-US" sz="1200" b="1" dirty="0"/>
              <a:t>Sam Marantan</a:t>
            </a:r>
          </a:p>
          <a:p>
            <a:r>
              <a:rPr lang="en-US" sz="1200" b="1" dirty="0"/>
              <a:t>Gabbi Adams</a:t>
            </a:r>
          </a:p>
          <a:p>
            <a:r>
              <a:rPr lang="en-US" sz="1200" b="1" dirty="0"/>
              <a:t>Connor Smith</a:t>
            </a:r>
          </a:p>
          <a:p>
            <a:endParaRPr lang="en-US" dirty="0"/>
          </a:p>
        </p:txBody>
      </p:sp>
      <p:sp>
        <p:nvSpPr>
          <p:cNvPr id="4" name="Slide Number Placeholder 3"/>
          <p:cNvSpPr>
            <a:spLocks noGrp="1"/>
          </p:cNvSpPr>
          <p:nvPr>
            <p:ph type="sldNum" sz="quarter" idx="5"/>
          </p:nvPr>
        </p:nvSpPr>
        <p:spPr/>
        <p:txBody>
          <a:bodyPr/>
          <a:lstStyle/>
          <a:p>
            <a:pPr>
              <a:defRPr/>
            </a:pPr>
            <a:fld id="{EE167FC0-AC69-4215-8FA5-467BB3CBF000}" type="slidenum">
              <a:rPr lang="en-US" smtClean="0"/>
              <a:pPr>
                <a:defRPr/>
              </a:pPr>
              <a:t>1</a:t>
            </a:fld>
            <a:endParaRPr lang="en-US" dirty="0"/>
          </a:p>
        </p:txBody>
      </p:sp>
    </p:spTree>
    <p:extLst>
      <p:ext uri="{BB962C8B-B14F-4D97-AF65-F5344CB8AC3E}">
        <p14:creationId xmlns:p14="http://schemas.microsoft.com/office/powerpoint/2010/main" val="386661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AF95-A65F-C1F0-B0A0-EF51155D8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25D0D-48C2-BB93-708D-EA752B592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89F93-E7BE-E59B-9068-10F424B81CBA}"/>
              </a:ext>
            </a:extLst>
          </p:cNvPr>
          <p:cNvSpPr>
            <a:spLocks noGrp="1"/>
          </p:cNvSpPr>
          <p:nvPr>
            <p:ph type="body" idx="1"/>
          </p:nvPr>
        </p:nvSpPr>
        <p:spPr/>
        <p:txBody>
          <a:bodyPr/>
          <a:lstStyle/>
          <a:p>
            <a:r>
              <a:rPr lang="en-US" sz="1200" b="1" i="1" u="sng" dirty="0"/>
              <a:t>Bighorn Information Systems</a:t>
            </a:r>
          </a:p>
          <a:p>
            <a:r>
              <a:rPr lang="en-US" sz="1200" b="1" dirty="0"/>
              <a:t>Aaron Gelobter</a:t>
            </a:r>
          </a:p>
          <a:p>
            <a:r>
              <a:rPr lang="en-US" sz="1200" b="1" dirty="0"/>
              <a:t>Linda Lowe</a:t>
            </a:r>
          </a:p>
          <a:p>
            <a:r>
              <a:rPr lang="en-US" sz="1200" b="1" dirty="0"/>
              <a:t>Gary Maddux</a:t>
            </a:r>
          </a:p>
          <a:p>
            <a:endParaRPr lang="en-US" dirty="0"/>
          </a:p>
          <a:p>
            <a:r>
              <a:rPr lang="en-US" sz="1200" b="1" i="1" u="sng" dirty="0"/>
              <a:t>Science Applications International Corporation ("SAIC") </a:t>
            </a:r>
          </a:p>
          <a:p>
            <a:r>
              <a:rPr lang="en-US" sz="1200" b="1" dirty="0"/>
              <a:t>Tani Converse</a:t>
            </a:r>
          </a:p>
          <a:p>
            <a:r>
              <a:rPr lang="en-US" sz="1200" b="1" dirty="0"/>
              <a:t>Will Nesbitt</a:t>
            </a:r>
          </a:p>
          <a:p>
            <a:r>
              <a:rPr lang="en-US" sz="1200" b="1" dirty="0"/>
              <a:t>Sam Marantan</a:t>
            </a:r>
          </a:p>
          <a:p>
            <a:r>
              <a:rPr lang="en-US" sz="1200" b="1" dirty="0"/>
              <a:t>Gabbi Adams</a:t>
            </a:r>
          </a:p>
          <a:p>
            <a:r>
              <a:rPr lang="en-US" sz="1200" b="1" dirty="0"/>
              <a:t>Connor Smith</a:t>
            </a:r>
          </a:p>
          <a:p>
            <a:endParaRPr lang="en-US" dirty="0"/>
          </a:p>
        </p:txBody>
      </p:sp>
      <p:sp>
        <p:nvSpPr>
          <p:cNvPr id="4" name="Slide Number Placeholder 3">
            <a:extLst>
              <a:ext uri="{FF2B5EF4-FFF2-40B4-BE49-F238E27FC236}">
                <a16:creationId xmlns:a16="http://schemas.microsoft.com/office/drawing/2014/main" id="{31F20799-92D9-36B7-3330-5E737993ED30}"/>
              </a:ext>
            </a:extLst>
          </p:cNvPr>
          <p:cNvSpPr>
            <a:spLocks noGrp="1"/>
          </p:cNvSpPr>
          <p:nvPr>
            <p:ph type="sldNum" sz="quarter" idx="5"/>
          </p:nvPr>
        </p:nvSpPr>
        <p:spPr/>
        <p:txBody>
          <a:bodyPr/>
          <a:lstStyle/>
          <a:p>
            <a:pPr>
              <a:defRPr/>
            </a:pPr>
            <a:fld id="{EE167FC0-AC69-4215-8FA5-467BB3CBF000}" type="slidenum">
              <a:rPr lang="en-US" smtClean="0"/>
              <a:pPr>
                <a:defRPr/>
              </a:pPr>
              <a:t>2</a:t>
            </a:fld>
            <a:endParaRPr lang="en-US" dirty="0"/>
          </a:p>
        </p:txBody>
      </p:sp>
    </p:spTree>
    <p:extLst>
      <p:ext uri="{BB962C8B-B14F-4D97-AF65-F5344CB8AC3E}">
        <p14:creationId xmlns:p14="http://schemas.microsoft.com/office/powerpoint/2010/main" val="186706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167FC0-AC69-4215-8FA5-467BB3CBF000}" type="slidenum">
              <a:rPr lang="en-US" smtClean="0"/>
              <a:pPr>
                <a:defRPr/>
              </a:pPr>
              <a:t>12</a:t>
            </a:fld>
            <a:endParaRPr lang="en-US" dirty="0"/>
          </a:p>
        </p:txBody>
      </p:sp>
    </p:spTree>
    <p:extLst>
      <p:ext uri="{BB962C8B-B14F-4D97-AF65-F5344CB8AC3E}">
        <p14:creationId xmlns:p14="http://schemas.microsoft.com/office/powerpoint/2010/main" val="245456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167FC0-AC69-4215-8FA5-467BB3CBF000}" type="slidenum">
              <a:rPr lang="en-US" smtClean="0"/>
              <a:pPr>
                <a:defRPr/>
              </a:pPr>
              <a:t>14</a:t>
            </a:fld>
            <a:endParaRPr lang="en-US" dirty="0"/>
          </a:p>
        </p:txBody>
      </p:sp>
    </p:spTree>
    <p:extLst>
      <p:ext uri="{BB962C8B-B14F-4D97-AF65-F5344CB8AC3E}">
        <p14:creationId xmlns:p14="http://schemas.microsoft.com/office/powerpoint/2010/main" val="300500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167FC0-AC69-4215-8FA5-467BB3CBF000}" type="slidenum">
              <a:rPr lang="en-US" smtClean="0"/>
              <a:pPr>
                <a:defRPr/>
              </a:pPr>
              <a:t>19</a:t>
            </a:fld>
            <a:endParaRPr lang="en-US" dirty="0"/>
          </a:p>
        </p:txBody>
      </p:sp>
    </p:spTree>
    <p:extLst>
      <p:ext uri="{BB962C8B-B14F-4D97-AF65-F5344CB8AC3E}">
        <p14:creationId xmlns:p14="http://schemas.microsoft.com/office/powerpoint/2010/main" val="255771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A921-1286-DFF1-4F63-0E6A3807C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AB894-216E-750F-E6E1-64A3AB490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49697-B9B1-E599-731C-F6CD44F62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00935-59F5-EFB2-7F56-939FD89D84D3}"/>
              </a:ext>
            </a:extLst>
          </p:cNvPr>
          <p:cNvSpPr>
            <a:spLocks noGrp="1"/>
          </p:cNvSpPr>
          <p:nvPr>
            <p:ph type="sldNum" sz="quarter" idx="5"/>
          </p:nvPr>
        </p:nvSpPr>
        <p:spPr/>
        <p:txBody>
          <a:bodyPr/>
          <a:lstStyle/>
          <a:p>
            <a:pPr>
              <a:defRPr/>
            </a:pPr>
            <a:fld id="{EE167FC0-AC69-4215-8FA5-467BB3CBF000}" type="slidenum">
              <a:rPr lang="en-US" smtClean="0"/>
              <a:pPr>
                <a:defRPr/>
              </a:pPr>
              <a:t>20</a:t>
            </a:fld>
            <a:endParaRPr lang="en-US" dirty="0"/>
          </a:p>
        </p:txBody>
      </p:sp>
    </p:spTree>
    <p:extLst>
      <p:ext uri="{BB962C8B-B14F-4D97-AF65-F5344CB8AC3E}">
        <p14:creationId xmlns:p14="http://schemas.microsoft.com/office/powerpoint/2010/main" val="147537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FD738-9B92-461F-7817-E92EC3761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E85C0-73D9-5399-2D4A-635B46D05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687C2-B893-463C-3626-3220DA43B5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A17B0-8B95-8DCA-7486-05CE7260F04F}"/>
              </a:ext>
            </a:extLst>
          </p:cNvPr>
          <p:cNvSpPr>
            <a:spLocks noGrp="1"/>
          </p:cNvSpPr>
          <p:nvPr>
            <p:ph type="sldNum" sz="quarter" idx="5"/>
          </p:nvPr>
        </p:nvSpPr>
        <p:spPr/>
        <p:txBody>
          <a:bodyPr/>
          <a:lstStyle/>
          <a:p>
            <a:pPr>
              <a:defRPr/>
            </a:pPr>
            <a:fld id="{EE167FC0-AC69-4215-8FA5-467BB3CBF000}" type="slidenum">
              <a:rPr lang="en-US" smtClean="0"/>
              <a:pPr>
                <a:defRPr/>
              </a:pPr>
              <a:t>21</a:t>
            </a:fld>
            <a:endParaRPr lang="en-US" dirty="0"/>
          </a:p>
        </p:txBody>
      </p:sp>
    </p:spTree>
    <p:extLst>
      <p:ext uri="{BB962C8B-B14F-4D97-AF65-F5344CB8AC3E}">
        <p14:creationId xmlns:p14="http://schemas.microsoft.com/office/powerpoint/2010/main" val="30029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AA1E9D-F9C5-4E6B-9345-D7B50BEB2A29}"/>
              </a:ext>
            </a:extLst>
          </p:cNvPr>
          <p:cNvSpPr>
            <a:spLocks noGrp="1"/>
          </p:cNvSpPr>
          <p:nvPr>
            <p:ph type="dt" sz="half" idx="10"/>
          </p:nvPr>
        </p:nvSpPr>
        <p:spPr>
          <a:xfrm>
            <a:off x="3635375" y="6356350"/>
            <a:ext cx="1173163" cy="365125"/>
          </a:xfrm>
        </p:spPr>
        <p:txBody>
          <a:bodyPr/>
          <a:lstStyle>
            <a:lvl1pPr>
              <a:defRPr/>
            </a:lvl1pPr>
          </a:lstStyle>
          <a:p>
            <a:pPr>
              <a:defRPr/>
            </a:pPr>
            <a:fld id="{8DDDEA30-88D7-4A14-AAE5-497BE52B2AA1}"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AC283506-AF87-44BF-9670-3F85B0C22A63}"/>
              </a:ext>
            </a:extLst>
          </p:cNvPr>
          <p:cNvSpPr>
            <a:spLocks noGrp="1"/>
          </p:cNvSpPr>
          <p:nvPr>
            <p:ph type="ftr" sz="quarter" idx="11"/>
          </p:nvPr>
        </p:nvSpPr>
        <p:spPr>
          <a:xfrm>
            <a:off x="4808538" y="6356350"/>
            <a:ext cx="3344862"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6B5A4E0-85D2-4F50-8BD1-B374F4AB49D7}"/>
              </a:ext>
            </a:extLst>
          </p:cNvPr>
          <p:cNvSpPr>
            <a:spLocks noGrp="1"/>
          </p:cNvSpPr>
          <p:nvPr>
            <p:ph type="sldNum" sz="quarter" idx="12"/>
          </p:nvPr>
        </p:nvSpPr>
        <p:spPr/>
        <p:txBody>
          <a:bodyPr/>
          <a:lstStyle>
            <a:lvl1pPr>
              <a:defRPr/>
            </a:lvl1pPr>
          </a:lstStyle>
          <a:p>
            <a:pPr>
              <a:defRPr/>
            </a:pPr>
            <a:fld id="{991EFFB2-F9B2-48BF-B77C-34A40B387C2B}" type="slidenum">
              <a:rPr lang="en-US"/>
              <a:pPr>
                <a:defRPr/>
              </a:pPr>
              <a:t>‹#›</a:t>
            </a:fld>
            <a:endParaRPr lang="en-US" dirty="0"/>
          </a:p>
        </p:txBody>
      </p:sp>
    </p:spTree>
    <p:extLst>
      <p:ext uri="{BB962C8B-B14F-4D97-AF65-F5344CB8AC3E}">
        <p14:creationId xmlns:p14="http://schemas.microsoft.com/office/powerpoint/2010/main" val="158964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D2E55-984D-4A43-9AC1-842AB8D0E641}"/>
              </a:ext>
            </a:extLst>
          </p:cNvPr>
          <p:cNvSpPr>
            <a:spLocks noGrp="1"/>
          </p:cNvSpPr>
          <p:nvPr userDrawn="1">
            <p:ph type="dt" sz="half" idx="10"/>
          </p:nvPr>
        </p:nvSpPr>
        <p:spPr/>
        <p:txBody>
          <a:bodyPr/>
          <a:lstStyle>
            <a:lvl1pPr>
              <a:defRPr/>
            </a:lvl1pPr>
          </a:lstStyle>
          <a:p>
            <a:pPr>
              <a:defRPr/>
            </a:pPr>
            <a:fld id="{AC732549-5789-495D-AEF7-CCED4E1FBAE3}"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BF61CB2F-7502-4B7B-90EB-2F2EE169B41E}"/>
              </a:ext>
            </a:extLst>
          </p:cNvPr>
          <p:cNvSpPr>
            <a:spLocks noGrp="1"/>
          </p:cNvSpPr>
          <p:nvPr userDrawn="1">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54C0566-F3F3-45B5-96A1-76DDDA017321}"/>
              </a:ext>
            </a:extLst>
          </p:cNvPr>
          <p:cNvSpPr>
            <a:spLocks noGrp="1"/>
          </p:cNvSpPr>
          <p:nvPr userDrawn="1">
            <p:ph type="sldNum" sz="quarter" idx="12"/>
          </p:nvPr>
        </p:nvSpPr>
        <p:spPr/>
        <p:txBody>
          <a:bodyPr/>
          <a:lstStyle>
            <a:lvl1pPr>
              <a:defRPr/>
            </a:lvl1pPr>
          </a:lstStyle>
          <a:p>
            <a:pPr>
              <a:defRPr/>
            </a:pPr>
            <a:fld id="{BCA53A30-3362-4FE1-B237-F1C5C912F4DB}" type="slidenum">
              <a:rPr lang="en-US"/>
              <a:pPr>
                <a:defRPr/>
              </a:pPr>
              <a:t>‹#›</a:t>
            </a:fld>
            <a:endParaRPr lang="en-US" dirty="0"/>
          </a:p>
        </p:txBody>
      </p:sp>
    </p:spTree>
    <p:extLst>
      <p:ext uri="{BB962C8B-B14F-4D97-AF65-F5344CB8AC3E}">
        <p14:creationId xmlns:p14="http://schemas.microsoft.com/office/powerpoint/2010/main" val="99488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66A61-772B-4C01-9BF9-FC34B88EA058}"/>
              </a:ext>
            </a:extLst>
          </p:cNvPr>
          <p:cNvSpPr>
            <a:spLocks noGrp="1"/>
          </p:cNvSpPr>
          <p:nvPr userDrawn="1">
            <p:ph type="dt" sz="half" idx="10"/>
          </p:nvPr>
        </p:nvSpPr>
        <p:spPr/>
        <p:txBody>
          <a:bodyPr/>
          <a:lstStyle>
            <a:lvl1pPr>
              <a:defRPr/>
            </a:lvl1pPr>
          </a:lstStyle>
          <a:p>
            <a:pPr>
              <a:defRPr/>
            </a:pPr>
            <a:fld id="{84873C7B-BFE6-4A9B-AAC4-24B0AD1F8A7F}"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23CEE9E3-FAA9-4367-B909-A67459FF1358}"/>
              </a:ext>
            </a:extLst>
          </p:cNvPr>
          <p:cNvSpPr>
            <a:spLocks noGrp="1"/>
          </p:cNvSpPr>
          <p:nvPr userDrawn="1">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FE42210-937D-4705-9098-CB6D47735969}"/>
              </a:ext>
            </a:extLst>
          </p:cNvPr>
          <p:cNvSpPr>
            <a:spLocks noGrp="1"/>
          </p:cNvSpPr>
          <p:nvPr userDrawn="1">
            <p:ph type="sldNum" sz="quarter" idx="12"/>
          </p:nvPr>
        </p:nvSpPr>
        <p:spPr/>
        <p:txBody>
          <a:bodyPr/>
          <a:lstStyle>
            <a:lvl1pPr>
              <a:defRPr/>
            </a:lvl1pPr>
          </a:lstStyle>
          <a:p>
            <a:pPr>
              <a:defRPr/>
            </a:pPr>
            <a:fld id="{EF6545FC-0B05-4A12-ADDE-60FA342B902D}" type="slidenum">
              <a:rPr lang="en-US"/>
              <a:pPr>
                <a:defRPr/>
              </a:pPr>
              <a:t>‹#›</a:t>
            </a:fld>
            <a:endParaRPr lang="en-US" dirty="0"/>
          </a:p>
        </p:txBody>
      </p:sp>
    </p:spTree>
    <p:extLst>
      <p:ext uri="{BB962C8B-B14F-4D97-AF65-F5344CB8AC3E}">
        <p14:creationId xmlns:p14="http://schemas.microsoft.com/office/powerpoint/2010/main" val="22747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835A3-113D-4AC0-AD1F-1B07CA9B3406}"/>
              </a:ext>
            </a:extLst>
          </p:cNvPr>
          <p:cNvSpPr>
            <a:spLocks noGrp="1"/>
          </p:cNvSpPr>
          <p:nvPr userDrawn="1">
            <p:ph type="dt" sz="half" idx="10"/>
          </p:nvPr>
        </p:nvSpPr>
        <p:spPr/>
        <p:txBody>
          <a:bodyPr/>
          <a:lstStyle>
            <a:lvl1pPr>
              <a:defRPr/>
            </a:lvl1pPr>
          </a:lstStyle>
          <a:p>
            <a:pPr>
              <a:defRPr/>
            </a:pPr>
            <a:fld id="{2A245BFC-86D2-498B-A56A-81877DA21DF8}"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892C2EDC-4D41-40FA-B6E9-B7BA929855FE}"/>
              </a:ext>
            </a:extLst>
          </p:cNvPr>
          <p:cNvSpPr>
            <a:spLocks noGrp="1"/>
          </p:cNvSpPr>
          <p:nvPr userDrawn="1">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98686B4-20F2-41C3-B8A2-285327734C10}"/>
              </a:ext>
            </a:extLst>
          </p:cNvPr>
          <p:cNvSpPr>
            <a:spLocks noGrp="1"/>
          </p:cNvSpPr>
          <p:nvPr userDrawn="1">
            <p:ph type="sldNum" sz="quarter" idx="12"/>
          </p:nvPr>
        </p:nvSpPr>
        <p:spPr/>
        <p:txBody>
          <a:bodyPr/>
          <a:lstStyle>
            <a:lvl1pPr>
              <a:defRPr/>
            </a:lvl1pPr>
          </a:lstStyle>
          <a:p>
            <a:pPr>
              <a:defRPr/>
            </a:pPr>
            <a:fld id="{7A4BC616-BC7E-41EC-B2EB-AFB4E628A874}" type="slidenum">
              <a:rPr lang="en-US"/>
              <a:pPr>
                <a:defRPr/>
              </a:pPr>
              <a:t>‹#›</a:t>
            </a:fld>
            <a:endParaRPr lang="en-US" dirty="0"/>
          </a:p>
        </p:txBody>
      </p:sp>
    </p:spTree>
    <p:extLst>
      <p:ext uri="{BB962C8B-B14F-4D97-AF65-F5344CB8AC3E}">
        <p14:creationId xmlns:p14="http://schemas.microsoft.com/office/powerpoint/2010/main" val="11986102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B4EE9-6B19-4CCA-8B55-C1B5A94ECAAE}"/>
              </a:ext>
            </a:extLst>
          </p:cNvPr>
          <p:cNvSpPr>
            <a:spLocks noGrp="1"/>
          </p:cNvSpPr>
          <p:nvPr userDrawn="1">
            <p:ph type="dt" sz="half" idx="10"/>
          </p:nvPr>
        </p:nvSpPr>
        <p:spPr/>
        <p:txBody>
          <a:bodyPr/>
          <a:lstStyle>
            <a:lvl1pPr>
              <a:defRPr/>
            </a:lvl1pPr>
          </a:lstStyle>
          <a:p>
            <a:pPr>
              <a:defRPr/>
            </a:pPr>
            <a:fld id="{8462D58D-B448-4FE2-95DF-4F4253C00DF8}"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B85EA6F5-AA63-4A03-B9A3-9E3F5603D395}"/>
              </a:ext>
            </a:extLst>
          </p:cNvPr>
          <p:cNvSpPr>
            <a:spLocks noGrp="1"/>
          </p:cNvSpPr>
          <p:nvPr userDrawn="1">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B86D064-FB17-43FA-A462-055B1348EB86}"/>
              </a:ext>
            </a:extLst>
          </p:cNvPr>
          <p:cNvSpPr>
            <a:spLocks noGrp="1"/>
          </p:cNvSpPr>
          <p:nvPr userDrawn="1">
            <p:ph type="sldNum" sz="quarter" idx="12"/>
          </p:nvPr>
        </p:nvSpPr>
        <p:spPr/>
        <p:txBody>
          <a:bodyPr/>
          <a:lstStyle>
            <a:lvl1pPr>
              <a:defRPr/>
            </a:lvl1pPr>
          </a:lstStyle>
          <a:p>
            <a:pPr>
              <a:defRPr/>
            </a:pPr>
            <a:fld id="{21A84A4C-F652-4F01-849C-6BB65A3D2EF8}" type="slidenum">
              <a:rPr lang="en-US"/>
              <a:pPr>
                <a:defRPr/>
              </a:pPr>
              <a:t>‹#›</a:t>
            </a:fld>
            <a:endParaRPr lang="en-US" dirty="0"/>
          </a:p>
        </p:txBody>
      </p:sp>
    </p:spTree>
    <p:extLst>
      <p:ext uri="{BB962C8B-B14F-4D97-AF65-F5344CB8AC3E}">
        <p14:creationId xmlns:p14="http://schemas.microsoft.com/office/powerpoint/2010/main" val="47222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AF9C34-B8E1-4F6A-A8A1-EEECCE13694B}"/>
              </a:ext>
            </a:extLst>
          </p:cNvPr>
          <p:cNvSpPr>
            <a:spLocks noGrp="1"/>
          </p:cNvSpPr>
          <p:nvPr userDrawn="1">
            <p:ph type="dt" sz="half" idx="10"/>
          </p:nvPr>
        </p:nvSpPr>
        <p:spPr/>
        <p:txBody>
          <a:bodyPr/>
          <a:lstStyle>
            <a:lvl1pPr>
              <a:defRPr/>
            </a:lvl1pPr>
          </a:lstStyle>
          <a:p>
            <a:pPr>
              <a:defRPr/>
            </a:pPr>
            <a:fld id="{0698A45B-E613-4433-B3F4-01F4A12D9EBC}"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01B0E6F4-AC6D-4FEB-A06A-B2AD1F088BBE}"/>
              </a:ext>
            </a:extLst>
          </p:cNvPr>
          <p:cNvSpPr>
            <a:spLocks noGrp="1"/>
          </p:cNvSpPr>
          <p:nvPr userDrawn="1">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E3B748D-995D-47B4-B4CB-C71BFB2EFC86}"/>
              </a:ext>
            </a:extLst>
          </p:cNvPr>
          <p:cNvSpPr>
            <a:spLocks noGrp="1"/>
          </p:cNvSpPr>
          <p:nvPr userDrawn="1">
            <p:ph type="sldNum" sz="quarter" idx="12"/>
          </p:nvPr>
        </p:nvSpPr>
        <p:spPr/>
        <p:txBody>
          <a:bodyPr/>
          <a:lstStyle>
            <a:lvl1pPr>
              <a:defRPr/>
            </a:lvl1pPr>
          </a:lstStyle>
          <a:p>
            <a:pPr>
              <a:defRPr/>
            </a:pPr>
            <a:fld id="{380DAB37-A3F1-4A8F-BDF8-EC8962AC71F8}" type="slidenum">
              <a:rPr lang="en-US"/>
              <a:pPr>
                <a:defRPr/>
              </a:pPr>
              <a:t>‹#›</a:t>
            </a:fld>
            <a:endParaRPr lang="en-US" dirty="0"/>
          </a:p>
        </p:txBody>
      </p:sp>
    </p:spTree>
    <p:extLst>
      <p:ext uri="{BB962C8B-B14F-4D97-AF65-F5344CB8AC3E}">
        <p14:creationId xmlns:p14="http://schemas.microsoft.com/office/powerpoint/2010/main" val="15708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046F1C-71DC-4531-BC64-5AFCD5874D10}"/>
              </a:ext>
            </a:extLst>
          </p:cNvPr>
          <p:cNvSpPr>
            <a:spLocks noGrp="1"/>
          </p:cNvSpPr>
          <p:nvPr userDrawn="1">
            <p:ph type="dt" sz="half" idx="10"/>
          </p:nvPr>
        </p:nvSpPr>
        <p:spPr/>
        <p:txBody>
          <a:bodyPr/>
          <a:lstStyle>
            <a:lvl1pPr>
              <a:defRPr/>
            </a:lvl1pPr>
          </a:lstStyle>
          <a:p>
            <a:pPr>
              <a:defRPr/>
            </a:pPr>
            <a:fld id="{7C4353A8-7446-43BA-AD9B-E91E00C8F666}" type="datetimeFigureOut">
              <a:rPr lang="en-US"/>
              <a:pPr>
                <a:defRPr/>
              </a:pPr>
              <a:t>4/13/2026</a:t>
            </a:fld>
            <a:endParaRPr lang="en-US" dirty="0"/>
          </a:p>
        </p:txBody>
      </p:sp>
      <p:sp>
        <p:nvSpPr>
          <p:cNvPr id="8" name="Footer Placeholder 4">
            <a:extLst>
              <a:ext uri="{FF2B5EF4-FFF2-40B4-BE49-F238E27FC236}">
                <a16:creationId xmlns:a16="http://schemas.microsoft.com/office/drawing/2014/main" id="{88F63FD7-6049-47F4-B9BC-FC0DC8D5FF20}"/>
              </a:ext>
            </a:extLst>
          </p:cNvPr>
          <p:cNvSpPr>
            <a:spLocks noGrp="1"/>
          </p:cNvSpPr>
          <p:nvPr userDrawn="1">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7D67C73-6CDF-4527-8146-A5E35F71A310}"/>
              </a:ext>
            </a:extLst>
          </p:cNvPr>
          <p:cNvSpPr>
            <a:spLocks noGrp="1"/>
          </p:cNvSpPr>
          <p:nvPr userDrawn="1">
            <p:ph type="sldNum" sz="quarter" idx="12"/>
          </p:nvPr>
        </p:nvSpPr>
        <p:spPr/>
        <p:txBody>
          <a:bodyPr/>
          <a:lstStyle>
            <a:lvl1pPr>
              <a:defRPr/>
            </a:lvl1pPr>
          </a:lstStyle>
          <a:p>
            <a:pPr>
              <a:defRPr/>
            </a:pPr>
            <a:fld id="{8AC2F8C8-C7F7-4396-B8D1-AF0E0EC2C7AB}" type="slidenum">
              <a:rPr lang="en-US"/>
              <a:pPr>
                <a:defRPr/>
              </a:pPr>
              <a:t>‹#›</a:t>
            </a:fld>
            <a:endParaRPr lang="en-US" dirty="0"/>
          </a:p>
        </p:txBody>
      </p:sp>
    </p:spTree>
    <p:extLst>
      <p:ext uri="{BB962C8B-B14F-4D97-AF65-F5344CB8AC3E}">
        <p14:creationId xmlns:p14="http://schemas.microsoft.com/office/powerpoint/2010/main" val="62794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74EBB9E-3AF2-49D0-84A8-3D1D4EBEB26F}"/>
              </a:ext>
            </a:extLst>
          </p:cNvPr>
          <p:cNvSpPr>
            <a:spLocks noGrp="1"/>
          </p:cNvSpPr>
          <p:nvPr userDrawn="1">
            <p:ph type="dt" sz="half" idx="10"/>
          </p:nvPr>
        </p:nvSpPr>
        <p:spPr/>
        <p:txBody>
          <a:bodyPr/>
          <a:lstStyle>
            <a:lvl1pPr>
              <a:defRPr/>
            </a:lvl1pPr>
          </a:lstStyle>
          <a:p>
            <a:pPr>
              <a:defRPr/>
            </a:pPr>
            <a:fld id="{D39F8E1C-CF09-43FA-BB51-6422D19750BB}" type="datetimeFigureOut">
              <a:rPr lang="en-US"/>
              <a:pPr>
                <a:defRPr/>
              </a:pPr>
              <a:t>4/13/2026</a:t>
            </a:fld>
            <a:endParaRPr lang="en-US" dirty="0"/>
          </a:p>
        </p:txBody>
      </p:sp>
      <p:sp>
        <p:nvSpPr>
          <p:cNvPr id="4" name="Footer Placeholder 4">
            <a:extLst>
              <a:ext uri="{FF2B5EF4-FFF2-40B4-BE49-F238E27FC236}">
                <a16:creationId xmlns:a16="http://schemas.microsoft.com/office/drawing/2014/main" id="{D03756A5-D2C8-422D-B209-BC06DCBAA6FD}"/>
              </a:ext>
            </a:extLst>
          </p:cNvPr>
          <p:cNvSpPr>
            <a:spLocks noGrp="1"/>
          </p:cNvSpPr>
          <p:nvPr userDrawn="1">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3BE9AF9E-34D9-41E5-9FF5-548D484378FC}"/>
              </a:ext>
            </a:extLst>
          </p:cNvPr>
          <p:cNvSpPr>
            <a:spLocks noGrp="1"/>
          </p:cNvSpPr>
          <p:nvPr userDrawn="1">
            <p:ph type="sldNum" sz="quarter" idx="12"/>
          </p:nvPr>
        </p:nvSpPr>
        <p:spPr/>
        <p:txBody>
          <a:bodyPr/>
          <a:lstStyle>
            <a:lvl1pPr>
              <a:defRPr/>
            </a:lvl1pPr>
          </a:lstStyle>
          <a:p>
            <a:pPr>
              <a:defRPr/>
            </a:pPr>
            <a:fld id="{1E3D346F-2917-4B17-AAE1-1ABB721D49E3}" type="slidenum">
              <a:rPr lang="en-US"/>
              <a:pPr>
                <a:defRPr/>
              </a:pPr>
              <a:t>‹#›</a:t>
            </a:fld>
            <a:endParaRPr lang="en-US" dirty="0"/>
          </a:p>
        </p:txBody>
      </p:sp>
    </p:spTree>
    <p:extLst>
      <p:ext uri="{BB962C8B-B14F-4D97-AF65-F5344CB8AC3E}">
        <p14:creationId xmlns:p14="http://schemas.microsoft.com/office/powerpoint/2010/main" val="28141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B1415D-5C73-46B9-BC3F-E7CAAF3C0030}"/>
              </a:ext>
            </a:extLst>
          </p:cNvPr>
          <p:cNvSpPr>
            <a:spLocks noGrp="1"/>
          </p:cNvSpPr>
          <p:nvPr userDrawn="1">
            <p:ph type="dt" sz="half" idx="10"/>
          </p:nvPr>
        </p:nvSpPr>
        <p:spPr/>
        <p:txBody>
          <a:bodyPr/>
          <a:lstStyle>
            <a:lvl1pPr>
              <a:defRPr/>
            </a:lvl1pPr>
          </a:lstStyle>
          <a:p>
            <a:pPr>
              <a:defRPr/>
            </a:pPr>
            <a:fld id="{F16F7770-1F1F-4FB9-A5D9-7EC96D5EE4BC}" type="datetimeFigureOut">
              <a:rPr lang="en-US"/>
              <a:pPr>
                <a:defRPr/>
              </a:pPr>
              <a:t>4/13/2026</a:t>
            </a:fld>
            <a:endParaRPr lang="en-US" dirty="0"/>
          </a:p>
        </p:txBody>
      </p:sp>
      <p:sp>
        <p:nvSpPr>
          <p:cNvPr id="3" name="Footer Placeholder 4">
            <a:extLst>
              <a:ext uri="{FF2B5EF4-FFF2-40B4-BE49-F238E27FC236}">
                <a16:creationId xmlns:a16="http://schemas.microsoft.com/office/drawing/2014/main" id="{8AD28E31-8F53-4358-86EF-CA07E80543FA}"/>
              </a:ext>
            </a:extLst>
          </p:cNvPr>
          <p:cNvSpPr>
            <a:spLocks noGrp="1"/>
          </p:cNvSpPr>
          <p:nvPr userDrawn="1">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AA4FE66-DD69-46B2-BE0E-45534DAD0DB0}"/>
              </a:ext>
            </a:extLst>
          </p:cNvPr>
          <p:cNvSpPr>
            <a:spLocks noGrp="1"/>
          </p:cNvSpPr>
          <p:nvPr userDrawn="1">
            <p:ph type="sldNum" sz="quarter" idx="12"/>
          </p:nvPr>
        </p:nvSpPr>
        <p:spPr/>
        <p:txBody>
          <a:bodyPr/>
          <a:lstStyle>
            <a:lvl1pPr>
              <a:defRPr/>
            </a:lvl1pPr>
          </a:lstStyle>
          <a:p>
            <a:pPr>
              <a:defRPr/>
            </a:pPr>
            <a:fld id="{F69448F5-A253-4D4E-983B-CF4112E1F6C8}" type="slidenum">
              <a:rPr lang="en-US"/>
              <a:pPr>
                <a:defRPr/>
              </a:pPr>
              <a:t>‹#›</a:t>
            </a:fld>
            <a:endParaRPr lang="en-US" dirty="0"/>
          </a:p>
        </p:txBody>
      </p:sp>
    </p:spTree>
    <p:extLst>
      <p:ext uri="{BB962C8B-B14F-4D97-AF65-F5344CB8AC3E}">
        <p14:creationId xmlns:p14="http://schemas.microsoft.com/office/powerpoint/2010/main" val="252630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ECF4A06-625C-4495-8E10-3C8E93B76F29}"/>
              </a:ext>
            </a:extLst>
          </p:cNvPr>
          <p:cNvSpPr>
            <a:spLocks noGrp="1"/>
          </p:cNvSpPr>
          <p:nvPr userDrawn="1">
            <p:ph type="dt" sz="half" idx="10"/>
          </p:nvPr>
        </p:nvSpPr>
        <p:spPr/>
        <p:txBody>
          <a:bodyPr/>
          <a:lstStyle>
            <a:lvl1pPr>
              <a:defRPr/>
            </a:lvl1pPr>
          </a:lstStyle>
          <a:p>
            <a:pPr>
              <a:defRPr/>
            </a:pPr>
            <a:fld id="{648CD1AB-3A22-4DEB-AFE5-4910DD0F347B}"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5A385471-FB2B-4CA0-9ABB-DECF56AFCDF7}"/>
              </a:ext>
            </a:extLst>
          </p:cNvPr>
          <p:cNvSpPr>
            <a:spLocks noGrp="1"/>
          </p:cNvSpPr>
          <p:nvPr userDrawn="1">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DB23254-8FC5-4BF6-8AE0-E0DFA557D201}"/>
              </a:ext>
            </a:extLst>
          </p:cNvPr>
          <p:cNvSpPr>
            <a:spLocks noGrp="1"/>
          </p:cNvSpPr>
          <p:nvPr userDrawn="1">
            <p:ph type="sldNum" sz="quarter" idx="12"/>
          </p:nvPr>
        </p:nvSpPr>
        <p:spPr/>
        <p:txBody>
          <a:bodyPr/>
          <a:lstStyle>
            <a:lvl1pPr>
              <a:defRPr/>
            </a:lvl1pPr>
          </a:lstStyle>
          <a:p>
            <a:pPr>
              <a:defRPr/>
            </a:pPr>
            <a:fld id="{F1E6B64D-6549-40FA-BFF9-B6CA8E5E94C1}" type="slidenum">
              <a:rPr lang="en-US"/>
              <a:pPr>
                <a:defRPr/>
              </a:pPr>
              <a:t>‹#›</a:t>
            </a:fld>
            <a:endParaRPr lang="en-US" dirty="0"/>
          </a:p>
        </p:txBody>
      </p:sp>
    </p:spTree>
    <p:extLst>
      <p:ext uri="{BB962C8B-B14F-4D97-AF65-F5344CB8AC3E}">
        <p14:creationId xmlns:p14="http://schemas.microsoft.com/office/powerpoint/2010/main" val="133110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52BCCB-8FB3-47D4-80E1-C68DCD934955}"/>
              </a:ext>
            </a:extLst>
          </p:cNvPr>
          <p:cNvSpPr>
            <a:spLocks noGrp="1"/>
          </p:cNvSpPr>
          <p:nvPr userDrawn="1">
            <p:ph type="dt" sz="half" idx="10"/>
          </p:nvPr>
        </p:nvSpPr>
        <p:spPr/>
        <p:txBody>
          <a:bodyPr/>
          <a:lstStyle>
            <a:lvl1pPr>
              <a:defRPr/>
            </a:lvl1pPr>
          </a:lstStyle>
          <a:p>
            <a:pPr>
              <a:defRPr/>
            </a:pPr>
            <a:fld id="{FA2FF5B8-A2FE-4C30-BCD7-163943F38B82}" type="datetimeFigureOut">
              <a:rPr lang="en-US"/>
              <a:pPr>
                <a:defRPr/>
              </a:pPr>
              <a:t>4/13/2026</a:t>
            </a:fld>
            <a:endParaRPr lang="en-US" dirty="0"/>
          </a:p>
        </p:txBody>
      </p:sp>
      <p:sp>
        <p:nvSpPr>
          <p:cNvPr id="6" name="Footer Placeholder 4">
            <a:extLst>
              <a:ext uri="{FF2B5EF4-FFF2-40B4-BE49-F238E27FC236}">
                <a16:creationId xmlns:a16="http://schemas.microsoft.com/office/drawing/2014/main" id="{F8887250-85C1-4D1B-883C-99D09122D7F6}"/>
              </a:ext>
            </a:extLst>
          </p:cNvPr>
          <p:cNvSpPr>
            <a:spLocks noGrp="1"/>
          </p:cNvSpPr>
          <p:nvPr userDrawn="1">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4829035-A0E8-4134-9595-B84ADD1C634A}"/>
              </a:ext>
            </a:extLst>
          </p:cNvPr>
          <p:cNvSpPr>
            <a:spLocks noGrp="1"/>
          </p:cNvSpPr>
          <p:nvPr userDrawn="1">
            <p:ph type="sldNum" sz="quarter" idx="12"/>
          </p:nvPr>
        </p:nvSpPr>
        <p:spPr/>
        <p:txBody>
          <a:bodyPr/>
          <a:lstStyle>
            <a:lvl1pPr>
              <a:defRPr/>
            </a:lvl1pPr>
          </a:lstStyle>
          <a:p>
            <a:pPr>
              <a:defRPr/>
            </a:pPr>
            <a:fld id="{5491AE49-ED25-4277-9245-993C36EAC506}" type="slidenum">
              <a:rPr lang="en-US"/>
              <a:pPr>
                <a:defRPr/>
              </a:pPr>
              <a:t>‹#›</a:t>
            </a:fld>
            <a:endParaRPr lang="en-US" dirty="0"/>
          </a:p>
        </p:txBody>
      </p:sp>
    </p:spTree>
    <p:extLst>
      <p:ext uri="{BB962C8B-B14F-4D97-AF65-F5344CB8AC3E}">
        <p14:creationId xmlns:p14="http://schemas.microsoft.com/office/powerpoint/2010/main" val="29556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89EC45-E835-4E11-A7CF-0D6598B6980D}"/>
              </a:ext>
            </a:extLst>
          </p:cNvPr>
          <p:cNvSpPr/>
          <p:nvPr userDrawn="1"/>
        </p:nvSpPr>
        <p:spPr>
          <a:xfrm>
            <a:off x="0" y="6176963"/>
            <a:ext cx="12192000" cy="681037"/>
          </a:xfrm>
          <a:prstGeom prst="rect">
            <a:avLst/>
          </a:prstGeom>
          <a:solidFill>
            <a:srgbClr val="99BF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descr="Logo&#10;&#10;Description automatically generated">
            <a:extLst>
              <a:ext uri="{FF2B5EF4-FFF2-40B4-BE49-F238E27FC236}">
                <a16:creationId xmlns:a16="http://schemas.microsoft.com/office/drawing/2014/main" id="{1A5E507A-5E52-4F16-8862-72A0EE66CCCE}"/>
              </a:ext>
            </a:extLst>
          </p:cNvPr>
          <p:cNvPicPr>
            <a:picLocks noChangeAspect="1"/>
          </p:cNvPicPr>
          <p:nvPr userDrawn="1"/>
        </p:nvPicPr>
        <p:blipFill rotWithShape="1">
          <a:blip r:embed="rId14"/>
          <a:srcRect l="2581" t="8335" r="2338" b="7879"/>
          <a:stretch/>
        </p:blipFill>
        <p:spPr>
          <a:xfrm>
            <a:off x="246063" y="6056313"/>
            <a:ext cx="3008312" cy="708025"/>
          </a:xfrm>
          <a:prstGeom prst="rect">
            <a:avLst/>
          </a:prstGeom>
          <a:ln w="38100" cap="sq">
            <a:solidFill>
              <a:srgbClr val="99BFE5"/>
            </a:solidFill>
            <a:prstDash val="solid"/>
            <a:miter lim="800000"/>
          </a:ln>
          <a:effectLst>
            <a:outerShdw blurRad="50800" dist="38100" dir="2700000" algn="tl" rotWithShape="0">
              <a:srgbClr val="000000">
                <a:alpha val="43000"/>
              </a:srgbClr>
            </a:outerShdw>
          </a:effectLst>
        </p:spPr>
      </p:pic>
      <p:sp>
        <p:nvSpPr>
          <p:cNvPr id="1028" name="Title Placeholder 1">
            <a:extLst>
              <a:ext uri="{FF2B5EF4-FFF2-40B4-BE49-F238E27FC236}">
                <a16:creationId xmlns:a16="http://schemas.microsoft.com/office/drawing/2014/main" id="{BECB954B-AE32-4292-9AD1-7733DFA1A573}"/>
              </a:ext>
            </a:extLst>
          </p:cNvPr>
          <p:cNvSpPr>
            <a:spLocks noGrp="1" noChangeArrowheads="1"/>
          </p:cNvSpPr>
          <p:nvPr userDrawn="1">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E9A75CB8-D1A4-4CF1-9AF5-52360F702C4B}"/>
              </a:ext>
            </a:extLst>
          </p:cNvPr>
          <p:cNvSpPr>
            <a:spLocks noGrp="1" noChangeArrowheads="1"/>
          </p:cNvSpPr>
          <p:nvPr userDrawn="1">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8F904E-2E7F-4815-B5D1-6EF709DEDAED}"/>
              </a:ext>
            </a:extLst>
          </p:cNvPr>
          <p:cNvSpPr>
            <a:spLocks noGrp="1"/>
          </p:cNvSpPr>
          <p:nvPr userDrawn="1">
            <p:ph type="dt" sz="half" idx="2"/>
          </p:nvPr>
        </p:nvSpPr>
        <p:spPr>
          <a:xfrm>
            <a:off x="3822700" y="6361113"/>
            <a:ext cx="104457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7914053-D912-43F9-8C36-5806D4CBFE2D}" type="datetimeFigureOut">
              <a:rPr lang="en-US"/>
              <a:pPr>
                <a:defRPr/>
              </a:pPr>
              <a:t>4/13/2026</a:t>
            </a:fld>
            <a:endParaRPr lang="en-US" dirty="0"/>
          </a:p>
        </p:txBody>
      </p:sp>
      <p:sp>
        <p:nvSpPr>
          <p:cNvPr id="5" name="Footer Placeholder 4">
            <a:extLst>
              <a:ext uri="{FF2B5EF4-FFF2-40B4-BE49-F238E27FC236}">
                <a16:creationId xmlns:a16="http://schemas.microsoft.com/office/drawing/2014/main" id="{B32A9C65-BF68-4C3C-9A35-A4FE2EDB2F5B}"/>
              </a:ext>
            </a:extLst>
          </p:cNvPr>
          <p:cNvSpPr>
            <a:spLocks noGrp="1"/>
          </p:cNvSpPr>
          <p:nvPr userDrawn="1">
            <p:ph type="ftr" sz="quarter" idx="3"/>
          </p:nvPr>
        </p:nvSpPr>
        <p:spPr>
          <a:xfrm>
            <a:off x="5095875" y="6361113"/>
            <a:ext cx="328612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D02A0FDE-764F-41DB-ABDA-3FC34076C3BD}"/>
              </a:ext>
            </a:extLst>
          </p:cNvPr>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A78EA94-2C5D-446C-BBAF-2E774BBCDB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2pPr>
      <a:lvl3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3pPr>
      <a:lvl4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4pPr>
      <a:lvl5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5pPr>
      <a:lvl6pPr marL="457200" algn="l" rtl="0" fontAlgn="base">
        <a:lnSpc>
          <a:spcPct val="90000"/>
        </a:lnSpc>
        <a:spcBef>
          <a:spcPct val="0"/>
        </a:spcBef>
        <a:spcAft>
          <a:spcPct val="0"/>
        </a:spcAft>
        <a:defRPr sz="4400">
          <a:solidFill>
            <a:schemeClr val="tx1"/>
          </a:solidFill>
          <a:latin typeface="Futura BdCn BT" panose="020B0706020204020204" pitchFamily="34" charset="0"/>
        </a:defRPr>
      </a:lvl6pPr>
      <a:lvl7pPr marL="914400" algn="l" rtl="0" fontAlgn="base">
        <a:lnSpc>
          <a:spcPct val="90000"/>
        </a:lnSpc>
        <a:spcBef>
          <a:spcPct val="0"/>
        </a:spcBef>
        <a:spcAft>
          <a:spcPct val="0"/>
        </a:spcAft>
        <a:defRPr sz="4400">
          <a:solidFill>
            <a:schemeClr val="tx1"/>
          </a:solidFill>
          <a:latin typeface="Futura BdCn BT" panose="020B0706020204020204" pitchFamily="34" charset="0"/>
        </a:defRPr>
      </a:lvl7pPr>
      <a:lvl8pPr marL="1371600" algn="l" rtl="0" fontAlgn="base">
        <a:lnSpc>
          <a:spcPct val="90000"/>
        </a:lnSpc>
        <a:spcBef>
          <a:spcPct val="0"/>
        </a:spcBef>
        <a:spcAft>
          <a:spcPct val="0"/>
        </a:spcAft>
        <a:defRPr sz="4400">
          <a:solidFill>
            <a:schemeClr val="tx1"/>
          </a:solidFill>
          <a:latin typeface="Futura BdCn BT" panose="020B0706020204020204" pitchFamily="34" charset="0"/>
        </a:defRPr>
      </a:lvl8pPr>
      <a:lvl9pPr marL="1828800" algn="l" rtl="0" fontAlgn="base">
        <a:lnSpc>
          <a:spcPct val="90000"/>
        </a:lnSpc>
        <a:spcBef>
          <a:spcPct val="0"/>
        </a:spcBef>
        <a:spcAft>
          <a:spcPct val="0"/>
        </a:spcAft>
        <a:defRPr sz="4400">
          <a:solidFill>
            <a:schemeClr val="tx1"/>
          </a:solidFill>
          <a:latin typeface="Futura BdCn BT" panose="020B07060202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1hy6zqzgmqusm.cloudfront.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3.png"/><Relationship Id="rId7" Type="http://schemas.openxmlformats.org/officeDocument/2006/relationships/image" Target="../media/image110.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4.png"/><Relationship Id="rId4" Type="http://schemas.openxmlformats.org/officeDocument/2006/relationships/customXml" Target="../ink/ink4.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1hy6zqzgmqusm.cloudfront.n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1hy6zqzgmqusm.cloudfront.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1hy6zqzgmqusm.cloudfront.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D7B05-9D88-4E82-BA17-679DA267134D}"/>
              </a:ext>
            </a:extLst>
          </p:cNvPr>
          <p:cNvSpPr>
            <a:spLocks noGrp="1"/>
          </p:cNvSpPr>
          <p:nvPr>
            <p:ph type="title"/>
          </p:nvPr>
        </p:nvSpPr>
        <p:spPr>
          <a:xfrm>
            <a:off x="801675" y="211003"/>
            <a:ext cx="10298125" cy="1570646"/>
          </a:xfrm>
        </p:spPr>
        <p:txBody>
          <a:bodyPr rtlCol="0">
            <a:normAutofit/>
          </a:bodyPr>
          <a:lstStyle/>
          <a:p>
            <a:pPr algn="ctr" eaLnBrk="1" fontAlgn="auto" hangingPunct="1">
              <a:spcAft>
                <a:spcPts val="0"/>
              </a:spcAft>
              <a:defRPr/>
            </a:pPr>
            <a:r>
              <a:rPr lang="en-US" sz="5400" b="1" i="1" dirty="0">
                <a:latin typeface="+mn-lt"/>
              </a:rPr>
              <a:t>Center Admin Training</a:t>
            </a:r>
            <a:endParaRPr lang="en-US" sz="4000" b="1" i="1" dirty="0"/>
          </a:p>
        </p:txBody>
      </p:sp>
      <p:pic>
        <p:nvPicPr>
          <p:cNvPr id="4099" name="Content Placeholder 8" descr="Graphic of the Dispatch terminal with WildCAD-E operating">
            <a:extLst>
              <a:ext uri="{FF2B5EF4-FFF2-40B4-BE49-F238E27FC236}">
                <a16:creationId xmlns:a16="http://schemas.microsoft.com/office/drawing/2014/main" id="{700835FF-D76D-436C-B1BE-F0995F5B43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95623" y="1053083"/>
            <a:ext cx="5863825" cy="5308320"/>
          </a:xfrm>
        </p:spPr>
      </p:pic>
      <p:sp>
        <p:nvSpPr>
          <p:cNvPr id="3" name="TextBox 2">
            <a:extLst>
              <a:ext uri="{FF2B5EF4-FFF2-40B4-BE49-F238E27FC236}">
                <a16:creationId xmlns:a16="http://schemas.microsoft.com/office/drawing/2014/main" id="{F282649B-36B2-1EE0-1216-6E62FB4DCC4F}"/>
              </a:ext>
            </a:extLst>
          </p:cNvPr>
          <p:cNvSpPr txBox="1"/>
          <p:nvPr/>
        </p:nvSpPr>
        <p:spPr>
          <a:xfrm>
            <a:off x="7372990" y="5620251"/>
            <a:ext cx="5551025" cy="369332"/>
          </a:xfrm>
          <a:prstGeom prst="rect">
            <a:avLst/>
          </a:prstGeom>
          <a:noFill/>
        </p:spPr>
        <p:txBody>
          <a:bodyPr wrap="square" rtlCol="0">
            <a:spAutoFit/>
          </a:bodyPr>
          <a:lstStyle/>
          <a:p>
            <a:r>
              <a:rPr lang="en-US" b="1" dirty="0"/>
              <a:t>Using WildCAD-E v.2.1.0-CDAT-2026</a:t>
            </a:r>
          </a:p>
        </p:txBody>
      </p:sp>
      <p:sp>
        <p:nvSpPr>
          <p:cNvPr id="6" name="Title 3">
            <a:extLst>
              <a:ext uri="{FF2B5EF4-FFF2-40B4-BE49-F238E27FC236}">
                <a16:creationId xmlns:a16="http://schemas.microsoft.com/office/drawing/2014/main" id="{6F1B6E05-675F-E427-7BE6-E0A09759D9B2}"/>
              </a:ext>
            </a:extLst>
          </p:cNvPr>
          <p:cNvSpPr txBox="1">
            <a:spLocks/>
          </p:cNvSpPr>
          <p:nvPr/>
        </p:nvSpPr>
        <p:spPr bwMode="auto">
          <a:xfrm>
            <a:off x="1098593" y="2518024"/>
            <a:ext cx="5397677" cy="15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2pPr>
            <a:lvl3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3pPr>
            <a:lvl4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4pPr>
            <a:lvl5pPr algn="l" rtl="0" eaLnBrk="0" fontAlgn="base" hangingPunct="0">
              <a:lnSpc>
                <a:spcPct val="90000"/>
              </a:lnSpc>
              <a:spcBef>
                <a:spcPct val="0"/>
              </a:spcBef>
              <a:spcAft>
                <a:spcPct val="0"/>
              </a:spcAft>
              <a:defRPr sz="4400">
                <a:solidFill>
                  <a:schemeClr val="tx1"/>
                </a:solidFill>
                <a:latin typeface="Futura BdCn BT" panose="020B0706020204020204" pitchFamily="34" charset="0"/>
              </a:defRPr>
            </a:lvl5pPr>
            <a:lvl6pPr marL="457200" algn="l" rtl="0" fontAlgn="base">
              <a:lnSpc>
                <a:spcPct val="90000"/>
              </a:lnSpc>
              <a:spcBef>
                <a:spcPct val="0"/>
              </a:spcBef>
              <a:spcAft>
                <a:spcPct val="0"/>
              </a:spcAft>
              <a:defRPr sz="4400">
                <a:solidFill>
                  <a:schemeClr val="tx1"/>
                </a:solidFill>
                <a:latin typeface="Futura BdCn BT" panose="020B0706020204020204" pitchFamily="34" charset="0"/>
              </a:defRPr>
            </a:lvl6pPr>
            <a:lvl7pPr marL="914400" algn="l" rtl="0" fontAlgn="base">
              <a:lnSpc>
                <a:spcPct val="90000"/>
              </a:lnSpc>
              <a:spcBef>
                <a:spcPct val="0"/>
              </a:spcBef>
              <a:spcAft>
                <a:spcPct val="0"/>
              </a:spcAft>
              <a:defRPr sz="4400">
                <a:solidFill>
                  <a:schemeClr val="tx1"/>
                </a:solidFill>
                <a:latin typeface="Futura BdCn BT" panose="020B0706020204020204" pitchFamily="34" charset="0"/>
              </a:defRPr>
            </a:lvl7pPr>
            <a:lvl8pPr marL="1371600" algn="l" rtl="0" fontAlgn="base">
              <a:lnSpc>
                <a:spcPct val="90000"/>
              </a:lnSpc>
              <a:spcBef>
                <a:spcPct val="0"/>
              </a:spcBef>
              <a:spcAft>
                <a:spcPct val="0"/>
              </a:spcAft>
              <a:defRPr sz="4400">
                <a:solidFill>
                  <a:schemeClr val="tx1"/>
                </a:solidFill>
                <a:latin typeface="Futura BdCn BT" panose="020B0706020204020204" pitchFamily="34" charset="0"/>
              </a:defRPr>
            </a:lvl8pPr>
            <a:lvl9pPr marL="1828800" algn="l" rtl="0" fontAlgn="base">
              <a:lnSpc>
                <a:spcPct val="90000"/>
              </a:lnSpc>
              <a:spcBef>
                <a:spcPct val="0"/>
              </a:spcBef>
              <a:spcAft>
                <a:spcPct val="0"/>
              </a:spcAft>
              <a:defRPr sz="4400">
                <a:solidFill>
                  <a:schemeClr val="tx1"/>
                </a:solidFill>
                <a:latin typeface="Futura BdCn BT" panose="020B0706020204020204" pitchFamily="34" charset="0"/>
              </a:defRPr>
            </a:lvl9pPr>
          </a:lstStyle>
          <a:p>
            <a:pPr algn="ctr">
              <a:spcAft>
                <a:spcPts val="0"/>
              </a:spcAft>
              <a:defRPr/>
            </a:pPr>
            <a:r>
              <a:rPr lang="en-US" sz="5400" b="1" i="1">
                <a:latin typeface="+mn-lt"/>
              </a:rPr>
              <a:t>Welcome!</a:t>
            </a:r>
            <a:endParaRPr lang="en-US"/>
          </a:p>
        </p:txBody>
      </p:sp>
    </p:spTree>
    <p:extLst>
      <p:ext uri="{BB962C8B-B14F-4D97-AF65-F5344CB8AC3E}">
        <p14:creationId xmlns:p14="http://schemas.microsoft.com/office/powerpoint/2010/main" val="283310885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558EB-4D84-98AB-CA17-2DD7BF9709F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AAE130D8-1311-43CF-8B56-FC1DE5F19905}"/>
              </a:ext>
            </a:extLst>
          </p:cNvPr>
          <p:cNvSpPr>
            <a:spLocks noGrp="1" noChangeArrowheads="1"/>
          </p:cNvSpPr>
          <p:nvPr>
            <p:ph type="title"/>
          </p:nvPr>
        </p:nvSpPr>
        <p:spPr/>
        <p:txBody>
          <a:bodyPr/>
          <a:lstStyle/>
          <a:p>
            <a:pPr eaLnBrk="1" hangingPunct="1"/>
            <a:r>
              <a:rPr lang="en-US" altLang="en-US" sz="3200" b="1" i="1" dirty="0">
                <a:latin typeface="Futura LtCn BT" panose="020B0408020204030204" pitchFamily="34" charset="0"/>
              </a:rPr>
              <a:t>Response Areas – Types and Numbers of Resources</a:t>
            </a:r>
          </a:p>
        </p:txBody>
      </p:sp>
      <p:cxnSp>
        <p:nvCxnSpPr>
          <p:cNvPr id="5" name="Straight Connector 4">
            <a:extLst>
              <a:ext uri="{FF2B5EF4-FFF2-40B4-BE49-F238E27FC236}">
                <a16:creationId xmlns:a16="http://schemas.microsoft.com/office/drawing/2014/main" id="{A566D2E0-7476-742B-8CA2-8184289CB958}"/>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CC483372-6E12-AA49-8D57-100D6F7EB86E}"/>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597A7B68-16C2-7B97-8142-8377006B0AEF}"/>
              </a:ext>
            </a:extLst>
          </p:cNvPr>
          <p:cNvSpPr txBox="1"/>
          <p:nvPr/>
        </p:nvSpPr>
        <p:spPr>
          <a:xfrm>
            <a:off x="1167896" y="1631116"/>
            <a:ext cx="7831247" cy="4154984"/>
          </a:xfrm>
          <a:prstGeom prst="rect">
            <a:avLst/>
          </a:prstGeom>
          <a:noFill/>
        </p:spPr>
        <p:txBody>
          <a:bodyPr wrap="square" rtlCol="0">
            <a:spAutoFit/>
          </a:bodyPr>
          <a:lstStyle/>
          <a:p>
            <a:r>
              <a:rPr lang="en-US" sz="2400" b="1" i="1" dirty="0"/>
              <a:t>Consider a large wilderness area near a roaded area with significant wildland urban interface.</a:t>
            </a:r>
          </a:p>
          <a:p>
            <a:endParaRPr lang="en-US" sz="2400" b="1" i="1" dirty="0"/>
          </a:p>
          <a:p>
            <a:pPr lvl="1"/>
            <a:r>
              <a:rPr lang="en-US" sz="2400" b="1" i="1" dirty="0"/>
              <a:t>Those 2 areas should not be in the same Response Area because the WUI roaded area might use primarily engines, dozers and other similar resources, whereas the wilderness might rely more on crews.</a:t>
            </a:r>
          </a:p>
          <a:p>
            <a:endParaRPr lang="en-US" sz="2400" b="1" i="1" dirty="0"/>
          </a:p>
          <a:p>
            <a:pPr marL="342900" indent="-342900">
              <a:buFont typeface="Arial" panose="020B0604020202020204" pitchFamily="34" charset="0"/>
              <a:buChar char="•"/>
            </a:pPr>
            <a:endParaRPr lang="en-US" sz="2400" b="1" i="1" dirty="0"/>
          </a:p>
          <a:p>
            <a:endParaRPr lang="en-US" sz="2400" b="1" i="1" dirty="0"/>
          </a:p>
        </p:txBody>
      </p:sp>
    </p:spTree>
    <p:extLst>
      <p:ext uri="{BB962C8B-B14F-4D97-AF65-F5344CB8AC3E}">
        <p14:creationId xmlns:p14="http://schemas.microsoft.com/office/powerpoint/2010/main" val="29352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A015-8F11-E218-A128-FF0010B17F45}"/>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9DD61D7A-0A0E-EB15-5C3C-EBAF55B3A526}"/>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Response Areas – Travel Times</a:t>
            </a:r>
          </a:p>
        </p:txBody>
      </p:sp>
      <p:cxnSp>
        <p:nvCxnSpPr>
          <p:cNvPr id="5" name="Straight Connector 4">
            <a:extLst>
              <a:ext uri="{FF2B5EF4-FFF2-40B4-BE49-F238E27FC236}">
                <a16:creationId xmlns:a16="http://schemas.microsoft.com/office/drawing/2014/main" id="{8178E6FC-488A-B579-F077-F1DFE9554170}"/>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9AA3BB59-EA28-44D0-2083-65774D868300}"/>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22F30AFC-927B-838E-A80B-E6D98437C8A1}"/>
              </a:ext>
            </a:extLst>
          </p:cNvPr>
          <p:cNvSpPr txBox="1"/>
          <p:nvPr/>
        </p:nvSpPr>
        <p:spPr>
          <a:xfrm>
            <a:off x="1167896" y="1631116"/>
            <a:ext cx="7831247" cy="3785652"/>
          </a:xfrm>
          <a:prstGeom prst="rect">
            <a:avLst/>
          </a:prstGeom>
          <a:noFill/>
        </p:spPr>
        <p:txBody>
          <a:bodyPr wrap="square" rtlCol="0">
            <a:spAutoFit/>
          </a:bodyPr>
          <a:lstStyle/>
          <a:p>
            <a:r>
              <a:rPr lang="en-US" sz="2400" b="1" i="1" dirty="0"/>
              <a:t>Next consider an area cut in half by a large north-south river with no roads crossing the river.</a:t>
            </a:r>
          </a:p>
          <a:p>
            <a:pPr lvl="1"/>
            <a:r>
              <a:rPr lang="en-US" sz="2400" b="1" i="1" dirty="0"/>
              <a:t>A dispatch location on the east side of the river is closest to the entire area, but vehicles cannot drive to the west side of the area.</a:t>
            </a:r>
          </a:p>
          <a:p>
            <a:pPr lvl="1"/>
            <a:endParaRPr lang="en-US" sz="2400" b="1" i="1" dirty="0"/>
          </a:p>
          <a:p>
            <a:pPr lvl="1"/>
            <a:r>
              <a:rPr lang="en-US" sz="2400" b="1" i="1" dirty="0"/>
              <a:t>Natural barriers like this river might require splitting this area into 2 Response Areas.</a:t>
            </a:r>
          </a:p>
          <a:p>
            <a:pPr marL="342900" indent="-342900">
              <a:buFont typeface="Arial" panose="020B0604020202020204" pitchFamily="34" charset="0"/>
              <a:buChar char="•"/>
            </a:pPr>
            <a:endParaRPr lang="en-US" sz="2400" b="1" i="1" dirty="0"/>
          </a:p>
          <a:p>
            <a:endParaRPr lang="en-US" sz="2400" b="1" i="1" dirty="0"/>
          </a:p>
        </p:txBody>
      </p:sp>
    </p:spTree>
    <p:extLst>
      <p:ext uri="{BB962C8B-B14F-4D97-AF65-F5344CB8AC3E}">
        <p14:creationId xmlns:p14="http://schemas.microsoft.com/office/powerpoint/2010/main" val="18396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EC22-CB2D-B0CF-8B21-106E4A75A4C2}"/>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FFCBEE3E-5C14-8635-80BE-FA78D5AABB39}"/>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Response Areas</a:t>
            </a:r>
          </a:p>
        </p:txBody>
      </p:sp>
      <p:cxnSp>
        <p:nvCxnSpPr>
          <p:cNvPr id="5" name="Straight Connector 4">
            <a:extLst>
              <a:ext uri="{FF2B5EF4-FFF2-40B4-BE49-F238E27FC236}">
                <a16:creationId xmlns:a16="http://schemas.microsoft.com/office/drawing/2014/main" id="{657BEEFE-C504-BEE9-D5D7-21D59D178759}"/>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2BB04A69-4F62-2BD9-91B3-E4BA7CF4F297}"/>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4037EAD7-E35F-FC2A-E87B-AD2CB302564A}"/>
              </a:ext>
            </a:extLst>
          </p:cNvPr>
          <p:cNvSpPr txBox="1"/>
          <p:nvPr/>
        </p:nvSpPr>
        <p:spPr>
          <a:xfrm>
            <a:off x="1167896" y="1631116"/>
            <a:ext cx="7954070" cy="4154984"/>
          </a:xfrm>
          <a:prstGeom prst="rect">
            <a:avLst/>
          </a:prstGeom>
          <a:noFill/>
        </p:spPr>
        <p:txBody>
          <a:bodyPr wrap="square" rtlCol="0">
            <a:spAutoFit/>
          </a:bodyPr>
          <a:lstStyle/>
          <a:p>
            <a:r>
              <a:rPr lang="en-US" sz="2400" b="1" i="1" dirty="0"/>
              <a:t>To summarize - Response Areas are polygons with similar:</a:t>
            </a:r>
          </a:p>
          <a:p>
            <a:pPr marL="342900" indent="-342900">
              <a:buFont typeface="Arial" panose="020B0604020202020204" pitchFamily="34" charset="0"/>
              <a:buChar char="•"/>
            </a:pPr>
            <a:r>
              <a:rPr lang="en-US" sz="2400" b="1" i="1" dirty="0"/>
              <a:t>Types and numbers of resources to respond</a:t>
            </a:r>
          </a:p>
          <a:p>
            <a:pPr marL="342900" indent="-342900">
              <a:buFont typeface="Arial" panose="020B0604020202020204" pitchFamily="34" charset="0"/>
              <a:buChar char="•"/>
            </a:pPr>
            <a:r>
              <a:rPr lang="en-US" sz="2400" b="1" i="1" dirty="0"/>
              <a:t>Travel times from the different dispatch locations</a:t>
            </a:r>
          </a:p>
          <a:p>
            <a:pPr marL="342900" indent="-342900">
              <a:buFont typeface="Arial" panose="020B0604020202020204" pitchFamily="34" charset="0"/>
              <a:buChar char="•"/>
            </a:pPr>
            <a:endParaRPr lang="en-US" sz="2400" b="1" i="1" dirty="0"/>
          </a:p>
          <a:p>
            <a:pPr marL="342900" indent="-342900">
              <a:buFont typeface="Arial" panose="020B0604020202020204" pitchFamily="34" charset="0"/>
              <a:buChar char="•"/>
            </a:pPr>
            <a:r>
              <a:rPr lang="en-US" sz="2400" b="1" i="1" dirty="0"/>
              <a:t>Look at LPF Response Areas 35 and 31</a:t>
            </a:r>
          </a:p>
          <a:p>
            <a:pPr marL="342900" indent="-342900">
              <a:buFont typeface="Arial" panose="020B0604020202020204" pitchFamily="34" charset="0"/>
              <a:buChar char="•"/>
            </a:pPr>
            <a:r>
              <a:rPr lang="en-US" sz="2400" b="1" i="1" dirty="0">
                <a:hlinkClick r:id="rId3"/>
              </a:rPr>
              <a:t>WildCAD-E</a:t>
            </a:r>
            <a:endParaRPr lang="en-US" sz="2400" b="1" i="1" dirty="0"/>
          </a:p>
          <a:p>
            <a:pPr marL="342900" indent="-342900">
              <a:buFont typeface="Arial" panose="020B0604020202020204" pitchFamily="34" charset="0"/>
              <a:buChar char="•"/>
            </a:pPr>
            <a:endParaRPr lang="en-US" sz="2400" b="1" i="1" dirty="0"/>
          </a:p>
          <a:p>
            <a:endParaRPr lang="en-US" sz="2400" b="1" i="1" dirty="0"/>
          </a:p>
          <a:p>
            <a:endParaRPr lang="en-US" sz="2400" b="1" i="1" dirty="0"/>
          </a:p>
          <a:p>
            <a:endParaRPr lang="en-US" sz="2400" b="1" i="1" dirty="0"/>
          </a:p>
        </p:txBody>
      </p:sp>
    </p:spTree>
    <p:extLst>
      <p:ext uri="{BB962C8B-B14F-4D97-AF65-F5344CB8AC3E}">
        <p14:creationId xmlns:p14="http://schemas.microsoft.com/office/powerpoint/2010/main" val="825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9C7A-B6D8-C626-2695-534E0D5C0084}"/>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ADDE0F27-16D2-BF5F-CFB6-32F82A3229BA}"/>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Dispatch Locations</a:t>
            </a:r>
          </a:p>
        </p:txBody>
      </p:sp>
      <p:cxnSp>
        <p:nvCxnSpPr>
          <p:cNvPr id="5" name="Straight Connector 4">
            <a:extLst>
              <a:ext uri="{FF2B5EF4-FFF2-40B4-BE49-F238E27FC236}">
                <a16:creationId xmlns:a16="http://schemas.microsoft.com/office/drawing/2014/main" id="{61E930D7-759B-A6A9-DAC5-13E1F2ED3226}"/>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B9E643F2-0423-3F4E-4C1E-82BC6F450A1E}"/>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C70018FD-A4DD-25CC-9767-D27405609E6F}"/>
              </a:ext>
            </a:extLst>
          </p:cNvPr>
          <p:cNvSpPr txBox="1"/>
          <p:nvPr/>
        </p:nvSpPr>
        <p:spPr>
          <a:xfrm>
            <a:off x="1167897" y="1631117"/>
            <a:ext cx="8145785" cy="4154984"/>
          </a:xfrm>
          <a:prstGeom prst="rect">
            <a:avLst/>
          </a:prstGeom>
          <a:noFill/>
        </p:spPr>
        <p:txBody>
          <a:bodyPr wrap="square" rtlCol="0">
            <a:spAutoFit/>
          </a:bodyPr>
          <a:lstStyle/>
          <a:p>
            <a:r>
              <a:rPr lang="en-US" sz="2400" b="1" i="1" dirty="0"/>
              <a:t>Common examples:</a:t>
            </a:r>
          </a:p>
          <a:p>
            <a:pPr marL="342900" indent="-342900">
              <a:buFont typeface="Arial" panose="020B0604020202020204" pitchFamily="34" charset="0"/>
              <a:buChar char="•"/>
            </a:pPr>
            <a:r>
              <a:rPr lang="en-US" sz="2400" b="1" i="1" dirty="0"/>
              <a:t>Fire stations</a:t>
            </a:r>
          </a:p>
          <a:p>
            <a:pPr marL="342900" indent="-342900">
              <a:buFont typeface="Arial" panose="020B0604020202020204" pitchFamily="34" charset="0"/>
              <a:buChar char="•"/>
            </a:pPr>
            <a:r>
              <a:rPr lang="en-US" sz="2400" b="1" i="1" dirty="0"/>
              <a:t>Ranger stations</a:t>
            </a:r>
          </a:p>
          <a:p>
            <a:pPr marL="342900" indent="-342900">
              <a:buFont typeface="Arial" panose="020B0604020202020204" pitchFamily="34" charset="0"/>
              <a:buChar char="•"/>
            </a:pPr>
            <a:r>
              <a:rPr lang="en-US" sz="2400" b="1" i="1" dirty="0"/>
              <a:t>Airports, heliports</a:t>
            </a:r>
          </a:p>
          <a:p>
            <a:endParaRPr lang="en-US" sz="2400" b="1" i="1" dirty="0"/>
          </a:p>
          <a:p>
            <a:pPr marL="342900" indent="-342900">
              <a:buFont typeface="Arial" panose="020B0604020202020204" pitchFamily="34" charset="0"/>
              <a:buChar char="•"/>
            </a:pPr>
            <a:r>
              <a:rPr lang="en-US" sz="2400" b="1" i="1" dirty="0"/>
              <a:t>Work or project areas</a:t>
            </a:r>
          </a:p>
          <a:p>
            <a:pPr marL="342900" indent="-342900">
              <a:buFont typeface="Arial" panose="020B0604020202020204" pitchFamily="34" charset="0"/>
              <a:buChar char="•"/>
            </a:pPr>
            <a:r>
              <a:rPr lang="en-US" sz="2400" b="1" i="1" dirty="0"/>
              <a:t>Common staging areas</a:t>
            </a:r>
          </a:p>
          <a:p>
            <a:endParaRPr lang="en-US" sz="2400" b="1" i="1" dirty="0"/>
          </a:p>
          <a:p>
            <a:r>
              <a:rPr lang="en-US" sz="2400" b="1" i="1" dirty="0"/>
              <a:t>In WildCAD, for each Response Area, you will prioritize Dispatch Locations by travel times.</a:t>
            </a:r>
          </a:p>
          <a:p>
            <a:endParaRPr lang="en-US" sz="2400" b="1" i="1" dirty="0"/>
          </a:p>
        </p:txBody>
      </p:sp>
    </p:spTree>
    <p:extLst>
      <p:ext uri="{BB962C8B-B14F-4D97-AF65-F5344CB8AC3E}">
        <p14:creationId xmlns:p14="http://schemas.microsoft.com/office/powerpoint/2010/main" val="12618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2BD0A-6C68-12F3-8674-E832A09BD0C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C6CE238B-4B20-0FDE-03CC-399D17A2FA0A}"/>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Dispatch Locations</a:t>
            </a:r>
          </a:p>
        </p:txBody>
      </p:sp>
      <p:cxnSp>
        <p:nvCxnSpPr>
          <p:cNvPr id="5" name="Straight Connector 4">
            <a:extLst>
              <a:ext uri="{FF2B5EF4-FFF2-40B4-BE49-F238E27FC236}">
                <a16:creationId xmlns:a16="http://schemas.microsoft.com/office/drawing/2014/main" id="{B8DB508F-0070-A03B-9D37-243F609B2652}"/>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A7B3A6C2-A7DC-F4AF-2D97-2E83DAF1D0D6}"/>
              </a:ext>
            </a:extLst>
          </p:cNvPr>
          <p:cNvSpPr>
            <a:spLocks noGrp="1" noChangeArrowheads="1"/>
          </p:cNvSpPr>
          <p:nvPr>
            <p:ph idx="1"/>
          </p:nvPr>
        </p:nvSpPr>
        <p:spPr>
          <a:xfrm>
            <a:off x="6446949" y="1748143"/>
            <a:ext cx="4038626"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6" name="Rectangle: Rounded Corners 5">
            <a:extLst>
              <a:ext uri="{FF2B5EF4-FFF2-40B4-BE49-F238E27FC236}">
                <a16:creationId xmlns:a16="http://schemas.microsoft.com/office/drawing/2014/main" id="{27D844D7-579E-3019-A22A-35ADE3D19532}"/>
              </a:ext>
            </a:extLst>
          </p:cNvPr>
          <p:cNvSpPr/>
          <p:nvPr/>
        </p:nvSpPr>
        <p:spPr>
          <a:xfrm>
            <a:off x="2565015" y="4145020"/>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DL2</a:t>
            </a:r>
          </a:p>
        </p:txBody>
      </p:sp>
      <p:sp>
        <p:nvSpPr>
          <p:cNvPr id="7" name="Rectangle: Rounded Corners 6">
            <a:extLst>
              <a:ext uri="{FF2B5EF4-FFF2-40B4-BE49-F238E27FC236}">
                <a16:creationId xmlns:a16="http://schemas.microsoft.com/office/drawing/2014/main" id="{5CBE12D9-3EA3-AAEC-A62D-5B94D078F9B8}"/>
              </a:ext>
            </a:extLst>
          </p:cNvPr>
          <p:cNvSpPr/>
          <p:nvPr/>
        </p:nvSpPr>
        <p:spPr>
          <a:xfrm>
            <a:off x="3461861" y="5075922"/>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DL3</a:t>
            </a:r>
          </a:p>
        </p:txBody>
      </p:sp>
      <p:sp>
        <p:nvSpPr>
          <p:cNvPr id="8" name="Teardrop 7">
            <a:extLst>
              <a:ext uri="{FF2B5EF4-FFF2-40B4-BE49-F238E27FC236}">
                <a16:creationId xmlns:a16="http://schemas.microsoft.com/office/drawing/2014/main" id="{67D64FC8-D96B-1D7A-9019-50BEC4702557}"/>
              </a:ext>
            </a:extLst>
          </p:cNvPr>
          <p:cNvSpPr/>
          <p:nvPr/>
        </p:nvSpPr>
        <p:spPr>
          <a:xfrm>
            <a:off x="1631693" y="1669048"/>
            <a:ext cx="3185404" cy="1759952"/>
          </a:xfrm>
          <a:prstGeom prst="teardrop">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Response</a:t>
            </a:r>
          </a:p>
          <a:p>
            <a:pPr algn="ctr"/>
            <a:r>
              <a:rPr lang="en-US" dirty="0">
                <a:solidFill>
                  <a:schemeClr val="tx1"/>
                </a:solidFill>
              </a:rPr>
              <a:t>Area 35</a:t>
            </a:r>
          </a:p>
        </p:txBody>
      </p:sp>
      <p:sp>
        <p:nvSpPr>
          <p:cNvPr id="2" name="Rectangle: Rounded Corners 1">
            <a:extLst>
              <a:ext uri="{FF2B5EF4-FFF2-40B4-BE49-F238E27FC236}">
                <a16:creationId xmlns:a16="http://schemas.microsoft.com/office/drawing/2014/main" id="{15D1A17D-23C3-A6D6-FB5B-8DC37411EE6E}"/>
              </a:ext>
            </a:extLst>
          </p:cNvPr>
          <p:cNvSpPr/>
          <p:nvPr/>
        </p:nvSpPr>
        <p:spPr>
          <a:xfrm>
            <a:off x="1753661" y="2236931"/>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DL1</a:t>
            </a:r>
          </a:p>
        </p:txBody>
      </p:sp>
      <p:sp>
        <p:nvSpPr>
          <p:cNvPr id="10" name="TextBox 9">
            <a:extLst>
              <a:ext uri="{FF2B5EF4-FFF2-40B4-BE49-F238E27FC236}">
                <a16:creationId xmlns:a16="http://schemas.microsoft.com/office/drawing/2014/main" id="{9E9BFC3A-AD58-9F9C-1163-9A69B80D3CC3}"/>
              </a:ext>
            </a:extLst>
          </p:cNvPr>
          <p:cNvSpPr txBox="1"/>
          <p:nvPr/>
        </p:nvSpPr>
        <p:spPr>
          <a:xfrm>
            <a:off x="1669444" y="2623851"/>
            <a:ext cx="979788" cy="369332"/>
          </a:xfrm>
          <a:prstGeom prst="rect">
            <a:avLst/>
          </a:prstGeom>
          <a:noFill/>
        </p:spPr>
        <p:txBody>
          <a:bodyPr wrap="square" rtlCol="0">
            <a:spAutoFit/>
          </a:bodyPr>
          <a:lstStyle/>
          <a:p>
            <a:r>
              <a:rPr lang="en-US" dirty="0"/>
              <a:t>Engine</a:t>
            </a:r>
          </a:p>
        </p:txBody>
      </p:sp>
      <p:sp>
        <p:nvSpPr>
          <p:cNvPr id="13" name="TextBox 12">
            <a:extLst>
              <a:ext uri="{FF2B5EF4-FFF2-40B4-BE49-F238E27FC236}">
                <a16:creationId xmlns:a16="http://schemas.microsoft.com/office/drawing/2014/main" id="{8C6C1F02-2746-D922-AA0B-8BB528C67E4C}"/>
              </a:ext>
            </a:extLst>
          </p:cNvPr>
          <p:cNvSpPr txBox="1"/>
          <p:nvPr/>
        </p:nvSpPr>
        <p:spPr>
          <a:xfrm>
            <a:off x="2482073" y="4495580"/>
            <a:ext cx="979788" cy="369332"/>
          </a:xfrm>
          <a:prstGeom prst="rect">
            <a:avLst/>
          </a:prstGeom>
          <a:noFill/>
        </p:spPr>
        <p:txBody>
          <a:bodyPr wrap="square" rtlCol="0">
            <a:spAutoFit/>
          </a:bodyPr>
          <a:lstStyle/>
          <a:p>
            <a:r>
              <a:rPr lang="en-US" dirty="0"/>
              <a:t>Engine</a:t>
            </a:r>
          </a:p>
        </p:txBody>
      </p:sp>
      <p:sp>
        <p:nvSpPr>
          <p:cNvPr id="14" name="TextBox 13">
            <a:extLst>
              <a:ext uri="{FF2B5EF4-FFF2-40B4-BE49-F238E27FC236}">
                <a16:creationId xmlns:a16="http://schemas.microsoft.com/office/drawing/2014/main" id="{2B5E7160-C198-6695-3D7A-46DD6E2658D4}"/>
              </a:ext>
            </a:extLst>
          </p:cNvPr>
          <p:cNvSpPr txBox="1"/>
          <p:nvPr/>
        </p:nvSpPr>
        <p:spPr>
          <a:xfrm>
            <a:off x="3158706" y="5444219"/>
            <a:ext cx="1441573" cy="646331"/>
          </a:xfrm>
          <a:prstGeom prst="rect">
            <a:avLst/>
          </a:prstGeom>
          <a:noFill/>
        </p:spPr>
        <p:txBody>
          <a:bodyPr wrap="square" rtlCol="0">
            <a:spAutoFit/>
          </a:bodyPr>
          <a:lstStyle/>
          <a:p>
            <a:pPr algn="ctr"/>
            <a:r>
              <a:rPr lang="en-US" dirty="0"/>
              <a:t>Engine</a:t>
            </a:r>
          </a:p>
          <a:p>
            <a:pPr algn="ctr"/>
            <a:r>
              <a:rPr lang="en-US" dirty="0"/>
              <a:t>Helicopter</a:t>
            </a:r>
          </a:p>
        </p:txBody>
      </p:sp>
      <p:sp>
        <p:nvSpPr>
          <p:cNvPr id="17" name="TextBox 16">
            <a:extLst>
              <a:ext uri="{FF2B5EF4-FFF2-40B4-BE49-F238E27FC236}">
                <a16:creationId xmlns:a16="http://schemas.microsoft.com/office/drawing/2014/main" id="{BB649C67-516D-BCC0-4049-7F5A0123B0D1}"/>
              </a:ext>
            </a:extLst>
          </p:cNvPr>
          <p:cNvSpPr txBox="1"/>
          <p:nvPr/>
        </p:nvSpPr>
        <p:spPr>
          <a:xfrm>
            <a:off x="6627043" y="1748143"/>
            <a:ext cx="4289196" cy="3139321"/>
          </a:xfrm>
          <a:prstGeom prst="rect">
            <a:avLst/>
          </a:prstGeom>
          <a:noFill/>
        </p:spPr>
        <p:txBody>
          <a:bodyPr wrap="square" rtlCol="0">
            <a:spAutoFit/>
          </a:bodyPr>
          <a:lstStyle/>
          <a:p>
            <a:r>
              <a:rPr lang="en-US" b="1" i="1" dirty="0"/>
              <a:t>We need to create a single prioritized list of dispatch locations to a fire in Response Area 35.</a:t>
            </a:r>
          </a:p>
          <a:p>
            <a:r>
              <a:rPr lang="en-US" b="1" i="1" dirty="0"/>
              <a:t>For Engines:</a:t>
            </a:r>
          </a:p>
          <a:p>
            <a:pPr marL="342900" indent="-342900">
              <a:buFont typeface="+mj-lt"/>
              <a:buAutoNum type="arabicPeriod"/>
            </a:pPr>
            <a:r>
              <a:rPr lang="en-US" b="1" i="1" dirty="0"/>
              <a:t>DL1</a:t>
            </a:r>
          </a:p>
          <a:p>
            <a:pPr marL="342900" indent="-342900">
              <a:buFont typeface="+mj-lt"/>
              <a:buAutoNum type="arabicPeriod"/>
            </a:pPr>
            <a:r>
              <a:rPr lang="en-US" b="1" i="1" dirty="0"/>
              <a:t>DL2</a:t>
            </a:r>
          </a:p>
          <a:p>
            <a:pPr marL="342900" indent="-342900">
              <a:buFont typeface="+mj-lt"/>
              <a:buAutoNum type="arabicPeriod"/>
            </a:pPr>
            <a:r>
              <a:rPr lang="en-US" b="1" i="1" dirty="0"/>
              <a:t>DL3</a:t>
            </a:r>
          </a:p>
          <a:p>
            <a:pPr marL="342900" indent="-342900">
              <a:buFont typeface="+mj-lt"/>
              <a:buAutoNum type="arabicPeriod"/>
            </a:pPr>
            <a:r>
              <a:rPr lang="en-US" b="1" i="1" dirty="0"/>
              <a:t>DL4</a:t>
            </a:r>
          </a:p>
          <a:p>
            <a:r>
              <a:rPr lang="en-US" b="1" i="1" dirty="0"/>
              <a:t>For Helicopters:</a:t>
            </a:r>
          </a:p>
          <a:p>
            <a:pPr marL="342900" indent="-342900">
              <a:buFont typeface="+mj-lt"/>
              <a:buAutoNum type="arabicPeriod"/>
            </a:pPr>
            <a:r>
              <a:rPr lang="en-US" b="1" i="1" dirty="0"/>
              <a:t>DL4</a:t>
            </a:r>
          </a:p>
          <a:p>
            <a:pPr marL="342900" indent="-342900">
              <a:buFont typeface="+mj-lt"/>
              <a:buAutoNum type="arabicPeriod"/>
            </a:pPr>
            <a:r>
              <a:rPr lang="en-US" b="1" i="1" dirty="0"/>
              <a:t>DL3</a:t>
            </a:r>
          </a:p>
        </p:txBody>
      </p:sp>
      <p:sp>
        <p:nvSpPr>
          <p:cNvPr id="18" name="Rectangle: Rounded Corners 17">
            <a:extLst>
              <a:ext uri="{FF2B5EF4-FFF2-40B4-BE49-F238E27FC236}">
                <a16:creationId xmlns:a16="http://schemas.microsoft.com/office/drawing/2014/main" id="{E8496B2D-2B58-FE20-810C-2B658D0656AE}"/>
              </a:ext>
            </a:extLst>
          </p:cNvPr>
          <p:cNvSpPr/>
          <p:nvPr/>
        </p:nvSpPr>
        <p:spPr>
          <a:xfrm>
            <a:off x="4960722" y="2994714"/>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DL4</a:t>
            </a:r>
          </a:p>
        </p:txBody>
      </p:sp>
      <p:sp>
        <p:nvSpPr>
          <p:cNvPr id="19" name="TextBox 18">
            <a:extLst>
              <a:ext uri="{FF2B5EF4-FFF2-40B4-BE49-F238E27FC236}">
                <a16:creationId xmlns:a16="http://schemas.microsoft.com/office/drawing/2014/main" id="{495EC5FF-107F-FDEE-227C-B293BCFAF2B5}"/>
              </a:ext>
            </a:extLst>
          </p:cNvPr>
          <p:cNvSpPr txBox="1"/>
          <p:nvPr/>
        </p:nvSpPr>
        <p:spPr>
          <a:xfrm>
            <a:off x="4698419" y="3403153"/>
            <a:ext cx="1441573" cy="646331"/>
          </a:xfrm>
          <a:prstGeom prst="rect">
            <a:avLst/>
          </a:prstGeom>
          <a:noFill/>
        </p:spPr>
        <p:txBody>
          <a:bodyPr wrap="square" rtlCol="0">
            <a:spAutoFit/>
          </a:bodyPr>
          <a:lstStyle/>
          <a:p>
            <a:pPr algn="ctr"/>
            <a:r>
              <a:rPr lang="en-US" dirty="0"/>
              <a:t>Engine</a:t>
            </a:r>
          </a:p>
          <a:p>
            <a:pPr algn="ctr"/>
            <a:r>
              <a:rPr lang="en-US" dirty="0"/>
              <a:t>Helicopter</a:t>
            </a:r>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A916C46-EFF4-CBA3-6D5F-A2B015A0851B}"/>
                  </a:ext>
                </a:extLst>
              </p14:cNvPr>
              <p14:cNvContentPartPr/>
              <p14:nvPr/>
            </p14:nvContentPartPr>
            <p14:xfrm>
              <a:off x="5533445" y="1951259"/>
              <a:ext cx="360" cy="360"/>
            </p14:xfrm>
          </p:contentPart>
        </mc:Choice>
        <mc:Fallback xmlns="">
          <p:pic>
            <p:nvPicPr>
              <p:cNvPr id="24" name="Ink 23">
                <a:extLst>
                  <a:ext uri="{FF2B5EF4-FFF2-40B4-BE49-F238E27FC236}">
                    <a16:creationId xmlns:a16="http://schemas.microsoft.com/office/drawing/2014/main" id="{9A916C46-EFF4-CBA3-6D5F-A2B015A0851B}"/>
                  </a:ext>
                </a:extLst>
              </p:cNvPr>
              <p:cNvPicPr/>
              <p:nvPr/>
            </p:nvPicPr>
            <p:blipFill>
              <a:blip r:embed="rId4"/>
              <a:stretch>
                <a:fillRect/>
              </a:stretch>
            </p:blipFill>
            <p:spPr>
              <a:xfrm>
                <a:off x="5515445" y="19332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276C9CC0-47BE-D399-A264-170C67F45143}"/>
                  </a:ext>
                </a:extLst>
              </p14:cNvPr>
              <p14:cNvContentPartPr/>
              <p14:nvPr/>
            </p14:nvContentPartPr>
            <p14:xfrm>
              <a:off x="4269830" y="1669048"/>
              <a:ext cx="1452240" cy="4323960"/>
            </p14:xfrm>
          </p:contentPart>
        </mc:Choice>
        <mc:Fallback xmlns="">
          <p:pic>
            <p:nvPicPr>
              <p:cNvPr id="25" name="Ink 24">
                <a:extLst>
                  <a:ext uri="{FF2B5EF4-FFF2-40B4-BE49-F238E27FC236}">
                    <a16:creationId xmlns:a16="http://schemas.microsoft.com/office/drawing/2014/main" id="{276C9CC0-47BE-D399-A264-170C67F45143}"/>
                  </a:ext>
                </a:extLst>
              </p:cNvPr>
              <p:cNvPicPr/>
              <p:nvPr/>
            </p:nvPicPr>
            <p:blipFill>
              <a:blip r:embed="rId6"/>
              <a:stretch>
                <a:fillRect/>
              </a:stretch>
            </p:blipFill>
            <p:spPr>
              <a:xfrm>
                <a:off x="4207190" y="1606408"/>
                <a:ext cx="1577880" cy="4449600"/>
              </a:xfrm>
              <a:prstGeom prst="rect">
                <a:avLst/>
              </a:prstGeom>
            </p:spPr>
          </p:pic>
        </mc:Fallback>
      </mc:AlternateContent>
      <p:sp>
        <p:nvSpPr>
          <p:cNvPr id="28" name="TextBox 27">
            <a:extLst>
              <a:ext uri="{FF2B5EF4-FFF2-40B4-BE49-F238E27FC236}">
                <a16:creationId xmlns:a16="http://schemas.microsoft.com/office/drawing/2014/main" id="{D9F2D1D2-B441-76A4-8B0E-C1C9CCDE590A}"/>
              </a:ext>
            </a:extLst>
          </p:cNvPr>
          <p:cNvSpPr txBox="1"/>
          <p:nvPr/>
        </p:nvSpPr>
        <p:spPr>
          <a:xfrm rot="18495855">
            <a:off x="4928325" y="1723256"/>
            <a:ext cx="726481" cy="369332"/>
          </a:xfrm>
          <a:prstGeom prst="rect">
            <a:avLst/>
          </a:prstGeom>
          <a:noFill/>
        </p:spPr>
        <p:txBody>
          <a:bodyPr wrap="none" rtlCol="0">
            <a:spAutoFit/>
          </a:bodyPr>
          <a:lstStyle/>
          <a:p>
            <a:r>
              <a:rPr lang="en-US" b="1" dirty="0">
                <a:solidFill>
                  <a:srgbClr val="0070C0"/>
                </a:solidFill>
              </a:rPr>
              <a:t>River</a:t>
            </a:r>
          </a:p>
        </p:txBody>
      </p:sp>
    </p:spTree>
    <p:extLst>
      <p:ext uri="{BB962C8B-B14F-4D97-AF65-F5344CB8AC3E}">
        <p14:creationId xmlns:p14="http://schemas.microsoft.com/office/powerpoint/2010/main" val="37292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2" grpId="0" animBg="1"/>
      <p:bldP spid="10" grpId="0"/>
      <p:bldP spid="13" grpId="0"/>
      <p:bldP spid="14" grpId="0"/>
      <p:bldP spid="18" grpId="0" animBg="1"/>
      <p:bldP spid="19"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75D55-DA7A-D9CD-6084-BE5D1FAA7ECA}"/>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FACDAFE2-0EE2-221D-4122-822FFF260C08}"/>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Dispatch Locations</a:t>
            </a:r>
          </a:p>
        </p:txBody>
      </p:sp>
      <p:cxnSp>
        <p:nvCxnSpPr>
          <p:cNvPr id="5" name="Straight Connector 4">
            <a:extLst>
              <a:ext uri="{FF2B5EF4-FFF2-40B4-BE49-F238E27FC236}">
                <a16:creationId xmlns:a16="http://schemas.microsoft.com/office/drawing/2014/main" id="{4516E58A-2A91-F44F-1244-908DCAD35F07}"/>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4513BF86-C32C-79A9-B0D3-15FD9622EC0A}"/>
              </a:ext>
            </a:extLst>
          </p:cNvPr>
          <p:cNvSpPr>
            <a:spLocks noGrp="1" noChangeArrowheads="1"/>
          </p:cNvSpPr>
          <p:nvPr>
            <p:ph idx="1"/>
          </p:nvPr>
        </p:nvSpPr>
        <p:spPr>
          <a:xfrm>
            <a:off x="5701518" y="1748143"/>
            <a:ext cx="4784057"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6" name="Rectangle: Rounded Corners 5">
            <a:extLst>
              <a:ext uri="{FF2B5EF4-FFF2-40B4-BE49-F238E27FC236}">
                <a16:creationId xmlns:a16="http://schemas.microsoft.com/office/drawing/2014/main" id="{CE55A329-914E-8618-7092-BC54E0E3320D}"/>
              </a:ext>
            </a:extLst>
          </p:cNvPr>
          <p:cNvSpPr/>
          <p:nvPr/>
        </p:nvSpPr>
        <p:spPr>
          <a:xfrm>
            <a:off x="2565015" y="4145020"/>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DL2</a:t>
            </a:r>
          </a:p>
        </p:txBody>
      </p:sp>
      <p:sp>
        <p:nvSpPr>
          <p:cNvPr id="7" name="Rectangle: Rounded Corners 6">
            <a:extLst>
              <a:ext uri="{FF2B5EF4-FFF2-40B4-BE49-F238E27FC236}">
                <a16:creationId xmlns:a16="http://schemas.microsoft.com/office/drawing/2014/main" id="{89AF76C1-11DD-F2CB-9813-3471AF641627}"/>
              </a:ext>
            </a:extLst>
          </p:cNvPr>
          <p:cNvSpPr/>
          <p:nvPr/>
        </p:nvSpPr>
        <p:spPr>
          <a:xfrm>
            <a:off x="3461861" y="5075922"/>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DL3</a:t>
            </a:r>
          </a:p>
        </p:txBody>
      </p:sp>
      <p:sp>
        <p:nvSpPr>
          <p:cNvPr id="8" name="Teardrop 7">
            <a:extLst>
              <a:ext uri="{FF2B5EF4-FFF2-40B4-BE49-F238E27FC236}">
                <a16:creationId xmlns:a16="http://schemas.microsoft.com/office/drawing/2014/main" id="{4CA0318F-5FDA-0C53-44A4-EC07E8435817}"/>
              </a:ext>
            </a:extLst>
          </p:cNvPr>
          <p:cNvSpPr/>
          <p:nvPr/>
        </p:nvSpPr>
        <p:spPr>
          <a:xfrm>
            <a:off x="1631693" y="1669048"/>
            <a:ext cx="3185404" cy="1759952"/>
          </a:xfrm>
          <a:prstGeom prst="teardrop">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Response</a:t>
            </a:r>
          </a:p>
          <a:p>
            <a:pPr algn="ctr"/>
            <a:r>
              <a:rPr lang="en-US" dirty="0">
                <a:solidFill>
                  <a:schemeClr val="tx1"/>
                </a:solidFill>
              </a:rPr>
              <a:t>Area 35</a:t>
            </a:r>
          </a:p>
        </p:txBody>
      </p:sp>
      <p:sp>
        <p:nvSpPr>
          <p:cNvPr id="2" name="Rectangle: Rounded Corners 1">
            <a:extLst>
              <a:ext uri="{FF2B5EF4-FFF2-40B4-BE49-F238E27FC236}">
                <a16:creationId xmlns:a16="http://schemas.microsoft.com/office/drawing/2014/main" id="{F3E287C4-F9CD-B200-42A7-B2CEADD92530}"/>
              </a:ext>
            </a:extLst>
          </p:cNvPr>
          <p:cNvSpPr/>
          <p:nvPr/>
        </p:nvSpPr>
        <p:spPr>
          <a:xfrm>
            <a:off x="1753661" y="2236931"/>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DL1</a:t>
            </a:r>
          </a:p>
        </p:txBody>
      </p:sp>
      <p:sp>
        <p:nvSpPr>
          <p:cNvPr id="10" name="TextBox 9">
            <a:extLst>
              <a:ext uri="{FF2B5EF4-FFF2-40B4-BE49-F238E27FC236}">
                <a16:creationId xmlns:a16="http://schemas.microsoft.com/office/drawing/2014/main" id="{B58E31B1-C7BF-6F7A-F736-77444D0C66B0}"/>
              </a:ext>
            </a:extLst>
          </p:cNvPr>
          <p:cNvSpPr txBox="1"/>
          <p:nvPr/>
        </p:nvSpPr>
        <p:spPr>
          <a:xfrm>
            <a:off x="1669444" y="2623851"/>
            <a:ext cx="979788" cy="369332"/>
          </a:xfrm>
          <a:prstGeom prst="rect">
            <a:avLst/>
          </a:prstGeom>
          <a:noFill/>
        </p:spPr>
        <p:txBody>
          <a:bodyPr wrap="square" rtlCol="0">
            <a:spAutoFit/>
          </a:bodyPr>
          <a:lstStyle/>
          <a:p>
            <a:r>
              <a:rPr lang="en-US" dirty="0"/>
              <a:t>Engine</a:t>
            </a:r>
          </a:p>
        </p:txBody>
      </p:sp>
      <p:sp>
        <p:nvSpPr>
          <p:cNvPr id="13" name="TextBox 12">
            <a:extLst>
              <a:ext uri="{FF2B5EF4-FFF2-40B4-BE49-F238E27FC236}">
                <a16:creationId xmlns:a16="http://schemas.microsoft.com/office/drawing/2014/main" id="{F5796BC8-A8DC-A2AC-030E-DBCA00B5BC17}"/>
              </a:ext>
            </a:extLst>
          </p:cNvPr>
          <p:cNvSpPr txBox="1"/>
          <p:nvPr/>
        </p:nvSpPr>
        <p:spPr>
          <a:xfrm>
            <a:off x="2482073" y="4495580"/>
            <a:ext cx="979788" cy="369332"/>
          </a:xfrm>
          <a:prstGeom prst="rect">
            <a:avLst/>
          </a:prstGeom>
          <a:noFill/>
        </p:spPr>
        <p:txBody>
          <a:bodyPr wrap="square" rtlCol="0">
            <a:spAutoFit/>
          </a:bodyPr>
          <a:lstStyle/>
          <a:p>
            <a:r>
              <a:rPr lang="en-US" dirty="0"/>
              <a:t>Engine</a:t>
            </a:r>
          </a:p>
        </p:txBody>
      </p:sp>
      <p:sp>
        <p:nvSpPr>
          <p:cNvPr id="14" name="TextBox 13">
            <a:extLst>
              <a:ext uri="{FF2B5EF4-FFF2-40B4-BE49-F238E27FC236}">
                <a16:creationId xmlns:a16="http://schemas.microsoft.com/office/drawing/2014/main" id="{15FD4BB5-6F42-0630-CCC9-7E11B8B15422}"/>
              </a:ext>
            </a:extLst>
          </p:cNvPr>
          <p:cNvSpPr txBox="1"/>
          <p:nvPr/>
        </p:nvSpPr>
        <p:spPr>
          <a:xfrm>
            <a:off x="3158706" y="5444219"/>
            <a:ext cx="1441573" cy="646331"/>
          </a:xfrm>
          <a:prstGeom prst="rect">
            <a:avLst/>
          </a:prstGeom>
          <a:noFill/>
        </p:spPr>
        <p:txBody>
          <a:bodyPr wrap="square" rtlCol="0">
            <a:spAutoFit/>
          </a:bodyPr>
          <a:lstStyle/>
          <a:p>
            <a:pPr algn="ctr"/>
            <a:r>
              <a:rPr lang="en-US" dirty="0"/>
              <a:t>Engine</a:t>
            </a:r>
          </a:p>
          <a:p>
            <a:pPr algn="ctr"/>
            <a:r>
              <a:rPr lang="en-US" dirty="0"/>
              <a:t>Helicopter</a:t>
            </a:r>
          </a:p>
        </p:txBody>
      </p:sp>
      <p:sp>
        <p:nvSpPr>
          <p:cNvPr id="17" name="TextBox 16">
            <a:extLst>
              <a:ext uri="{FF2B5EF4-FFF2-40B4-BE49-F238E27FC236}">
                <a16:creationId xmlns:a16="http://schemas.microsoft.com/office/drawing/2014/main" id="{0C1F1F2B-53EF-11F8-2696-1D17084741FE}"/>
              </a:ext>
            </a:extLst>
          </p:cNvPr>
          <p:cNvSpPr txBox="1"/>
          <p:nvPr/>
        </p:nvSpPr>
        <p:spPr>
          <a:xfrm>
            <a:off x="6627043" y="1748143"/>
            <a:ext cx="1846234" cy="1754326"/>
          </a:xfrm>
          <a:prstGeom prst="rect">
            <a:avLst/>
          </a:prstGeom>
          <a:noFill/>
        </p:spPr>
        <p:txBody>
          <a:bodyPr wrap="square" rtlCol="0">
            <a:spAutoFit/>
          </a:bodyPr>
          <a:lstStyle/>
          <a:p>
            <a:r>
              <a:rPr lang="en-US" b="1" i="1" dirty="0"/>
              <a:t>Prioritized List:</a:t>
            </a:r>
          </a:p>
          <a:p>
            <a:pPr marL="342900" indent="-342900">
              <a:buFont typeface="+mj-lt"/>
              <a:buAutoNum type="arabicPeriod"/>
            </a:pPr>
            <a:r>
              <a:rPr lang="en-US" b="1" i="1" dirty="0"/>
              <a:t>DL4A</a:t>
            </a:r>
          </a:p>
          <a:p>
            <a:pPr marL="342900" indent="-342900">
              <a:buFont typeface="+mj-lt"/>
              <a:buAutoNum type="arabicPeriod"/>
            </a:pPr>
            <a:r>
              <a:rPr lang="en-US" b="1" i="1" dirty="0"/>
              <a:t>DL1</a:t>
            </a:r>
          </a:p>
          <a:p>
            <a:pPr marL="342900" indent="-342900">
              <a:buFont typeface="+mj-lt"/>
              <a:buAutoNum type="arabicPeriod"/>
            </a:pPr>
            <a:r>
              <a:rPr lang="en-US" b="1" i="1" dirty="0"/>
              <a:t>DL2</a:t>
            </a:r>
          </a:p>
          <a:p>
            <a:pPr marL="342900" indent="-342900">
              <a:buFont typeface="+mj-lt"/>
              <a:buAutoNum type="arabicPeriod"/>
            </a:pPr>
            <a:r>
              <a:rPr lang="en-US" b="1" i="1" dirty="0"/>
              <a:t>DL3</a:t>
            </a:r>
          </a:p>
          <a:p>
            <a:pPr marL="342900" indent="-342900">
              <a:buFont typeface="+mj-lt"/>
              <a:buAutoNum type="arabicPeriod"/>
            </a:pPr>
            <a:r>
              <a:rPr lang="en-US" b="1" i="1" dirty="0"/>
              <a:t>DL4</a:t>
            </a:r>
          </a:p>
        </p:txBody>
      </p:sp>
      <p:sp>
        <p:nvSpPr>
          <p:cNvPr id="18" name="Rectangle: Rounded Corners 17">
            <a:extLst>
              <a:ext uri="{FF2B5EF4-FFF2-40B4-BE49-F238E27FC236}">
                <a16:creationId xmlns:a16="http://schemas.microsoft.com/office/drawing/2014/main" id="{9EA9BDEC-A95A-4783-94C4-2A4C06039B64}"/>
              </a:ext>
            </a:extLst>
          </p:cNvPr>
          <p:cNvSpPr/>
          <p:nvPr/>
        </p:nvSpPr>
        <p:spPr>
          <a:xfrm>
            <a:off x="4960722" y="2994714"/>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DL4</a:t>
            </a:r>
          </a:p>
        </p:txBody>
      </p:sp>
      <p:sp>
        <p:nvSpPr>
          <p:cNvPr id="19" name="TextBox 18">
            <a:extLst>
              <a:ext uri="{FF2B5EF4-FFF2-40B4-BE49-F238E27FC236}">
                <a16:creationId xmlns:a16="http://schemas.microsoft.com/office/drawing/2014/main" id="{CAC49818-2806-EC76-2748-3967C8CB26E8}"/>
              </a:ext>
            </a:extLst>
          </p:cNvPr>
          <p:cNvSpPr txBox="1"/>
          <p:nvPr/>
        </p:nvSpPr>
        <p:spPr>
          <a:xfrm>
            <a:off x="4698419" y="3403153"/>
            <a:ext cx="1441573" cy="369332"/>
          </a:xfrm>
          <a:prstGeom prst="rect">
            <a:avLst/>
          </a:prstGeom>
          <a:noFill/>
        </p:spPr>
        <p:txBody>
          <a:bodyPr wrap="square" rtlCol="0">
            <a:spAutoFit/>
          </a:bodyPr>
          <a:lstStyle/>
          <a:p>
            <a:pPr algn="ctr"/>
            <a:r>
              <a:rPr lang="en-US" dirty="0"/>
              <a:t>Engine</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29E9A67A-5A29-F631-4EC7-B6E5AAE97BEE}"/>
                  </a:ext>
                </a:extLst>
              </p14:cNvPr>
              <p14:cNvContentPartPr/>
              <p14:nvPr/>
            </p14:nvContentPartPr>
            <p14:xfrm>
              <a:off x="4361645" y="1573979"/>
              <a:ext cx="1473480" cy="2140920"/>
            </p14:xfrm>
          </p:contentPart>
        </mc:Choice>
        <mc:Fallback xmlns="">
          <p:pic>
            <p:nvPicPr>
              <p:cNvPr id="21" name="Ink 20">
                <a:extLst>
                  <a:ext uri="{FF2B5EF4-FFF2-40B4-BE49-F238E27FC236}">
                    <a16:creationId xmlns:a16="http://schemas.microsoft.com/office/drawing/2014/main" id="{29E9A67A-5A29-F631-4EC7-B6E5AAE97BEE}"/>
                  </a:ext>
                </a:extLst>
              </p:cNvPr>
              <p:cNvPicPr/>
              <p:nvPr/>
            </p:nvPicPr>
            <p:blipFill>
              <a:blip r:embed="rId3"/>
              <a:stretch>
                <a:fillRect/>
              </a:stretch>
            </p:blipFill>
            <p:spPr>
              <a:xfrm>
                <a:off x="4343645" y="1555979"/>
                <a:ext cx="1509120" cy="217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32FBA8ED-90E2-16AF-F705-A419ADA91CF1}"/>
                  </a:ext>
                </a:extLst>
              </p14:cNvPr>
              <p14:cNvContentPartPr/>
              <p14:nvPr/>
            </p14:nvContentPartPr>
            <p14:xfrm>
              <a:off x="4364165" y="3647939"/>
              <a:ext cx="502560" cy="2394360"/>
            </p14:xfrm>
          </p:contentPart>
        </mc:Choice>
        <mc:Fallback xmlns="">
          <p:pic>
            <p:nvPicPr>
              <p:cNvPr id="23" name="Ink 22">
                <a:extLst>
                  <a:ext uri="{FF2B5EF4-FFF2-40B4-BE49-F238E27FC236}">
                    <a16:creationId xmlns:a16="http://schemas.microsoft.com/office/drawing/2014/main" id="{32FBA8ED-90E2-16AF-F705-A419ADA91CF1}"/>
                  </a:ext>
                </a:extLst>
              </p:cNvPr>
              <p:cNvPicPr/>
              <p:nvPr/>
            </p:nvPicPr>
            <p:blipFill>
              <a:blip r:embed="rId5"/>
              <a:stretch>
                <a:fillRect/>
              </a:stretch>
            </p:blipFill>
            <p:spPr>
              <a:xfrm>
                <a:off x="4346165" y="3629939"/>
                <a:ext cx="538200" cy="243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5BDC889-66AE-665B-0D6C-D12F1AAE47A6}"/>
                  </a:ext>
                </a:extLst>
              </p14:cNvPr>
              <p14:cNvContentPartPr/>
              <p14:nvPr/>
            </p14:nvContentPartPr>
            <p14:xfrm>
              <a:off x="5533445" y="1951259"/>
              <a:ext cx="360" cy="360"/>
            </p14:xfrm>
          </p:contentPart>
        </mc:Choice>
        <mc:Fallback xmlns="">
          <p:pic>
            <p:nvPicPr>
              <p:cNvPr id="24" name="Ink 23">
                <a:extLst>
                  <a:ext uri="{FF2B5EF4-FFF2-40B4-BE49-F238E27FC236}">
                    <a16:creationId xmlns:a16="http://schemas.microsoft.com/office/drawing/2014/main" id="{25BDC889-66AE-665B-0D6C-D12F1AAE47A6}"/>
                  </a:ext>
                </a:extLst>
              </p:cNvPr>
              <p:cNvPicPr/>
              <p:nvPr/>
            </p:nvPicPr>
            <p:blipFill>
              <a:blip r:embed="rId7"/>
              <a:stretch>
                <a:fillRect/>
              </a:stretch>
            </p:blipFill>
            <p:spPr>
              <a:xfrm>
                <a:off x="5515445" y="19332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ACDD0513-5C58-E3E6-FCA1-14124B5DEFB2}"/>
                  </a:ext>
                </a:extLst>
              </p14:cNvPr>
              <p14:cNvContentPartPr/>
              <p14:nvPr/>
            </p14:nvContentPartPr>
            <p14:xfrm>
              <a:off x="4326365" y="1592699"/>
              <a:ext cx="1452240" cy="4323960"/>
            </p14:xfrm>
          </p:contentPart>
        </mc:Choice>
        <mc:Fallback xmlns="">
          <p:pic>
            <p:nvPicPr>
              <p:cNvPr id="25" name="Ink 24">
                <a:extLst>
                  <a:ext uri="{FF2B5EF4-FFF2-40B4-BE49-F238E27FC236}">
                    <a16:creationId xmlns:a16="http://schemas.microsoft.com/office/drawing/2014/main" id="{ACDD0513-5C58-E3E6-FCA1-14124B5DEFB2}"/>
                  </a:ext>
                </a:extLst>
              </p:cNvPr>
              <p:cNvPicPr/>
              <p:nvPr/>
            </p:nvPicPr>
            <p:blipFill>
              <a:blip r:embed="rId9"/>
              <a:stretch>
                <a:fillRect/>
              </a:stretch>
            </p:blipFill>
            <p:spPr>
              <a:xfrm>
                <a:off x="4263365" y="1529699"/>
                <a:ext cx="1577880" cy="4449600"/>
              </a:xfrm>
              <a:prstGeom prst="rect">
                <a:avLst/>
              </a:prstGeom>
            </p:spPr>
          </p:pic>
        </mc:Fallback>
      </mc:AlternateContent>
      <p:sp>
        <p:nvSpPr>
          <p:cNvPr id="28" name="TextBox 27">
            <a:extLst>
              <a:ext uri="{FF2B5EF4-FFF2-40B4-BE49-F238E27FC236}">
                <a16:creationId xmlns:a16="http://schemas.microsoft.com/office/drawing/2014/main" id="{BD81E6E5-0B53-0068-34F2-93C089D391ED}"/>
              </a:ext>
            </a:extLst>
          </p:cNvPr>
          <p:cNvSpPr txBox="1"/>
          <p:nvPr/>
        </p:nvSpPr>
        <p:spPr>
          <a:xfrm rot="18495855">
            <a:off x="4928325" y="1723256"/>
            <a:ext cx="726481" cy="369332"/>
          </a:xfrm>
          <a:prstGeom prst="rect">
            <a:avLst/>
          </a:prstGeom>
          <a:noFill/>
        </p:spPr>
        <p:txBody>
          <a:bodyPr wrap="none" rtlCol="0">
            <a:spAutoFit/>
          </a:bodyPr>
          <a:lstStyle/>
          <a:p>
            <a:r>
              <a:rPr lang="en-US" b="1" dirty="0">
                <a:solidFill>
                  <a:srgbClr val="0070C0"/>
                </a:solidFill>
              </a:rPr>
              <a:t>River</a:t>
            </a:r>
          </a:p>
        </p:txBody>
      </p:sp>
      <p:sp>
        <p:nvSpPr>
          <p:cNvPr id="4" name="Rectangle: Rounded Corners 3">
            <a:extLst>
              <a:ext uri="{FF2B5EF4-FFF2-40B4-BE49-F238E27FC236}">
                <a16:creationId xmlns:a16="http://schemas.microsoft.com/office/drawing/2014/main" id="{AC31D203-2CC6-7587-113D-9446EB9720F8}"/>
              </a:ext>
            </a:extLst>
          </p:cNvPr>
          <p:cNvSpPr/>
          <p:nvPr/>
        </p:nvSpPr>
        <p:spPr>
          <a:xfrm>
            <a:off x="4956126" y="3802809"/>
            <a:ext cx="811354" cy="4342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DL4A</a:t>
            </a:r>
          </a:p>
        </p:txBody>
      </p:sp>
      <p:sp>
        <p:nvSpPr>
          <p:cNvPr id="9" name="TextBox 8">
            <a:extLst>
              <a:ext uri="{FF2B5EF4-FFF2-40B4-BE49-F238E27FC236}">
                <a16:creationId xmlns:a16="http://schemas.microsoft.com/office/drawing/2014/main" id="{10AF17DB-49AF-DD6E-6AC3-B715BB8C64CC}"/>
              </a:ext>
            </a:extLst>
          </p:cNvPr>
          <p:cNvSpPr txBox="1"/>
          <p:nvPr/>
        </p:nvSpPr>
        <p:spPr>
          <a:xfrm>
            <a:off x="4688462" y="4168510"/>
            <a:ext cx="1441573" cy="369332"/>
          </a:xfrm>
          <a:prstGeom prst="rect">
            <a:avLst/>
          </a:prstGeom>
          <a:noFill/>
        </p:spPr>
        <p:txBody>
          <a:bodyPr wrap="square" rtlCol="0">
            <a:spAutoFit/>
          </a:bodyPr>
          <a:lstStyle/>
          <a:p>
            <a:pPr algn="ctr"/>
            <a:r>
              <a:rPr lang="en-US" dirty="0"/>
              <a:t>Helicopter</a:t>
            </a:r>
          </a:p>
        </p:txBody>
      </p:sp>
    </p:spTree>
    <p:extLst>
      <p:ext uri="{BB962C8B-B14F-4D97-AF65-F5344CB8AC3E}">
        <p14:creationId xmlns:p14="http://schemas.microsoft.com/office/powerpoint/2010/main" val="16631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animBg="1"/>
      <p:bldP spid="19" grpId="0"/>
      <p:bldP spid="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13DB2-E250-3B40-B305-AECE0F1A4010}"/>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0D34F0E-61E1-1DA5-6631-64BFC1DD0F46}"/>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Dispatch Locations</a:t>
            </a:r>
          </a:p>
        </p:txBody>
      </p:sp>
      <p:cxnSp>
        <p:nvCxnSpPr>
          <p:cNvPr id="5" name="Straight Connector 4">
            <a:extLst>
              <a:ext uri="{FF2B5EF4-FFF2-40B4-BE49-F238E27FC236}">
                <a16:creationId xmlns:a16="http://schemas.microsoft.com/office/drawing/2014/main" id="{0D863832-22DD-3F27-2657-5CC9DD34FFE8}"/>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4BE3E973-23A2-B749-398C-66B14CA6129B}"/>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2AAE5D7B-E224-F3E6-A8EE-BDA8D3491791}"/>
              </a:ext>
            </a:extLst>
          </p:cNvPr>
          <p:cNvSpPr txBox="1"/>
          <p:nvPr/>
        </p:nvSpPr>
        <p:spPr>
          <a:xfrm>
            <a:off x="1167897" y="1631117"/>
            <a:ext cx="8145785" cy="3785652"/>
          </a:xfrm>
          <a:prstGeom prst="rect">
            <a:avLst/>
          </a:prstGeom>
          <a:noFill/>
        </p:spPr>
        <p:txBody>
          <a:bodyPr wrap="square" rtlCol="0">
            <a:spAutoFit/>
          </a:bodyPr>
          <a:lstStyle/>
          <a:p>
            <a:r>
              <a:rPr lang="en-US" sz="2400" b="1" i="1" dirty="0"/>
              <a:t>Consider Dispatch Locations for:</a:t>
            </a:r>
          </a:p>
          <a:p>
            <a:pPr marL="342900" indent="-342900">
              <a:buFont typeface="Arial" panose="020B0604020202020204" pitchFamily="34" charset="0"/>
              <a:buChar char="•"/>
            </a:pPr>
            <a:r>
              <a:rPr lang="en-US" sz="2400" b="1" i="1" dirty="0"/>
              <a:t>Work areas</a:t>
            </a:r>
          </a:p>
          <a:p>
            <a:pPr marL="342900" indent="-342900">
              <a:buFont typeface="Arial" panose="020B0604020202020204" pitchFamily="34" charset="0"/>
              <a:buChar char="•"/>
            </a:pPr>
            <a:r>
              <a:rPr lang="en-US" sz="2400" b="1" i="1" dirty="0"/>
              <a:t>Staging areas</a:t>
            </a:r>
          </a:p>
          <a:p>
            <a:pPr marL="342900" indent="-342900">
              <a:buFont typeface="Arial" panose="020B0604020202020204" pitchFamily="34" charset="0"/>
              <a:buChar char="•"/>
            </a:pPr>
            <a:r>
              <a:rPr lang="en-US" sz="2400" b="1" i="1" dirty="0"/>
              <a:t>Common move up locations</a:t>
            </a:r>
          </a:p>
          <a:p>
            <a:endParaRPr lang="en-US" sz="2400" b="1" i="1" dirty="0"/>
          </a:p>
          <a:p>
            <a:r>
              <a:rPr lang="en-US" sz="2400" b="1" i="1" dirty="0"/>
              <a:t>If Dispatch Locations include both ground and air resources, create 2 Dispatch Locations – one for ground resources and one for aircraft</a:t>
            </a:r>
          </a:p>
          <a:p>
            <a:pPr marL="342900" indent="-342900">
              <a:buFont typeface="Arial" panose="020B0604020202020204" pitchFamily="34" charset="0"/>
              <a:buChar char="•"/>
            </a:pPr>
            <a:endParaRPr lang="en-US" sz="2400" b="1" i="1" dirty="0"/>
          </a:p>
          <a:p>
            <a:endParaRPr lang="en-US" sz="2400" b="1" i="1" dirty="0"/>
          </a:p>
        </p:txBody>
      </p:sp>
    </p:spTree>
    <p:extLst>
      <p:ext uri="{BB962C8B-B14F-4D97-AF65-F5344CB8AC3E}">
        <p14:creationId xmlns:p14="http://schemas.microsoft.com/office/powerpoint/2010/main" val="19939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BE75-25C2-2957-8CC6-834CC7649B6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2740878B-4BE3-AB47-A774-537667ED3657}"/>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How Build Dispatch Strategy</a:t>
            </a:r>
          </a:p>
        </p:txBody>
      </p:sp>
      <p:cxnSp>
        <p:nvCxnSpPr>
          <p:cNvPr id="5" name="Straight Connector 4">
            <a:extLst>
              <a:ext uri="{FF2B5EF4-FFF2-40B4-BE49-F238E27FC236}">
                <a16:creationId xmlns:a16="http://schemas.microsoft.com/office/drawing/2014/main" id="{487A25B8-B1F3-6A0F-85AB-C1C6834C0A8F}"/>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948DF614-6059-54C0-CF4E-17CA4E6F1579}"/>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pic>
        <p:nvPicPr>
          <p:cNvPr id="4" name="Picture 3">
            <a:extLst>
              <a:ext uri="{FF2B5EF4-FFF2-40B4-BE49-F238E27FC236}">
                <a16:creationId xmlns:a16="http://schemas.microsoft.com/office/drawing/2014/main" id="{FFA0C833-213D-1210-DACF-EC4B322E4387}"/>
              </a:ext>
            </a:extLst>
          </p:cNvPr>
          <p:cNvPicPr>
            <a:picLocks noChangeAspect="1"/>
          </p:cNvPicPr>
          <p:nvPr/>
        </p:nvPicPr>
        <p:blipFill>
          <a:blip r:embed="rId2"/>
          <a:stretch>
            <a:fillRect/>
          </a:stretch>
        </p:blipFill>
        <p:spPr>
          <a:xfrm>
            <a:off x="3688614" y="1438382"/>
            <a:ext cx="5263845" cy="4807843"/>
          </a:xfrm>
          <a:prstGeom prst="rect">
            <a:avLst/>
          </a:prstGeom>
        </p:spPr>
      </p:pic>
      <p:sp>
        <p:nvSpPr>
          <p:cNvPr id="8" name="TextBox 7">
            <a:extLst>
              <a:ext uri="{FF2B5EF4-FFF2-40B4-BE49-F238E27FC236}">
                <a16:creationId xmlns:a16="http://schemas.microsoft.com/office/drawing/2014/main" id="{ED575F9A-50B1-FF56-BAE0-5E8B8A28D76A}"/>
              </a:ext>
            </a:extLst>
          </p:cNvPr>
          <p:cNvSpPr txBox="1"/>
          <p:nvPr/>
        </p:nvSpPr>
        <p:spPr>
          <a:xfrm>
            <a:off x="570368" y="2721114"/>
            <a:ext cx="7831248" cy="707886"/>
          </a:xfrm>
          <a:prstGeom prst="rect">
            <a:avLst/>
          </a:prstGeom>
          <a:noFill/>
        </p:spPr>
        <p:txBody>
          <a:bodyPr wrap="square">
            <a:spAutoFit/>
          </a:bodyPr>
          <a:lstStyle/>
          <a:p>
            <a:r>
              <a:rPr lang="en-US" sz="4000" b="1" i="1" dirty="0">
                <a:hlinkClick r:id="rId3"/>
              </a:rPr>
              <a:t>WildCAD-E</a:t>
            </a:r>
            <a:endParaRPr lang="en-US" sz="4000" b="1" i="1" dirty="0"/>
          </a:p>
        </p:txBody>
      </p:sp>
    </p:spTree>
    <p:extLst>
      <p:ext uri="{BB962C8B-B14F-4D97-AF65-F5344CB8AC3E}">
        <p14:creationId xmlns:p14="http://schemas.microsoft.com/office/powerpoint/2010/main" val="41631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988EE-8452-7824-A0C5-84BAB86C178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E0CE75B6-49EB-18F0-CE86-7386440A6167}"/>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Break</a:t>
            </a:r>
          </a:p>
        </p:txBody>
      </p:sp>
      <p:cxnSp>
        <p:nvCxnSpPr>
          <p:cNvPr id="5" name="Straight Connector 4">
            <a:extLst>
              <a:ext uri="{FF2B5EF4-FFF2-40B4-BE49-F238E27FC236}">
                <a16:creationId xmlns:a16="http://schemas.microsoft.com/office/drawing/2014/main" id="{59414935-A074-BAE3-C4EF-98798F65F30A}"/>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2" name="Content Placeholder 1">
            <a:extLst>
              <a:ext uri="{FF2B5EF4-FFF2-40B4-BE49-F238E27FC236}">
                <a16:creationId xmlns:a16="http://schemas.microsoft.com/office/drawing/2014/main" id="{3EACE475-73D2-2DF2-14CF-8FC0913E87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0509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FA5F-51D7-9FDC-8A98-9CF0E95826A8}"/>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72CD549-1B6E-1F4C-ED32-21AC423015B8}"/>
              </a:ext>
            </a:extLst>
          </p:cNvPr>
          <p:cNvSpPr>
            <a:spLocks noGrp="1" noChangeArrowheads="1"/>
          </p:cNvSpPr>
          <p:nvPr>
            <p:ph type="title"/>
          </p:nvPr>
        </p:nvSpPr>
        <p:spPr/>
        <p:txBody>
          <a:bodyPr/>
          <a:lstStyle/>
          <a:p>
            <a:pPr eaLnBrk="1" hangingPunct="1"/>
            <a:r>
              <a:rPr lang="en-US" altLang="en-US" sz="4000" b="1" dirty="0"/>
              <a:t>Match Resources &amp; Frequencies with Will</a:t>
            </a:r>
          </a:p>
        </p:txBody>
      </p:sp>
      <p:cxnSp>
        <p:nvCxnSpPr>
          <p:cNvPr id="5" name="Straight Connector 4">
            <a:extLst>
              <a:ext uri="{FF2B5EF4-FFF2-40B4-BE49-F238E27FC236}">
                <a16:creationId xmlns:a16="http://schemas.microsoft.com/office/drawing/2014/main" id="{13EC7EBD-EC36-64DF-77EF-ADC18D9AF917}"/>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2" name="Content Placeholder 2">
            <a:extLst>
              <a:ext uri="{FF2B5EF4-FFF2-40B4-BE49-F238E27FC236}">
                <a16:creationId xmlns:a16="http://schemas.microsoft.com/office/drawing/2014/main" id="{3B94CB51-5FF2-A825-8A3F-66E217E9A5C4}"/>
              </a:ext>
            </a:extLst>
          </p:cNvPr>
          <p:cNvSpPr>
            <a:spLocks noGrp="1" noChangeArrowheads="1"/>
          </p:cNvSpPr>
          <p:nvPr>
            <p:ph idx="1"/>
          </p:nvPr>
        </p:nvSpPr>
        <p:spPr>
          <a:xfrm>
            <a:off x="838200" y="1625147"/>
            <a:ext cx="10515600" cy="4730189"/>
          </a:xfrm>
        </p:spPr>
        <p:txBody>
          <a:bodyPr/>
          <a:lstStyle/>
          <a:p>
            <a:pPr eaLnBrk="1" hangingPunct="1"/>
            <a:r>
              <a:rPr lang="en-US" altLang="en-US" sz="2400" b="1" i="1" dirty="0">
                <a:latin typeface="Futura LtCn BT" panose="020B0408020204030204" pitchFamily="34" charset="0"/>
              </a:rPr>
              <a:t>Resources</a:t>
            </a:r>
          </a:p>
          <a:p>
            <a:pPr lvl="1" eaLnBrk="1" hangingPunct="1"/>
            <a:r>
              <a:rPr lang="en-US" altLang="en-US" sz="2000" b="1" i="1" dirty="0">
                <a:latin typeface="Futura LtCn BT" panose="020B0408020204030204" pitchFamily="34" charset="0"/>
              </a:rPr>
              <a:t>Units and Subunits</a:t>
            </a:r>
          </a:p>
          <a:p>
            <a:pPr lvl="1" eaLnBrk="1" hangingPunct="1"/>
            <a:r>
              <a:rPr lang="en-US" altLang="en-US" sz="2000" b="1" i="1" dirty="0">
                <a:latin typeface="Futura LtCn BT" panose="020B0408020204030204" pitchFamily="34" charset="0"/>
              </a:rPr>
              <a:t>Line Up Groups</a:t>
            </a:r>
          </a:p>
          <a:p>
            <a:pPr lvl="1" eaLnBrk="1" hangingPunct="1"/>
            <a:r>
              <a:rPr lang="en-US" altLang="en-US" sz="2000" b="1" i="1" dirty="0">
                <a:latin typeface="Futura LtCn BT" panose="020B0408020204030204" pitchFamily="34" charset="0"/>
              </a:rPr>
              <a:t>Match Resources in IRWIN</a:t>
            </a:r>
          </a:p>
          <a:p>
            <a:pPr eaLnBrk="1" hangingPunct="1"/>
            <a:r>
              <a:rPr lang="en-US" altLang="en-US" sz="2400" b="1" i="1" dirty="0">
                <a:latin typeface="Futura LtCn BT" panose="020B0408020204030204" pitchFamily="34" charset="0"/>
              </a:rPr>
              <a:t>Frequencies</a:t>
            </a:r>
          </a:p>
          <a:p>
            <a:pPr lvl="1" eaLnBrk="1" hangingPunct="1"/>
            <a:r>
              <a:rPr lang="en-US" altLang="en-US" sz="2000" b="1" i="1" dirty="0">
                <a:latin typeface="Futura LtCn BT" panose="020B0408020204030204" pitchFamily="34" charset="0"/>
              </a:rPr>
              <a:t>Integrated Frequencies</a:t>
            </a:r>
          </a:p>
          <a:p>
            <a:pPr lvl="1" eaLnBrk="1" hangingPunct="1"/>
            <a:r>
              <a:rPr lang="en-US" altLang="en-US" sz="2000" b="1" i="1" dirty="0">
                <a:latin typeface="Futura LtCn BT" panose="020B0408020204030204" pitchFamily="34" charset="0"/>
              </a:rPr>
              <a:t>Header Management</a:t>
            </a:r>
          </a:p>
          <a:p>
            <a:pPr eaLnBrk="1" hangingPunct="1"/>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Tree>
    <p:extLst>
      <p:ext uri="{BB962C8B-B14F-4D97-AF65-F5344CB8AC3E}">
        <p14:creationId xmlns:p14="http://schemas.microsoft.com/office/powerpoint/2010/main" val="22659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A982-0401-3F3D-B986-C1F2D87E4F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065359-C39E-D69E-6BBB-041DB01B389A}"/>
              </a:ext>
            </a:extLst>
          </p:cNvPr>
          <p:cNvSpPr>
            <a:spLocks noGrp="1"/>
          </p:cNvSpPr>
          <p:nvPr>
            <p:ph type="title"/>
          </p:nvPr>
        </p:nvSpPr>
        <p:spPr>
          <a:xfrm>
            <a:off x="801675" y="211003"/>
            <a:ext cx="10298125" cy="1570646"/>
          </a:xfrm>
        </p:spPr>
        <p:txBody>
          <a:bodyPr rtlCol="0">
            <a:normAutofit/>
          </a:bodyPr>
          <a:lstStyle/>
          <a:p>
            <a:pPr algn="ctr" eaLnBrk="1" fontAlgn="auto" hangingPunct="1">
              <a:spcAft>
                <a:spcPts val="0"/>
              </a:spcAft>
              <a:defRPr/>
            </a:pPr>
            <a:r>
              <a:rPr lang="en-US" sz="5400" b="1" i="1" dirty="0">
                <a:latin typeface="+mn-lt"/>
              </a:rPr>
              <a:t>Center Admin Training</a:t>
            </a:r>
            <a:endParaRPr lang="en-US" sz="4000" b="1" i="1" dirty="0"/>
          </a:p>
        </p:txBody>
      </p:sp>
      <p:pic>
        <p:nvPicPr>
          <p:cNvPr id="4099" name="Content Placeholder 8" descr="Graphic of the Dispatch terminal with WildCAD-E operating">
            <a:extLst>
              <a:ext uri="{FF2B5EF4-FFF2-40B4-BE49-F238E27FC236}">
                <a16:creationId xmlns:a16="http://schemas.microsoft.com/office/drawing/2014/main" id="{58D8A1B7-9022-A11A-642B-F0D2AB1B21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95623" y="1053083"/>
            <a:ext cx="5863825" cy="5308320"/>
          </a:xfrm>
        </p:spPr>
      </p:pic>
      <p:sp>
        <p:nvSpPr>
          <p:cNvPr id="2" name="TextBox 1">
            <a:extLst>
              <a:ext uri="{FF2B5EF4-FFF2-40B4-BE49-F238E27FC236}">
                <a16:creationId xmlns:a16="http://schemas.microsoft.com/office/drawing/2014/main" id="{43CA701D-9BB8-A441-23EE-AA0014FE99D5}"/>
              </a:ext>
            </a:extLst>
          </p:cNvPr>
          <p:cNvSpPr txBox="1"/>
          <p:nvPr/>
        </p:nvSpPr>
        <p:spPr>
          <a:xfrm>
            <a:off x="1359914" y="1388140"/>
            <a:ext cx="6013076" cy="4431983"/>
          </a:xfrm>
          <a:prstGeom prst="rect">
            <a:avLst/>
          </a:prstGeom>
          <a:noFill/>
        </p:spPr>
        <p:txBody>
          <a:bodyPr wrap="square" lIns="91440" tIns="45720" rIns="91440" bIns="45720" rtlCol="0" anchor="t">
            <a:spAutoFit/>
          </a:bodyPr>
          <a:lstStyle/>
          <a:p>
            <a:r>
              <a:rPr lang="en-US" sz="2400" b="1" i="1" u="sng" dirty="0"/>
              <a:t>Bighorn Information Systems</a:t>
            </a:r>
          </a:p>
          <a:p>
            <a:r>
              <a:rPr lang="en-US" sz="2400" b="1" dirty="0">
                <a:latin typeface="Futura MdCn BT"/>
              </a:rPr>
              <a:t>Aaron </a:t>
            </a:r>
            <a:r>
              <a:rPr lang="en-US" sz="2400" b="1" dirty="0" err="1">
                <a:latin typeface="Futura MdCn BT"/>
              </a:rPr>
              <a:t>Gelobter</a:t>
            </a:r>
          </a:p>
          <a:p>
            <a:r>
              <a:rPr lang="en-US" sz="2400" b="1" dirty="0"/>
              <a:t>Linda Lowe</a:t>
            </a:r>
          </a:p>
          <a:p>
            <a:endParaRPr lang="en-US" dirty="0"/>
          </a:p>
          <a:p>
            <a:r>
              <a:rPr lang="en-US" sz="2400" b="1" i="1" u="sng" dirty="0"/>
              <a:t>Science Applications International Corporation ("SAIC") </a:t>
            </a:r>
          </a:p>
          <a:p>
            <a:r>
              <a:rPr lang="en-US" sz="2400" b="1" dirty="0"/>
              <a:t>Tani Converse</a:t>
            </a:r>
          </a:p>
          <a:p>
            <a:r>
              <a:rPr lang="en-US" sz="2400" b="1" dirty="0"/>
              <a:t>Will Nesbitt</a:t>
            </a:r>
          </a:p>
          <a:p>
            <a:r>
              <a:rPr lang="en-US" sz="2400" b="1" dirty="0">
                <a:latin typeface="Futura MdCn BT"/>
              </a:rPr>
              <a:t>Sam </a:t>
            </a:r>
            <a:r>
              <a:rPr lang="en-US" sz="2400" b="1" dirty="0" err="1">
                <a:latin typeface="Futura MdCn BT"/>
              </a:rPr>
              <a:t>Marantan</a:t>
            </a:r>
          </a:p>
          <a:p>
            <a:r>
              <a:rPr lang="en-US" sz="2400" b="1" dirty="0"/>
              <a:t>Gabbi Adams</a:t>
            </a:r>
          </a:p>
          <a:p>
            <a:r>
              <a:rPr lang="en-US" sz="2400" b="1" dirty="0"/>
              <a:t>Connor Smith</a:t>
            </a:r>
          </a:p>
          <a:p>
            <a:endParaRPr lang="en-US" sz="2400" b="1" dirty="0"/>
          </a:p>
        </p:txBody>
      </p:sp>
      <p:sp>
        <p:nvSpPr>
          <p:cNvPr id="3" name="TextBox 2">
            <a:extLst>
              <a:ext uri="{FF2B5EF4-FFF2-40B4-BE49-F238E27FC236}">
                <a16:creationId xmlns:a16="http://schemas.microsoft.com/office/drawing/2014/main" id="{B4C6DF6B-D475-7F02-6BC0-7B0CED5AD280}"/>
              </a:ext>
            </a:extLst>
          </p:cNvPr>
          <p:cNvSpPr txBox="1"/>
          <p:nvPr/>
        </p:nvSpPr>
        <p:spPr>
          <a:xfrm>
            <a:off x="7372990" y="5620251"/>
            <a:ext cx="5551025" cy="369332"/>
          </a:xfrm>
          <a:prstGeom prst="rect">
            <a:avLst/>
          </a:prstGeom>
          <a:noFill/>
        </p:spPr>
        <p:txBody>
          <a:bodyPr wrap="square" rtlCol="0">
            <a:spAutoFit/>
          </a:bodyPr>
          <a:lstStyle/>
          <a:p>
            <a:r>
              <a:rPr lang="en-US" b="1" dirty="0"/>
              <a:t>Using WildCAD-E v.2.1.0-CDAT-2026</a:t>
            </a:r>
          </a:p>
        </p:txBody>
      </p:sp>
    </p:spTree>
    <p:extLst>
      <p:ext uri="{BB962C8B-B14F-4D97-AF65-F5344CB8AC3E}">
        <p14:creationId xmlns:p14="http://schemas.microsoft.com/office/powerpoint/2010/main" val="165706333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9600-9164-053C-8BB9-3192F81C0A4A}"/>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6C0B5FB-FD61-EC17-AC16-7B00750E4808}"/>
              </a:ext>
            </a:extLst>
          </p:cNvPr>
          <p:cNvSpPr>
            <a:spLocks noGrp="1" noChangeArrowheads="1"/>
          </p:cNvSpPr>
          <p:nvPr>
            <p:ph type="title"/>
          </p:nvPr>
        </p:nvSpPr>
        <p:spPr/>
        <p:txBody>
          <a:bodyPr/>
          <a:lstStyle/>
          <a:p>
            <a:pPr eaLnBrk="1" hangingPunct="1"/>
            <a:r>
              <a:rPr lang="en-US" altLang="en-US" sz="4000" b="1" dirty="0"/>
              <a:t>Resources Page with Conner</a:t>
            </a:r>
          </a:p>
        </p:txBody>
      </p:sp>
      <p:cxnSp>
        <p:nvCxnSpPr>
          <p:cNvPr id="5" name="Straight Connector 4">
            <a:extLst>
              <a:ext uri="{FF2B5EF4-FFF2-40B4-BE49-F238E27FC236}">
                <a16:creationId xmlns:a16="http://schemas.microsoft.com/office/drawing/2014/main" id="{799453FF-2752-C250-D100-59A755C8B16F}"/>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2" name="Content Placeholder 2">
            <a:extLst>
              <a:ext uri="{FF2B5EF4-FFF2-40B4-BE49-F238E27FC236}">
                <a16:creationId xmlns:a16="http://schemas.microsoft.com/office/drawing/2014/main" id="{39228FF6-745C-FD2D-E257-7B4FE0A0B07B}"/>
              </a:ext>
            </a:extLst>
          </p:cNvPr>
          <p:cNvSpPr>
            <a:spLocks noGrp="1" noChangeArrowheads="1"/>
          </p:cNvSpPr>
          <p:nvPr>
            <p:ph idx="1"/>
          </p:nvPr>
        </p:nvSpPr>
        <p:spPr>
          <a:xfrm>
            <a:off x="838200" y="1625147"/>
            <a:ext cx="10515600" cy="4730189"/>
          </a:xfrm>
        </p:spPr>
        <p:txBody>
          <a:bodyPr/>
          <a:lstStyle/>
          <a:p>
            <a:pPr eaLnBrk="1" hangingPunct="1"/>
            <a:r>
              <a:rPr lang="en-US" altLang="en-US" sz="2400" b="1" i="1" dirty="0">
                <a:latin typeface="Futura LtCn BT" panose="020B0408020204030204" pitchFamily="34" charset="0"/>
              </a:rPr>
              <a:t>Resources</a:t>
            </a:r>
          </a:p>
          <a:p>
            <a:pPr lvl="1" eaLnBrk="1" hangingPunct="1"/>
            <a:r>
              <a:rPr lang="en-US" altLang="en-US" sz="2000" b="1" i="1" dirty="0">
                <a:latin typeface="Futura LtCn BT" panose="020B0408020204030204" pitchFamily="34" charset="0"/>
              </a:rPr>
              <a:t>Active vs. Inactive</a:t>
            </a:r>
          </a:p>
          <a:p>
            <a:pPr lvl="1" eaLnBrk="1" hangingPunct="1"/>
            <a:r>
              <a:rPr lang="en-US" altLang="en-US" sz="2000" b="1" i="1" dirty="0">
                <a:latin typeface="Futura LtCn BT" panose="020B0408020204030204" pitchFamily="34" charset="0"/>
              </a:rPr>
              <a:t>Search Functions</a:t>
            </a:r>
          </a:p>
          <a:p>
            <a:pPr lvl="1" eaLnBrk="1" hangingPunct="1"/>
            <a:r>
              <a:rPr lang="en-US" altLang="en-US" sz="2000" b="1" i="1" dirty="0">
                <a:latin typeface="Futura LtCn BT" panose="020B0408020204030204" pitchFamily="34" charset="0"/>
              </a:rPr>
              <a:t>Add and or Edit Resource</a:t>
            </a:r>
          </a:p>
          <a:p>
            <a:pPr lvl="1" eaLnBrk="1" hangingPunct="1"/>
            <a:r>
              <a:rPr lang="en-US" altLang="en-US" sz="2000" b="1" i="1" dirty="0">
                <a:latin typeface="Futura LtCn BT" panose="020B0408020204030204" pitchFamily="34" charset="0"/>
              </a:rPr>
              <a:t>Understanding the Inputs for a Resource</a:t>
            </a:r>
          </a:p>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Tree>
    <p:extLst>
      <p:ext uri="{BB962C8B-B14F-4D97-AF65-F5344CB8AC3E}">
        <p14:creationId xmlns:p14="http://schemas.microsoft.com/office/powerpoint/2010/main" val="32419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2C4F9-8B88-FDD9-E771-51656A8C3321}"/>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4803AAC-8410-61E5-FB5C-65B36F0F0497}"/>
              </a:ext>
            </a:extLst>
          </p:cNvPr>
          <p:cNvSpPr>
            <a:spLocks noGrp="1" noChangeArrowheads="1"/>
          </p:cNvSpPr>
          <p:nvPr>
            <p:ph type="title"/>
          </p:nvPr>
        </p:nvSpPr>
        <p:spPr>
          <a:xfrm>
            <a:off x="838200" y="0"/>
            <a:ext cx="10515600" cy="1325563"/>
          </a:xfrm>
        </p:spPr>
        <p:txBody>
          <a:bodyPr/>
          <a:lstStyle/>
          <a:p>
            <a:pPr eaLnBrk="1" hangingPunct="1"/>
            <a:r>
              <a:rPr lang="en-US" altLang="en-US" sz="4000" b="1" dirty="0"/>
              <a:t>Incident Tabs &amp; Texting with Linda</a:t>
            </a:r>
          </a:p>
        </p:txBody>
      </p:sp>
      <p:cxnSp>
        <p:nvCxnSpPr>
          <p:cNvPr id="5" name="Straight Connector 4">
            <a:extLst>
              <a:ext uri="{FF2B5EF4-FFF2-40B4-BE49-F238E27FC236}">
                <a16:creationId xmlns:a16="http://schemas.microsoft.com/office/drawing/2014/main" id="{0D717AC9-30CD-DFA9-5018-6A3576F95F0D}"/>
              </a:ext>
            </a:extLst>
          </p:cNvPr>
          <p:cNvCxnSpPr/>
          <p:nvPr/>
        </p:nvCxnSpPr>
        <p:spPr>
          <a:xfrm>
            <a:off x="838200" y="1023031"/>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34A927DB-8975-F601-E3E2-D2683F58C042}"/>
              </a:ext>
            </a:extLst>
          </p:cNvPr>
          <p:cNvSpPr>
            <a:spLocks noGrp="1" noChangeArrowheads="1"/>
          </p:cNvSpPr>
          <p:nvPr>
            <p:ph idx="1"/>
          </p:nvPr>
        </p:nvSpPr>
        <p:spPr>
          <a:xfrm>
            <a:off x="616744" y="1023031"/>
            <a:ext cx="10515600" cy="4730189"/>
          </a:xfrm>
        </p:spPr>
        <p:txBody>
          <a:bodyPr/>
          <a:lstStyle/>
          <a:p>
            <a:pPr eaLnBrk="1" hangingPunct="1"/>
            <a:r>
              <a:rPr lang="en-US" altLang="en-US" sz="2400" b="1" i="1" dirty="0">
                <a:latin typeface="Futura LtCn BT" panose="020B0408020204030204" pitchFamily="34" charset="0"/>
              </a:rPr>
              <a:t>Configure Incident Tabs</a:t>
            </a:r>
          </a:p>
          <a:p>
            <a:pPr lvl="1" eaLnBrk="1" hangingPunct="1"/>
            <a:r>
              <a:rPr lang="en-US" altLang="en-US" sz="2000" b="1" i="1" dirty="0">
                <a:latin typeface="Futura LtCn BT" panose="020B0408020204030204" pitchFamily="34" charset="0"/>
              </a:rPr>
              <a:t>Batch Comments    Area Notifications</a:t>
            </a:r>
          </a:p>
          <a:p>
            <a:pPr lvl="1" eaLnBrk="1" hangingPunct="1"/>
            <a:r>
              <a:rPr lang="en-US" altLang="en-US" sz="2000" b="1" i="1" dirty="0">
                <a:latin typeface="Futura LtCn BT" panose="020B0408020204030204" pitchFamily="34" charset="0"/>
              </a:rPr>
              <a:t>Fires Tab                   ICP Phone Categories</a:t>
            </a:r>
          </a:p>
          <a:p>
            <a:pPr lvl="1" eaLnBrk="1" hangingPunct="1"/>
            <a:r>
              <a:rPr lang="en-US" altLang="en-US" sz="2000" b="1" i="1" dirty="0">
                <a:latin typeface="Futura LtCn BT" panose="020B0408020204030204" pitchFamily="34" charset="0"/>
              </a:rPr>
              <a:t>Numbers                  Questions</a:t>
            </a:r>
          </a:p>
          <a:p>
            <a:pPr lvl="1" eaLnBrk="1" hangingPunct="1"/>
            <a:r>
              <a:rPr lang="en-US" altLang="en-US" sz="2000" b="1" i="1" dirty="0">
                <a:latin typeface="Futura LtCn BT" panose="020B0408020204030204" pitchFamily="34" charset="0"/>
              </a:rPr>
              <a:t>Contracts                Move Ups</a:t>
            </a:r>
          </a:p>
          <a:p>
            <a:pPr marL="0" indent="0" eaLnBrk="1" hangingPunct="1">
              <a:buNone/>
            </a:pPr>
            <a:r>
              <a:rPr lang="en-US" altLang="en-US" sz="2400" b="1" i="1" dirty="0">
                <a:latin typeface="Futura LtCn BT" panose="020B0408020204030204" pitchFamily="34" charset="0"/>
              </a:rPr>
              <a:t>Text/Email Address</a:t>
            </a:r>
          </a:p>
          <a:p>
            <a:pPr lvl="1" eaLnBrk="1" hangingPunct="1"/>
            <a:r>
              <a:rPr lang="en-US" altLang="en-US" sz="2000" b="1" i="1" dirty="0">
                <a:latin typeface="Futura LtCn BT" panose="020B0408020204030204" pitchFamily="34" charset="0"/>
              </a:rPr>
              <a:t>Text/Email Groups</a:t>
            </a:r>
          </a:p>
          <a:p>
            <a:pPr eaLnBrk="1" hangingPunct="1"/>
            <a:r>
              <a:rPr lang="en-US" altLang="en-US" sz="2400" b="1" i="1" dirty="0">
                <a:latin typeface="Futura LtCn BT" panose="020B0408020204030204" pitchFamily="34" charset="0"/>
              </a:rPr>
              <a:t>Text Setup</a:t>
            </a:r>
          </a:p>
          <a:p>
            <a:pPr lvl="1" eaLnBrk="1" hangingPunct="1"/>
            <a:r>
              <a:rPr lang="en-US" altLang="en-US" sz="2000" b="1" i="1" dirty="0">
                <a:latin typeface="Futura LtCn BT" panose="020B0408020204030204" pitchFamily="34" charset="0"/>
              </a:rPr>
              <a:t>Assign Text Email to a Group</a:t>
            </a:r>
          </a:p>
          <a:p>
            <a:pPr lvl="1" eaLnBrk="1" hangingPunct="1"/>
            <a:r>
              <a:rPr lang="en-US" altLang="en-US" sz="2000" b="1" i="1" dirty="0">
                <a:latin typeface="Futura LtCn BT" panose="020B0408020204030204" pitchFamily="34" charset="0"/>
              </a:rPr>
              <a:t>Text/Email Preset Messages</a:t>
            </a:r>
          </a:p>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Tree>
    <p:extLst>
      <p:ext uri="{BB962C8B-B14F-4D97-AF65-F5344CB8AC3E}">
        <p14:creationId xmlns:p14="http://schemas.microsoft.com/office/powerpoint/2010/main" val="12055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D7B05-9D88-4E82-BA17-679DA267134D}"/>
              </a:ext>
            </a:extLst>
          </p:cNvPr>
          <p:cNvSpPr>
            <a:spLocks noGrp="1"/>
          </p:cNvSpPr>
          <p:nvPr>
            <p:ph type="title"/>
          </p:nvPr>
        </p:nvSpPr>
        <p:spPr>
          <a:xfrm>
            <a:off x="814842" y="396875"/>
            <a:ext cx="10204450" cy="1325563"/>
          </a:xfrm>
        </p:spPr>
        <p:txBody>
          <a:bodyPr rtlCol="0">
            <a:normAutofit/>
          </a:bodyPr>
          <a:lstStyle/>
          <a:p>
            <a:pPr algn="ctr" eaLnBrk="1" fontAlgn="auto" hangingPunct="1">
              <a:spcAft>
                <a:spcPts val="0"/>
              </a:spcAft>
              <a:defRPr/>
            </a:pPr>
            <a:r>
              <a:rPr lang="en-US" sz="5400" b="1" i="1" dirty="0"/>
              <a:t>Questions</a:t>
            </a:r>
          </a:p>
        </p:txBody>
      </p:sp>
      <p:pic>
        <p:nvPicPr>
          <p:cNvPr id="4099" name="Content Placeholder 8" descr="Graphic of the Dispatch terminal with WildCAD-E operating">
            <a:extLst>
              <a:ext uri="{FF2B5EF4-FFF2-40B4-BE49-F238E27FC236}">
                <a16:creationId xmlns:a16="http://schemas.microsoft.com/office/drawing/2014/main" id="{700835FF-D76D-436C-B1BE-F0995F5B43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45628" y="1482251"/>
            <a:ext cx="5863825" cy="5308320"/>
          </a:xfrm>
        </p:spPr>
      </p:pic>
    </p:spTree>
    <p:extLst>
      <p:ext uri="{BB962C8B-B14F-4D97-AF65-F5344CB8AC3E}">
        <p14:creationId xmlns:p14="http://schemas.microsoft.com/office/powerpoint/2010/main" val="6221949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B90FC62-BC01-404D-9495-1A415AF0992B}"/>
              </a:ext>
            </a:extLst>
          </p:cNvPr>
          <p:cNvSpPr>
            <a:spLocks noGrp="1" noChangeArrowheads="1"/>
          </p:cNvSpPr>
          <p:nvPr>
            <p:ph type="title"/>
          </p:nvPr>
        </p:nvSpPr>
        <p:spPr/>
        <p:txBody>
          <a:bodyPr/>
          <a:lstStyle/>
          <a:p>
            <a:pPr eaLnBrk="1" hangingPunct="1"/>
            <a:r>
              <a:rPr lang="en-US" altLang="en-US" sz="4000" b="1" dirty="0"/>
              <a:t>Center Admin Topics</a:t>
            </a:r>
          </a:p>
        </p:txBody>
      </p:sp>
      <p:sp>
        <p:nvSpPr>
          <p:cNvPr id="8195" name="Content Placeholder 2">
            <a:extLst>
              <a:ext uri="{FF2B5EF4-FFF2-40B4-BE49-F238E27FC236}">
                <a16:creationId xmlns:a16="http://schemas.microsoft.com/office/drawing/2014/main" id="{CA061BAD-6248-4B9C-8863-A34039E6904B}"/>
              </a:ext>
            </a:extLst>
          </p:cNvPr>
          <p:cNvSpPr>
            <a:spLocks noGrp="1" noChangeArrowheads="1"/>
          </p:cNvSpPr>
          <p:nvPr>
            <p:ph idx="1"/>
          </p:nvPr>
        </p:nvSpPr>
        <p:spPr>
          <a:xfrm>
            <a:off x="1865768" y="1416349"/>
            <a:ext cx="9488032" cy="3450490"/>
          </a:xfrm>
        </p:spPr>
        <p:txBody>
          <a:bodyPr/>
          <a:lstStyle/>
          <a:p>
            <a:pPr eaLnBrk="1" hangingPunct="1"/>
            <a:r>
              <a:rPr lang="en-US" altLang="en-US" sz="2400" b="1" i="1" dirty="0">
                <a:latin typeface="Futura LtCn BT" panose="020B0408020204030204" pitchFamily="34" charset="0"/>
              </a:rPr>
              <a:t>Home Page</a:t>
            </a:r>
          </a:p>
          <a:p>
            <a:pPr eaLnBrk="1" hangingPunct="1"/>
            <a:r>
              <a:rPr lang="en-US" altLang="en-US" sz="2400" b="1" i="1" dirty="0">
                <a:latin typeface="Futura LtCn BT" panose="020B0408020204030204" pitchFamily="34" charset="0"/>
              </a:rPr>
              <a:t>Configure WildCAD</a:t>
            </a:r>
          </a:p>
          <a:p>
            <a:pPr eaLnBrk="1" hangingPunct="1"/>
            <a:r>
              <a:rPr lang="en-US" altLang="en-US" sz="2400" b="1" i="1" dirty="0">
                <a:latin typeface="Futura LtCn BT" panose="020B0408020204030204" pitchFamily="34" charset="0"/>
              </a:rPr>
              <a:t>Center Operations</a:t>
            </a:r>
          </a:p>
          <a:p>
            <a:pPr eaLnBrk="1" hangingPunct="1"/>
            <a:r>
              <a:rPr lang="en-US" altLang="en-US" sz="2400" b="1" i="1" dirty="0">
                <a:latin typeface="Futura LtCn BT" panose="020B0408020204030204" pitchFamily="34" charset="0"/>
              </a:rPr>
              <a:t>Maps</a:t>
            </a:r>
          </a:p>
          <a:p>
            <a:pPr eaLnBrk="1" hangingPunct="1"/>
            <a:r>
              <a:rPr lang="en-US" altLang="en-US" sz="2400" b="1" i="1" dirty="0">
                <a:latin typeface="Futura LtCn BT" panose="020B0408020204030204" pitchFamily="34" charset="0"/>
              </a:rPr>
              <a:t>Dispatch Strategy </a:t>
            </a:r>
          </a:p>
          <a:p>
            <a:pPr eaLnBrk="1" hangingPunct="1"/>
            <a:r>
              <a:rPr lang="en-US" altLang="en-US" sz="2400" b="1" i="1" dirty="0">
                <a:latin typeface="Futura LtCn BT" panose="020B0408020204030204" pitchFamily="34" charset="0"/>
              </a:rPr>
              <a:t>Resources</a:t>
            </a:r>
          </a:p>
          <a:p>
            <a:pPr eaLnBrk="1" hangingPunct="1"/>
            <a:r>
              <a:rPr lang="en-US" altLang="en-US" sz="2400" b="1" i="1" dirty="0">
                <a:latin typeface="Futura LtCn BT" panose="020B0408020204030204" pitchFamily="34" charset="0"/>
              </a:rPr>
              <a:t>Frequencies</a:t>
            </a:r>
          </a:p>
          <a:p>
            <a:pPr eaLnBrk="1" hangingPunct="1"/>
            <a:r>
              <a:rPr lang="en-US" altLang="en-US" sz="2400" b="1" i="1" dirty="0">
                <a:latin typeface="Futura LtCn BT" panose="020B0408020204030204" pitchFamily="34" charset="0"/>
              </a:rPr>
              <a:t>Incident Tabs</a:t>
            </a:r>
          </a:p>
          <a:p>
            <a:pPr eaLnBrk="1" hangingPunct="1"/>
            <a:r>
              <a:rPr lang="en-US" altLang="en-US" sz="2400" b="1" i="1" dirty="0">
                <a:latin typeface="Futura LtCn BT" panose="020B0408020204030204" pitchFamily="34" charset="0"/>
              </a:rPr>
              <a:t>Texting</a:t>
            </a:r>
          </a:p>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cxnSp>
        <p:nvCxnSpPr>
          <p:cNvPr id="5" name="Straight Connector 4">
            <a:extLst>
              <a:ext uri="{FF2B5EF4-FFF2-40B4-BE49-F238E27FC236}">
                <a16:creationId xmlns:a16="http://schemas.microsoft.com/office/drawing/2014/main" id="{79DDA243-29B8-4B84-A86F-D2CA477EDA83}"/>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86419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E44D-7C02-FB27-3D35-708D21EB99E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F7BA3216-EC9E-84C7-CA84-F2177D9C0B1A}"/>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Let’s Look at Configure WildCAD and Parts of Center Operations</a:t>
            </a:r>
          </a:p>
        </p:txBody>
      </p:sp>
      <p:cxnSp>
        <p:nvCxnSpPr>
          <p:cNvPr id="5" name="Straight Connector 4">
            <a:extLst>
              <a:ext uri="{FF2B5EF4-FFF2-40B4-BE49-F238E27FC236}">
                <a16:creationId xmlns:a16="http://schemas.microsoft.com/office/drawing/2014/main" id="{883DB25F-A16D-886F-138E-7ADE907CBBC9}"/>
              </a:ext>
            </a:extLst>
          </p:cNvPr>
          <p:cNvCxnSpPr/>
          <p:nvPr/>
        </p:nvCxnSpPr>
        <p:spPr>
          <a:xfrm>
            <a:off x="838200" y="1712203"/>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428909F7-9B13-301A-1225-E33388D1EAFD}"/>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C96E7D82-9C39-8A65-5277-9E4A2D6CAB8E}"/>
              </a:ext>
            </a:extLst>
          </p:cNvPr>
          <p:cNvSpPr txBox="1"/>
          <p:nvPr/>
        </p:nvSpPr>
        <p:spPr>
          <a:xfrm>
            <a:off x="3681379" y="2184146"/>
            <a:ext cx="7831248" cy="707886"/>
          </a:xfrm>
          <a:prstGeom prst="rect">
            <a:avLst/>
          </a:prstGeom>
          <a:noFill/>
        </p:spPr>
        <p:txBody>
          <a:bodyPr wrap="square">
            <a:spAutoFit/>
          </a:bodyPr>
          <a:lstStyle/>
          <a:p>
            <a:r>
              <a:rPr lang="en-US" sz="4000" b="1" i="1" dirty="0">
                <a:hlinkClick r:id="rId2"/>
              </a:rPr>
              <a:t>WildCAD-E</a:t>
            </a:r>
            <a:endParaRPr lang="en-US" sz="4000" b="1" i="1" dirty="0"/>
          </a:p>
        </p:txBody>
      </p:sp>
    </p:spTree>
    <p:extLst>
      <p:ext uri="{BB962C8B-B14F-4D97-AF65-F5344CB8AC3E}">
        <p14:creationId xmlns:p14="http://schemas.microsoft.com/office/powerpoint/2010/main" val="11327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2D84-32A8-BA93-6201-EB9F7443C6B0}"/>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9B29BA7-4374-158E-8F1A-A62A40D8E4A1}"/>
              </a:ext>
            </a:extLst>
          </p:cNvPr>
          <p:cNvSpPr>
            <a:spLocks noGrp="1" noChangeArrowheads="1"/>
          </p:cNvSpPr>
          <p:nvPr>
            <p:ph type="title"/>
          </p:nvPr>
        </p:nvSpPr>
        <p:spPr/>
        <p:txBody>
          <a:bodyPr/>
          <a:lstStyle/>
          <a:p>
            <a:pPr eaLnBrk="1" hangingPunct="1"/>
            <a:r>
              <a:rPr lang="en-US" altLang="en-US" sz="4000" b="1" dirty="0"/>
              <a:t>Maps with Sam</a:t>
            </a:r>
          </a:p>
        </p:txBody>
      </p:sp>
      <p:cxnSp>
        <p:nvCxnSpPr>
          <p:cNvPr id="5" name="Straight Connector 4">
            <a:extLst>
              <a:ext uri="{FF2B5EF4-FFF2-40B4-BE49-F238E27FC236}">
                <a16:creationId xmlns:a16="http://schemas.microsoft.com/office/drawing/2014/main" id="{4BB6D808-A062-4D50-B69D-EDE5B647013A}"/>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pic>
        <p:nvPicPr>
          <p:cNvPr id="3" name="Picture 2">
            <a:extLst>
              <a:ext uri="{FF2B5EF4-FFF2-40B4-BE49-F238E27FC236}">
                <a16:creationId xmlns:a16="http://schemas.microsoft.com/office/drawing/2014/main" id="{54B723E4-AB4C-D3C6-4189-4990232846C9}"/>
              </a:ext>
            </a:extLst>
          </p:cNvPr>
          <p:cNvPicPr>
            <a:picLocks noChangeAspect="1"/>
          </p:cNvPicPr>
          <p:nvPr/>
        </p:nvPicPr>
        <p:blipFill>
          <a:blip r:embed="rId2"/>
          <a:stretch>
            <a:fillRect/>
          </a:stretch>
        </p:blipFill>
        <p:spPr>
          <a:xfrm>
            <a:off x="2649804" y="1515896"/>
            <a:ext cx="6657143" cy="4580952"/>
          </a:xfrm>
          <a:prstGeom prst="rect">
            <a:avLst/>
          </a:prstGeom>
        </p:spPr>
      </p:pic>
    </p:spTree>
    <p:extLst>
      <p:ext uri="{BB962C8B-B14F-4D97-AF65-F5344CB8AC3E}">
        <p14:creationId xmlns:p14="http://schemas.microsoft.com/office/powerpoint/2010/main" val="316695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FE8B-5B8A-FB5D-1F5C-F5B7C9E7CDE2}"/>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6A512FC-8B17-D085-7E99-EE7DFC8B1A73}"/>
              </a:ext>
            </a:extLst>
          </p:cNvPr>
          <p:cNvSpPr>
            <a:spLocks noGrp="1" noChangeArrowheads="1"/>
          </p:cNvSpPr>
          <p:nvPr>
            <p:ph type="title"/>
          </p:nvPr>
        </p:nvSpPr>
        <p:spPr/>
        <p:txBody>
          <a:bodyPr/>
          <a:lstStyle/>
          <a:p>
            <a:pPr eaLnBrk="1" hangingPunct="1"/>
            <a:r>
              <a:rPr lang="en-US" altLang="en-US" sz="4000" b="1" dirty="0"/>
              <a:t>Dispatch Strategy Topics</a:t>
            </a:r>
          </a:p>
        </p:txBody>
      </p:sp>
      <p:sp>
        <p:nvSpPr>
          <p:cNvPr id="8195" name="Content Placeholder 2">
            <a:extLst>
              <a:ext uri="{FF2B5EF4-FFF2-40B4-BE49-F238E27FC236}">
                <a16:creationId xmlns:a16="http://schemas.microsoft.com/office/drawing/2014/main" id="{BE38E576-DEE3-20C2-688A-F4C075922124}"/>
              </a:ext>
            </a:extLst>
          </p:cNvPr>
          <p:cNvSpPr>
            <a:spLocks noGrp="1" noChangeArrowheads="1"/>
          </p:cNvSpPr>
          <p:nvPr>
            <p:ph idx="1"/>
          </p:nvPr>
        </p:nvSpPr>
        <p:spPr>
          <a:xfrm>
            <a:off x="570368" y="1438382"/>
            <a:ext cx="9488032" cy="3450490"/>
          </a:xfrm>
        </p:spPr>
        <p:txBody>
          <a:bodyPr/>
          <a:lstStyle/>
          <a:p>
            <a:pPr eaLnBrk="1" hangingPunct="1"/>
            <a:r>
              <a:rPr lang="en-US" altLang="en-US" sz="2400" b="1" i="1" dirty="0">
                <a:latin typeface="Futura LtCn BT" panose="020B0408020204030204" pitchFamily="34" charset="0"/>
              </a:rPr>
              <a:t>Response Types</a:t>
            </a:r>
          </a:p>
          <a:p>
            <a:pPr eaLnBrk="1" hangingPunct="1"/>
            <a:r>
              <a:rPr lang="en-US" altLang="en-US" sz="2400" b="1" i="1" dirty="0">
                <a:latin typeface="Futura LtCn BT" panose="020B0408020204030204" pitchFamily="34" charset="0"/>
              </a:rPr>
              <a:t>Resource Types</a:t>
            </a:r>
          </a:p>
          <a:p>
            <a:pPr eaLnBrk="1" hangingPunct="1"/>
            <a:r>
              <a:rPr lang="en-US" altLang="en-US" sz="2400" b="1" i="1" dirty="0">
                <a:latin typeface="Futura LtCn BT" panose="020B0408020204030204" pitchFamily="34" charset="0"/>
              </a:rPr>
              <a:t>Response Levels</a:t>
            </a:r>
          </a:p>
          <a:p>
            <a:pPr eaLnBrk="1" hangingPunct="1"/>
            <a:r>
              <a:rPr lang="en-US" altLang="en-US" sz="2400" b="1" i="1" dirty="0">
                <a:latin typeface="Futura LtCn BT" panose="020B0408020204030204" pitchFamily="34" charset="0"/>
              </a:rPr>
              <a:t>Dispatch Locations</a:t>
            </a:r>
          </a:p>
          <a:p>
            <a:pPr eaLnBrk="1" hangingPunct="1"/>
            <a:r>
              <a:rPr lang="en-US" altLang="en-US" sz="2400" b="1" i="1" dirty="0">
                <a:latin typeface="Futura LtCn BT" panose="020B0408020204030204" pitchFamily="34" charset="0"/>
              </a:rPr>
              <a:t>Response Areas</a:t>
            </a:r>
          </a:p>
          <a:p>
            <a:pPr eaLnBrk="1" hangingPunct="1"/>
            <a:r>
              <a:rPr lang="en-US" altLang="en-US" sz="2400" b="1" i="1" dirty="0">
                <a:latin typeface="Futura LtCn BT" panose="020B0408020204030204" pitchFamily="34" charset="0"/>
              </a:rPr>
              <a:t>Designing Dispatch Strategy</a:t>
            </a:r>
          </a:p>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cxnSp>
        <p:nvCxnSpPr>
          <p:cNvPr id="5" name="Straight Connector 4">
            <a:extLst>
              <a:ext uri="{FF2B5EF4-FFF2-40B4-BE49-F238E27FC236}">
                <a16:creationId xmlns:a16="http://schemas.microsoft.com/office/drawing/2014/main" id="{38254D12-A328-F0CD-53E2-AB484437390E}"/>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904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1414-51B3-6568-4838-DEC3AFB1E39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817DA89-A1DB-FE66-3AB0-EE9EF20D943D}"/>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Quick Look at WildCAD-E</a:t>
            </a:r>
          </a:p>
        </p:txBody>
      </p:sp>
      <p:cxnSp>
        <p:nvCxnSpPr>
          <p:cNvPr id="5" name="Straight Connector 4">
            <a:extLst>
              <a:ext uri="{FF2B5EF4-FFF2-40B4-BE49-F238E27FC236}">
                <a16:creationId xmlns:a16="http://schemas.microsoft.com/office/drawing/2014/main" id="{5FDAB624-EF7A-A550-CFD0-AF88D9BD552A}"/>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AB401193-C45F-7D77-FC0C-7F79D598B9AF}"/>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2" name="TextBox 1">
            <a:extLst>
              <a:ext uri="{FF2B5EF4-FFF2-40B4-BE49-F238E27FC236}">
                <a16:creationId xmlns:a16="http://schemas.microsoft.com/office/drawing/2014/main" id="{221384CA-0E14-19D7-9B4F-387BCF6B932A}"/>
              </a:ext>
            </a:extLst>
          </p:cNvPr>
          <p:cNvSpPr txBox="1"/>
          <p:nvPr/>
        </p:nvSpPr>
        <p:spPr>
          <a:xfrm>
            <a:off x="3681379" y="2184146"/>
            <a:ext cx="7831248" cy="707886"/>
          </a:xfrm>
          <a:prstGeom prst="rect">
            <a:avLst/>
          </a:prstGeom>
          <a:noFill/>
        </p:spPr>
        <p:txBody>
          <a:bodyPr wrap="square">
            <a:spAutoFit/>
          </a:bodyPr>
          <a:lstStyle/>
          <a:p>
            <a:r>
              <a:rPr lang="en-US" sz="4000" b="1" i="1" dirty="0">
                <a:hlinkClick r:id="rId2"/>
              </a:rPr>
              <a:t>WildCAD-E</a:t>
            </a:r>
            <a:endParaRPr lang="en-US" sz="4000" b="1" i="1" dirty="0"/>
          </a:p>
        </p:txBody>
      </p:sp>
    </p:spTree>
    <p:extLst>
      <p:ext uri="{BB962C8B-B14F-4D97-AF65-F5344CB8AC3E}">
        <p14:creationId xmlns:p14="http://schemas.microsoft.com/office/powerpoint/2010/main" val="8057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3AFA-BDC2-34B8-7DF3-2AC5F8A3FC66}"/>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E0F5C069-C4F4-60E9-4CBD-6F93CC7DD051}"/>
              </a:ext>
            </a:extLst>
          </p:cNvPr>
          <p:cNvSpPr>
            <a:spLocks noGrp="1" noChangeArrowheads="1"/>
          </p:cNvSpPr>
          <p:nvPr>
            <p:ph type="title"/>
          </p:nvPr>
        </p:nvSpPr>
        <p:spPr/>
        <p:txBody>
          <a:bodyPr/>
          <a:lstStyle/>
          <a:p>
            <a:pPr eaLnBrk="1" hangingPunct="1"/>
            <a:r>
              <a:rPr lang="en-US" altLang="en-US" sz="4000" b="1" dirty="0"/>
              <a:t>Objective of Dispatch Strategy</a:t>
            </a:r>
          </a:p>
        </p:txBody>
      </p:sp>
      <p:cxnSp>
        <p:nvCxnSpPr>
          <p:cNvPr id="5" name="Straight Connector 4">
            <a:extLst>
              <a:ext uri="{FF2B5EF4-FFF2-40B4-BE49-F238E27FC236}">
                <a16:creationId xmlns:a16="http://schemas.microsoft.com/office/drawing/2014/main" id="{B520EABA-D789-EA23-4DDF-09815664B6A6}"/>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29F9C892-5E94-0670-5F8C-AC733CBE171A}"/>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CF8CABE8-005A-969E-991A-859656EFFA50}"/>
              </a:ext>
            </a:extLst>
          </p:cNvPr>
          <p:cNvSpPr txBox="1"/>
          <p:nvPr/>
        </p:nvSpPr>
        <p:spPr>
          <a:xfrm>
            <a:off x="942032" y="1601714"/>
            <a:ext cx="8887369" cy="2308324"/>
          </a:xfrm>
          <a:prstGeom prst="rect">
            <a:avLst/>
          </a:prstGeom>
          <a:noFill/>
        </p:spPr>
        <p:txBody>
          <a:bodyPr wrap="none" rtlCol="0">
            <a:spAutoFit/>
          </a:bodyPr>
          <a:lstStyle/>
          <a:p>
            <a:pPr marL="342900" indent="-342900">
              <a:buFont typeface="Arial" panose="020B0604020202020204" pitchFamily="34" charset="0"/>
              <a:buChar char="•"/>
            </a:pPr>
            <a:r>
              <a:rPr lang="en-US" sz="2400" b="1" i="1" dirty="0"/>
              <a:t>Recommend resources to send to an incident</a:t>
            </a:r>
          </a:p>
          <a:p>
            <a:pPr marL="342900" indent="-342900">
              <a:buFont typeface="Arial" panose="020B0604020202020204" pitchFamily="34" charset="0"/>
              <a:buChar char="•"/>
            </a:pPr>
            <a:r>
              <a:rPr lang="en-US" sz="2400" b="1" i="1" dirty="0"/>
              <a:t>Requires:</a:t>
            </a:r>
          </a:p>
          <a:p>
            <a:pPr marL="800100" lvl="1" indent="-342900">
              <a:buFont typeface="Arial" panose="020B0604020202020204" pitchFamily="34" charset="0"/>
              <a:buChar char="•"/>
            </a:pPr>
            <a:r>
              <a:rPr lang="en-US" sz="2400" b="1" i="1" dirty="0"/>
              <a:t>Incident occurs within a Response Area</a:t>
            </a:r>
          </a:p>
          <a:p>
            <a:pPr marL="800100" lvl="1" indent="-342900">
              <a:buFont typeface="Arial" panose="020B0604020202020204" pitchFamily="34" charset="0"/>
              <a:buChar char="•"/>
            </a:pPr>
            <a:r>
              <a:rPr lang="en-US" sz="2400" b="1" i="1" dirty="0"/>
              <a:t>Dispatch Strategy has been built for a Response Area</a:t>
            </a:r>
          </a:p>
          <a:p>
            <a:endParaRPr lang="en-US" sz="2400" b="1" i="1" dirty="0"/>
          </a:p>
          <a:p>
            <a:pPr marL="342900" indent="-342900">
              <a:buFont typeface="Arial" panose="020B0604020202020204" pitchFamily="34" charset="0"/>
              <a:buChar char="•"/>
            </a:pPr>
            <a:endParaRPr lang="en-US" sz="2400" b="1" i="1" dirty="0"/>
          </a:p>
        </p:txBody>
      </p:sp>
    </p:spTree>
    <p:extLst>
      <p:ext uri="{BB962C8B-B14F-4D97-AF65-F5344CB8AC3E}">
        <p14:creationId xmlns:p14="http://schemas.microsoft.com/office/powerpoint/2010/main" val="29649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BC04-C44D-2119-F14E-2F43121BF4D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E6E1DE2F-DF1A-9D39-5E06-71508CBB6921}"/>
              </a:ext>
            </a:extLst>
          </p:cNvPr>
          <p:cNvSpPr>
            <a:spLocks noGrp="1" noChangeArrowheads="1"/>
          </p:cNvSpPr>
          <p:nvPr>
            <p:ph type="title"/>
          </p:nvPr>
        </p:nvSpPr>
        <p:spPr/>
        <p:txBody>
          <a:bodyPr/>
          <a:lstStyle/>
          <a:p>
            <a:pPr eaLnBrk="1" hangingPunct="1"/>
            <a:r>
              <a:rPr lang="en-US" altLang="en-US" sz="4000" b="1" i="1" dirty="0">
                <a:latin typeface="Futura LtCn BT" panose="020B0408020204030204" pitchFamily="34" charset="0"/>
              </a:rPr>
              <a:t>Response Areas</a:t>
            </a:r>
          </a:p>
        </p:txBody>
      </p:sp>
      <p:cxnSp>
        <p:nvCxnSpPr>
          <p:cNvPr id="5" name="Straight Connector 4">
            <a:extLst>
              <a:ext uri="{FF2B5EF4-FFF2-40B4-BE49-F238E27FC236}">
                <a16:creationId xmlns:a16="http://schemas.microsoft.com/office/drawing/2014/main" id="{CCEDC05F-A194-4721-3EFA-40203A690B57}"/>
              </a:ext>
            </a:extLst>
          </p:cNvPr>
          <p:cNvCxnSpPr/>
          <p:nvPr/>
        </p:nvCxnSpPr>
        <p:spPr>
          <a:xfrm>
            <a:off x="942032" y="1313286"/>
            <a:ext cx="10072688"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Content Placeholder 2">
            <a:extLst>
              <a:ext uri="{FF2B5EF4-FFF2-40B4-BE49-F238E27FC236}">
                <a16:creationId xmlns:a16="http://schemas.microsoft.com/office/drawing/2014/main" id="{649DB606-3AC0-63CF-F2A6-AC952993CA2A}"/>
              </a:ext>
            </a:extLst>
          </p:cNvPr>
          <p:cNvSpPr>
            <a:spLocks noGrp="1" noChangeArrowheads="1"/>
          </p:cNvSpPr>
          <p:nvPr>
            <p:ph idx="1"/>
          </p:nvPr>
        </p:nvSpPr>
        <p:spPr>
          <a:xfrm>
            <a:off x="570368" y="1438382"/>
            <a:ext cx="7831248" cy="1060374"/>
          </a:xfrm>
        </p:spPr>
        <p:txBody>
          <a:bodyPr/>
          <a:lstStyle/>
          <a:p>
            <a:pPr marL="0" indent="0" eaLnBrk="1" hangingPunct="1">
              <a:buNone/>
            </a:pPr>
            <a:endParaRPr lang="en-US" altLang="en-US" b="1"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a:p>
            <a:pPr marL="0" indent="0" eaLnBrk="1" hangingPunct="1">
              <a:buNone/>
            </a:pPr>
            <a:endParaRPr lang="en-US" altLang="en-US" i="1" dirty="0">
              <a:latin typeface="Futura LtCn BT" panose="020B0408020204030204" pitchFamily="34" charset="0"/>
            </a:endParaRPr>
          </a:p>
        </p:txBody>
      </p:sp>
      <p:sp>
        <p:nvSpPr>
          <p:cNvPr id="4" name="TextBox 3">
            <a:extLst>
              <a:ext uri="{FF2B5EF4-FFF2-40B4-BE49-F238E27FC236}">
                <a16:creationId xmlns:a16="http://schemas.microsoft.com/office/drawing/2014/main" id="{AC855441-3436-16A3-CE2D-62793AF98103}"/>
              </a:ext>
            </a:extLst>
          </p:cNvPr>
          <p:cNvSpPr txBox="1"/>
          <p:nvPr/>
        </p:nvSpPr>
        <p:spPr>
          <a:xfrm>
            <a:off x="1167896" y="1631116"/>
            <a:ext cx="7831247" cy="2308324"/>
          </a:xfrm>
          <a:prstGeom prst="rect">
            <a:avLst/>
          </a:prstGeom>
          <a:noFill/>
        </p:spPr>
        <p:txBody>
          <a:bodyPr wrap="square" rtlCol="0">
            <a:spAutoFit/>
          </a:bodyPr>
          <a:lstStyle/>
          <a:p>
            <a:r>
              <a:rPr lang="en-US" sz="2400" b="1" i="1" dirty="0"/>
              <a:t>Response Areas are polygons with similar:</a:t>
            </a:r>
          </a:p>
          <a:p>
            <a:pPr marL="342900" indent="-342900">
              <a:buFont typeface="Arial" panose="020B0604020202020204" pitchFamily="34" charset="0"/>
              <a:buChar char="•"/>
            </a:pPr>
            <a:r>
              <a:rPr lang="en-US" sz="2400" b="1" i="1" dirty="0"/>
              <a:t>Types and numbers of resources to respond</a:t>
            </a:r>
          </a:p>
          <a:p>
            <a:pPr marL="342900" indent="-342900">
              <a:buFont typeface="Arial" panose="020B0604020202020204" pitchFamily="34" charset="0"/>
              <a:buChar char="•"/>
            </a:pPr>
            <a:r>
              <a:rPr lang="en-US" sz="2400" b="1" i="1" dirty="0"/>
              <a:t>Travel times from the different dispatch locations</a:t>
            </a:r>
          </a:p>
          <a:p>
            <a:endParaRPr lang="en-US" sz="2400" b="1" i="1" dirty="0"/>
          </a:p>
          <a:p>
            <a:pPr marL="342900" indent="-342900">
              <a:buFont typeface="Arial" panose="020B0604020202020204" pitchFamily="34" charset="0"/>
              <a:buChar char="•"/>
            </a:pPr>
            <a:endParaRPr lang="en-US" sz="2400" b="1" i="1" dirty="0"/>
          </a:p>
          <a:p>
            <a:endParaRPr lang="en-US" sz="2400" b="1" i="1" dirty="0"/>
          </a:p>
        </p:txBody>
      </p:sp>
    </p:spTree>
    <p:extLst>
      <p:ext uri="{BB962C8B-B14F-4D97-AF65-F5344CB8AC3E}">
        <p14:creationId xmlns:p14="http://schemas.microsoft.com/office/powerpoint/2010/main" val="31707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WildCADE">
      <a:dk1>
        <a:sysClr val="windowText" lastClr="000000"/>
      </a:dk1>
      <a:lt1>
        <a:sysClr val="window" lastClr="FFFFFF"/>
      </a:lt1>
      <a:dk2>
        <a:srgbClr val="728CA6"/>
      </a:dk2>
      <a:lt2>
        <a:srgbClr val="E7E6E6"/>
      </a:lt2>
      <a:accent1>
        <a:srgbClr val="4C6971"/>
      </a:accent1>
      <a:accent2>
        <a:srgbClr val="C23A27"/>
      </a:accent2>
      <a:accent3>
        <a:srgbClr val="949699"/>
      </a:accent3>
      <a:accent4>
        <a:srgbClr val="CBA22D"/>
      </a:accent4>
      <a:accent5>
        <a:srgbClr val="99BFE5"/>
      </a:accent5>
      <a:accent6>
        <a:srgbClr val="5E5B2C"/>
      </a:accent6>
      <a:hlink>
        <a:srgbClr val="0563C1"/>
      </a:hlink>
      <a:folHlink>
        <a:srgbClr val="954F72"/>
      </a:folHlink>
    </a:clrScheme>
    <a:fontScheme name="WildCADE">
      <a:majorFont>
        <a:latin typeface="Futura BdCn BT"/>
        <a:ea typeface=""/>
        <a:cs typeface=""/>
      </a:majorFont>
      <a:minorFont>
        <a:latin typeface="Futura MdCn BT"/>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02_WildCAD_E_PPT Template_Final" id="{C2CA1EB6-A43F-4EF6-92AD-7F559346D2BE}" vid="{0F4ECC0D-A0AD-4AB4-910E-3FB19DFF57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4659</TotalTime>
  <Words>572</Words>
  <Application>Microsoft Office PowerPoint</Application>
  <PresentationFormat>Widescreen</PresentationFormat>
  <Paragraphs>188</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Center Admin Training</vt:lpstr>
      <vt:lpstr>Center Admin Training</vt:lpstr>
      <vt:lpstr>Center Admin Topics</vt:lpstr>
      <vt:lpstr>Let’s Look at Configure WildCAD and Parts of Center Operations</vt:lpstr>
      <vt:lpstr>Maps with Sam</vt:lpstr>
      <vt:lpstr>Dispatch Strategy Topics</vt:lpstr>
      <vt:lpstr>Quick Look at WildCAD-E</vt:lpstr>
      <vt:lpstr>Objective of Dispatch Strategy</vt:lpstr>
      <vt:lpstr>Response Areas</vt:lpstr>
      <vt:lpstr>Response Areas – Types and Numbers of Resources</vt:lpstr>
      <vt:lpstr>Response Areas – Travel Times</vt:lpstr>
      <vt:lpstr>Response Areas</vt:lpstr>
      <vt:lpstr>Dispatch Locations</vt:lpstr>
      <vt:lpstr>Dispatch Locations</vt:lpstr>
      <vt:lpstr>Dispatch Locations</vt:lpstr>
      <vt:lpstr>Dispatch Locations</vt:lpstr>
      <vt:lpstr>How Build Dispatch Strategy</vt:lpstr>
      <vt:lpstr>Break</vt:lpstr>
      <vt:lpstr>Match Resources &amp; Frequencies with Will</vt:lpstr>
      <vt:lpstr>Resources Page with Conner</vt:lpstr>
      <vt:lpstr>Incident Tabs &amp; Texting with Linda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Wiley</dc:creator>
  <cp:lastModifiedBy>Aaron Gelobter</cp:lastModifiedBy>
  <cp:revision>196</cp:revision>
  <cp:lastPrinted>2021-11-28T21:43:29Z</cp:lastPrinted>
  <dcterms:created xsi:type="dcterms:W3CDTF">2021-11-28T17:47:10Z</dcterms:created>
  <dcterms:modified xsi:type="dcterms:W3CDTF">2026-04-13T17:43:54Z</dcterms:modified>
</cp:coreProperties>
</file>