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61" r:id="rId5"/>
    <p:sldId id="260" r:id="rId6"/>
    <p:sldId id="257" r:id="rId7"/>
    <p:sldId id="258" r:id="rId8"/>
    <p:sldId id="259" r:id="rId9"/>
    <p:sldId id="266" r:id="rId10"/>
    <p:sldId id="265" r:id="rId11"/>
    <p:sldId id="264" r:id="rId12"/>
    <p:sldId id="262" r:id="rId13"/>
    <p:sldId id="268" r:id="rId14"/>
    <p:sldId id="263" r:id="rId15"/>
    <p:sldId id="267" r:id="rId16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BFE5"/>
    <a:srgbClr val="5B5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3A27F9-5418-4AAA-B533-FAB75BE65895}" v="160" dt="2026-04-07T19:51:19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DEE3F1-0CE9-4EE1-A7AE-0347F155E10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3D6E97A-DD14-4205-93DA-9BAE0517092F}">
      <dgm:prSet/>
      <dgm:spPr/>
      <dgm:t>
        <a:bodyPr/>
        <a:lstStyle/>
        <a:p>
          <a:r>
            <a:rPr lang="en-US"/>
            <a:t>Secure/Resilient Initial Attack Dispatch Platform</a:t>
          </a:r>
        </a:p>
      </dgm:t>
    </dgm:pt>
    <dgm:pt modelId="{49DDC5DC-89F9-4376-8246-81A5F7D3C898}" type="parTrans" cxnId="{36CADF8B-F41C-43B3-A588-E1BAB1BEF08C}">
      <dgm:prSet/>
      <dgm:spPr/>
      <dgm:t>
        <a:bodyPr/>
        <a:lstStyle/>
        <a:p>
          <a:endParaRPr lang="en-US"/>
        </a:p>
      </dgm:t>
    </dgm:pt>
    <dgm:pt modelId="{B736EE3B-1509-4580-A4C0-11EE6594F5CC}" type="sibTrans" cxnId="{36CADF8B-F41C-43B3-A588-E1BAB1BEF08C}">
      <dgm:prSet/>
      <dgm:spPr/>
      <dgm:t>
        <a:bodyPr/>
        <a:lstStyle/>
        <a:p>
          <a:endParaRPr lang="en-US"/>
        </a:p>
      </dgm:t>
    </dgm:pt>
    <dgm:pt modelId="{195FBB14-8712-469D-8CDD-274AAB45BAB3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Cloud-based serverless architecture</a:t>
          </a:r>
        </a:p>
      </dgm:t>
    </dgm:pt>
    <dgm:pt modelId="{11F5EF0F-52D5-4820-9F68-6B6163FDCBEC}" type="parTrans" cxnId="{DB3E3E49-28E2-405F-9AFF-90E78D6F5858}">
      <dgm:prSet/>
      <dgm:spPr/>
      <dgm:t>
        <a:bodyPr/>
        <a:lstStyle/>
        <a:p>
          <a:endParaRPr lang="en-US"/>
        </a:p>
      </dgm:t>
    </dgm:pt>
    <dgm:pt modelId="{6F08A0AD-43A3-4012-A6DF-735BD8CAA1C4}" type="sibTrans" cxnId="{DB3E3E49-28E2-405F-9AFF-90E78D6F5858}">
      <dgm:prSet/>
      <dgm:spPr/>
      <dgm:t>
        <a:bodyPr/>
        <a:lstStyle/>
        <a:p>
          <a:endParaRPr lang="en-US"/>
        </a:p>
      </dgm:t>
    </dgm:pt>
    <dgm:pt modelId="{B776A036-D5AA-414D-94B3-EC10BCDAC220}">
      <dgm:prSet/>
      <dgm:spPr/>
      <dgm:t>
        <a:bodyPr/>
        <a:lstStyle/>
        <a:p>
          <a:r>
            <a:rPr lang="en-US"/>
            <a:t>Support rapid response times, interoperability and real-time situational awareness</a:t>
          </a:r>
          <a:br>
            <a:rPr lang="en-US"/>
          </a:br>
          <a:endParaRPr lang="en-US"/>
        </a:p>
      </dgm:t>
    </dgm:pt>
    <dgm:pt modelId="{34AD288A-8584-4E30-8B65-0FEA3EE701AD}" type="parTrans" cxnId="{16317D0F-69ED-43C7-9F72-1EB05AED3F70}">
      <dgm:prSet/>
      <dgm:spPr/>
      <dgm:t>
        <a:bodyPr/>
        <a:lstStyle/>
        <a:p>
          <a:endParaRPr lang="en-US"/>
        </a:p>
      </dgm:t>
    </dgm:pt>
    <dgm:pt modelId="{43B506D0-D81C-4FC3-98F6-A56E4B174E26}" type="sibTrans" cxnId="{16317D0F-69ED-43C7-9F72-1EB05AED3F70}">
      <dgm:prSet/>
      <dgm:spPr/>
      <dgm:t>
        <a:bodyPr/>
        <a:lstStyle/>
        <a:p>
          <a:endParaRPr lang="en-US"/>
        </a:p>
      </dgm:t>
    </dgm:pt>
    <dgm:pt modelId="{A12D5353-B0F2-4671-9954-9853136B20F4}">
      <dgm:prSet/>
      <dgm:spPr/>
      <dgm:t>
        <a:bodyPr/>
        <a:lstStyle/>
        <a:p>
          <a:r>
            <a:rPr lang="en-US">
              <a:solidFill>
                <a:schemeClr val="accent5">
                  <a:lumMod val="50000"/>
                </a:schemeClr>
              </a:solidFill>
            </a:rPr>
            <a:t>Robust user support</a:t>
          </a:r>
        </a:p>
      </dgm:t>
    </dgm:pt>
    <dgm:pt modelId="{E10E4AAD-B302-4C3C-A750-42AF52AF0E11}" type="parTrans" cxnId="{9219AD80-749E-4736-816C-D69B371B847C}">
      <dgm:prSet/>
      <dgm:spPr/>
      <dgm:t>
        <a:bodyPr/>
        <a:lstStyle/>
        <a:p>
          <a:endParaRPr lang="en-US"/>
        </a:p>
      </dgm:t>
    </dgm:pt>
    <dgm:pt modelId="{D896AC8D-6241-42E1-9F07-1E60A9C9A875}" type="sibTrans" cxnId="{9219AD80-749E-4736-816C-D69B371B847C}">
      <dgm:prSet/>
      <dgm:spPr/>
      <dgm:t>
        <a:bodyPr/>
        <a:lstStyle/>
        <a:p>
          <a:endParaRPr lang="en-US"/>
        </a:p>
      </dgm:t>
    </dgm:pt>
    <dgm:pt modelId="{F87267C6-3FA4-4AC1-92B6-EC30EDF09E2F}" type="pres">
      <dgm:prSet presAssocID="{D3DEE3F1-0CE9-4EE1-A7AE-0347F155E10B}" presName="root" presStyleCnt="0">
        <dgm:presLayoutVars>
          <dgm:dir/>
          <dgm:resizeHandles val="exact"/>
        </dgm:presLayoutVars>
      </dgm:prSet>
      <dgm:spPr/>
    </dgm:pt>
    <dgm:pt modelId="{09EB5AEB-BBDD-45AB-BCC1-6D35113FEC37}" type="pres">
      <dgm:prSet presAssocID="{D3DEE3F1-0CE9-4EE1-A7AE-0347F155E10B}" presName="container" presStyleCnt="0">
        <dgm:presLayoutVars>
          <dgm:dir/>
          <dgm:resizeHandles val="exact"/>
        </dgm:presLayoutVars>
      </dgm:prSet>
      <dgm:spPr/>
    </dgm:pt>
    <dgm:pt modelId="{D2FD38A1-7A70-42FB-8F72-7FDA0BAF1239}" type="pres">
      <dgm:prSet presAssocID="{43D6E97A-DD14-4205-93DA-9BAE0517092F}" presName="compNode" presStyleCnt="0"/>
      <dgm:spPr/>
    </dgm:pt>
    <dgm:pt modelId="{91EAC873-A3D4-4C8F-8ECA-BCD1C4B2CB80}" type="pres">
      <dgm:prSet presAssocID="{43D6E97A-DD14-4205-93DA-9BAE0517092F}" presName="iconBgRect" presStyleLbl="bgShp" presStyleIdx="0" presStyleCnt="4"/>
      <dgm:spPr/>
    </dgm:pt>
    <dgm:pt modelId="{D1206EA1-E141-429D-AE8C-EFEE241BFF8E}" type="pres">
      <dgm:prSet presAssocID="{43D6E97A-DD14-4205-93DA-9BAE0517092F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70B38DCD-9225-4694-9F14-345390880AFC}" type="pres">
      <dgm:prSet presAssocID="{43D6E97A-DD14-4205-93DA-9BAE0517092F}" presName="spaceRect" presStyleCnt="0"/>
      <dgm:spPr/>
    </dgm:pt>
    <dgm:pt modelId="{DEB96684-F379-4684-87FB-AF8B52B429C4}" type="pres">
      <dgm:prSet presAssocID="{43D6E97A-DD14-4205-93DA-9BAE0517092F}" presName="textRect" presStyleLbl="revTx" presStyleIdx="0" presStyleCnt="4">
        <dgm:presLayoutVars>
          <dgm:chMax val="1"/>
          <dgm:chPref val="1"/>
        </dgm:presLayoutVars>
      </dgm:prSet>
      <dgm:spPr/>
    </dgm:pt>
    <dgm:pt modelId="{649A9418-7446-4B6A-B346-2874E834498E}" type="pres">
      <dgm:prSet presAssocID="{B736EE3B-1509-4580-A4C0-11EE6594F5CC}" presName="sibTrans" presStyleLbl="sibTrans2D1" presStyleIdx="0" presStyleCnt="0"/>
      <dgm:spPr/>
    </dgm:pt>
    <dgm:pt modelId="{C07C4EAD-2B28-474F-AC38-83CAC6699F34}" type="pres">
      <dgm:prSet presAssocID="{195FBB14-8712-469D-8CDD-274AAB45BAB3}" presName="compNode" presStyleCnt="0"/>
      <dgm:spPr/>
    </dgm:pt>
    <dgm:pt modelId="{4FCECFFF-66A7-492A-A46F-760B1F64E822}" type="pres">
      <dgm:prSet presAssocID="{195FBB14-8712-469D-8CDD-274AAB45BAB3}" presName="iconBgRect" presStyleLbl="bgShp" presStyleIdx="1" presStyleCnt="4" custLinFactNeighborX="-877" custLinFactNeighborY="-2631"/>
      <dgm:spPr/>
    </dgm:pt>
    <dgm:pt modelId="{AA7D387C-86D5-495C-9AB1-63FF947A7D0A}" type="pres">
      <dgm:prSet presAssocID="{195FBB14-8712-469D-8CDD-274AAB45BAB3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EB919006-3D17-49B9-B406-B910EAA9231B}" type="pres">
      <dgm:prSet presAssocID="{195FBB14-8712-469D-8CDD-274AAB45BAB3}" presName="spaceRect" presStyleCnt="0"/>
      <dgm:spPr/>
    </dgm:pt>
    <dgm:pt modelId="{1545D9FE-D105-48CB-80BF-7D1048AE3F42}" type="pres">
      <dgm:prSet presAssocID="{195FBB14-8712-469D-8CDD-274AAB45BAB3}" presName="textRect" presStyleLbl="revTx" presStyleIdx="1" presStyleCnt="4">
        <dgm:presLayoutVars>
          <dgm:chMax val="1"/>
          <dgm:chPref val="1"/>
        </dgm:presLayoutVars>
      </dgm:prSet>
      <dgm:spPr/>
    </dgm:pt>
    <dgm:pt modelId="{EDC30D97-2B7C-4758-BD9C-8665D1D50C09}" type="pres">
      <dgm:prSet presAssocID="{6F08A0AD-43A3-4012-A6DF-735BD8CAA1C4}" presName="sibTrans" presStyleLbl="sibTrans2D1" presStyleIdx="0" presStyleCnt="0"/>
      <dgm:spPr/>
    </dgm:pt>
    <dgm:pt modelId="{4A46BA19-FBF7-4710-824A-C7F5032B81DF}" type="pres">
      <dgm:prSet presAssocID="{B776A036-D5AA-414D-94B3-EC10BCDAC220}" presName="compNode" presStyleCnt="0"/>
      <dgm:spPr/>
    </dgm:pt>
    <dgm:pt modelId="{D7399701-06BD-473D-81FB-0CADA56423A5}" type="pres">
      <dgm:prSet presAssocID="{B776A036-D5AA-414D-94B3-EC10BCDAC220}" presName="iconBgRect" presStyleLbl="bgShp" presStyleIdx="2" presStyleCnt="4"/>
      <dgm:spPr/>
    </dgm:pt>
    <dgm:pt modelId="{AF3F6CD1-AAF8-4CE3-A0AE-9940BBEEAC70}" type="pres">
      <dgm:prSet presAssocID="{B776A036-D5AA-414D-94B3-EC10BCDAC220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C1A6C6C2-7D5B-4D49-8AC5-F134956019DE}" type="pres">
      <dgm:prSet presAssocID="{B776A036-D5AA-414D-94B3-EC10BCDAC220}" presName="spaceRect" presStyleCnt="0"/>
      <dgm:spPr/>
    </dgm:pt>
    <dgm:pt modelId="{B7B2EC58-719F-47F1-8A1F-C1F3A586CD95}" type="pres">
      <dgm:prSet presAssocID="{B776A036-D5AA-414D-94B3-EC10BCDAC220}" presName="textRect" presStyleLbl="revTx" presStyleIdx="2" presStyleCnt="4">
        <dgm:presLayoutVars>
          <dgm:chMax val="1"/>
          <dgm:chPref val="1"/>
        </dgm:presLayoutVars>
      </dgm:prSet>
      <dgm:spPr/>
    </dgm:pt>
    <dgm:pt modelId="{85E4E600-F154-4DF9-9461-5693689EC517}" type="pres">
      <dgm:prSet presAssocID="{43B506D0-D81C-4FC3-98F6-A56E4B174E26}" presName="sibTrans" presStyleLbl="sibTrans2D1" presStyleIdx="0" presStyleCnt="0"/>
      <dgm:spPr/>
    </dgm:pt>
    <dgm:pt modelId="{AB997C0E-3377-4158-ADA4-0FB4FE297A90}" type="pres">
      <dgm:prSet presAssocID="{A12D5353-B0F2-4671-9954-9853136B20F4}" presName="compNode" presStyleCnt="0"/>
      <dgm:spPr/>
    </dgm:pt>
    <dgm:pt modelId="{3E439B61-6F74-4963-99D8-EDA4BBB8DCB6}" type="pres">
      <dgm:prSet presAssocID="{A12D5353-B0F2-4671-9954-9853136B20F4}" presName="iconBgRect" presStyleLbl="bgShp" presStyleIdx="3" presStyleCnt="4"/>
      <dgm:spPr/>
    </dgm:pt>
    <dgm:pt modelId="{E69A9896-6E36-4CD6-80BC-C4C44D6F4B35}" type="pres">
      <dgm:prSet presAssocID="{A12D5353-B0F2-4671-9954-9853136B20F4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91DB5C89-7747-4B6C-AC31-4C9EF8C6A740}" type="pres">
      <dgm:prSet presAssocID="{A12D5353-B0F2-4671-9954-9853136B20F4}" presName="spaceRect" presStyleCnt="0"/>
      <dgm:spPr/>
    </dgm:pt>
    <dgm:pt modelId="{DA9BE0CF-C1E9-49E5-BA84-D7231DD42039}" type="pres">
      <dgm:prSet presAssocID="{A12D5353-B0F2-4671-9954-9853136B20F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47B3904-E49F-47FE-8AA5-AD619B5AB917}" type="presOf" srcId="{D3DEE3F1-0CE9-4EE1-A7AE-0347F155E10B}" destId="{F87267C6-3FA4-4AC1-92B6-EC30EDF09E2F}" srcOrd="0" destOrd="0" presId="urn:microsoft.com/office/officeart/2018/2/layout/IconCircleList"/>
    <dgm:cxn modelId="{9A99DF06-7F4D-4703-9CFA-CD96012CAFE7}" type="presOf" srcId="{43B506D0-D81C-4FC3-98F6-A56E4B174E26}" destId="{85E4E600-F154-4DF9-9461-5693689EC517}" srcOrd="0" destOrd="0" presId="urn:microsoft.com/office/officeart/2018/2/layout/IconCircleList"/>
    <dgm:cxn modelId="{16317D0F-69ED-43C7-9F72-1EB05AED3F70}" srcId="{D3DEE3F1-0CE9-4EE1-A7AE-0347F155E10B}" destId="{B776A036-D5AA-414D-94B3-EC10BCDAC220}" srcOrd="2" destOrd="0" parTransId="{34AD288A-8584-4E30-8B65-0FEA3EE701AD}" sibTransId="{43B506D0-D81C-4FC3-98F6-A56E4B174E26}"/>
    <dgm:cxn modelId="{90D56620-6438-4502-8C8E-AE9B62075A31}" type="presOf" srcId="{B776A036-D5AA-414D-94B3-EC10BCDAC220}" destId="{B7B2EC58-719F-47F1-8A1F-C1F3A586CD95}" srcOrd="0" destOrd="0" presId="urn:microsoft.com/office/officeart/2018/2/layout/IconCircleList"/>
    <dgm:cxn modelId="{14A8A344-9A4F-4F85-9D8D-4B2C0676E26D}" type="presOf" srcId="{43D6E97A-DD14-4205-93DA-9BAE0517092F}" destId="{DEB96684-F379-4684-87FB-AF8B52B429C4}" srcOrd="0" destOrd="0" presId="urn:microsoft.com/office/officeart/2018/2/layout/IconCircleList"/>
    <dgm:cxn modelId="{DB3E3E49-28E2-405F-9AFF-90E78D6F5858}" srcId="{D3DEE3F1-0CE9-4EE1-A7AE-0347F155E10B}" destId="{195FBB14-8712-469D-8CDD-274AAB45BAB3}" srcOrd="1" destOrd="0" parTransId="{11F5EF0F-52D5-4820-9F68-6B6163FDCBEC}" sibTransId="{6F08A0AD-43A3-4012-A6DF-735BD8CAA1C4}"/>
    <dgm:cxn modelId="{A334AE7A-DADB-4177-9498-04B000781BCA}" type="presOf" srcId="{B736EE3B-1509-4580-A4C0-11EE6594F5CC}" destId="{649A9418-7446-4B6A-B346-2874E834498E}" srcOrd="0" destOrd="0" presId="urn:microsoft.com/office/officeart/2018/2/layout/IconCircleList"/>
    <dgm:cxn modelId="{9219AD80-749E-4736-816C-D69B371B847C}" srcId="{D3DEE3F1-0CE9-4EE1-A7AE-0347F155E10B}" destId="{A12D5353-B0F2-4671-9954-9853136B20F4}" srcOrd="3" destOrd="0" parTransId="{E10E4AAD-B302-4C3C-A750-42AF52AF0E11}" sibTransId="{D896AC8D-6241-42E1-9F07-1E60A9C9A875}"/>
    <dgm:cxn modelId="{36CADF8B-F41C-43B3-A588-E1BAB1BEF08C}" srcId="{D3DEE3F1-0CE9-4EE1-A7AE-0347F155E10B}" destId="{43D6E97A-DD14-4205-93DA-9BAE0517092F}" srcOrd="0" destOrd="0" parTransId="{49DDC5DC-89F9-4376-8246-81A5F7D3C898}" sibTransId="{B736EE3B-1509-4580-A4C0-11EE6594F5CC}"/>
    <dgm:cxn modelId="{4116049C-B07B-42B9-B123-C80B6720A41E}" type="presOf" srcId="{A12D5353-B0F2-4671-9954-9853136B20F4}" destId="{DA9BE0CF-C1E9-49E5-BA84-D7231DD42039}" srcOrd="0" destOrd="0" presId="urn:microsoft.com/office/officeart/2018/2/layout/IconCircleList"/>
    <dgm:cxn modelId="{8DB824B5-29C0-4BB4-8D01-67CDDFC1EEC8}" type="presOf" srcId="{6F08A0AD-43A3-4012-A6DF-735BD8CAA1C4}" destId="{EDC30D97-2B7C-4758-BD9C-8665D1D50C09}" srcOrd="0" destOrd="0" presId="urn:microsoft.com/office/officeart/2018/2/layout/IconCircleList"/>
    <dgm:cxn modelId="{D79F9AEE-75DD-473A-A699-EC00DCBD0108}" type="presOf" srcId="{195FBB14-8712-469D-8CDD-274AAB45BAB3}" destId="{1545D9FE-D105-48CB-80BF-7D1048AE3F42}" srcOrd="0" destOrd="0" presId="urn:microsoft.com/office/officeart/2018/2/layout/IconCircleList"/>
    <dgm:cxn modelId="{DCE5136A-69D8-4A73-BBEA-EF5CD459BF8A}" type="presParOf" srcId="{F87267C6-3FA4-4AC1-92B6-EC30EDF09E2F}" destId="{09EB5AEB-BBDD-45AB-BCC1-6D35113FEC37}" srcOrd="0" destOrd="0" presId="urn:microsoft.com/office/officeart/2018/2/layout/IconCircleList"/>
    <dgm:cxn modelId="{7D09CE4D-9BEB-4B50-B932-C93F264F568E}" type="presParOf" srcId="{09EB5AEB-BBDD-45AB-BCC1-6D35113FEC37}" destId="{D2FD38A1-7A70-42FB-8F72-7FDA0BAF1239}" srcOrd="0" destOrd="0" presId="urn:microsoft.com/office/officeart/2018/2/layout/IconCircleList"/>
    <dgm:cxn modelId="{45054A72-4CB2-4ED4-BA3C-38BC422BF27B}" type="presParOf" srcId="{D2FD38A1-7A70-42FB-8F72-7FDA0BAF1239}" destId="{91EAC873-A3D4-4C8F-8ECA-BCD1C4B2CB80}" srcOrd="0" destOrd="0" presId="urn:microsoft.com/office/officeart/2018/2/layout/IconCircleList"/>
    <dgm:cxn modelId="{806734C9-A2B7-411F-A977-E629F5358FC0}" type="presParOf" srcId="{D2FD38A1-7A70-42FB-8F72-7FDA0BAF1239}" destId="{D1206EA1-E141-429D-AE8C-EFEE241BFF8E}" srcOrd="1" destOrd="0" presId="urn:microsoft.com/office/officeart/2018/2/layout/IconCircleList"/>
    <dgm:cxn modelId="{772F96A7-2FC4-4F66-9568-20B28889E9E5}" type="presParOf" srcId="{D2FD38A1-7A70-42FB-8F72-7FDA0BAF1239}" destId="{70B38DCD-9225-4694-9F14-345390880AFC}" srcOrd="2" destOrd="0" presId="urn:microsoft.com/office/officeart/2018/2/layout/IconCircleList"/>
    <dgm:cxn modelId="{D9F03AA7-C1A9-4B27-9FA9-407CDFFA1D61}" type="presParOf" srcId="{D2FD38A1-7A70-42FB-8F72-7FDA0BAF1239}" destId="{DEB96684-F379-4684-87FB-AF8B52B429C4}" srcOrd="3" destOrd="0" presId="urn:microsoft.com/office/officeart/2018/2/layout/IconCircleList"/>
    <dgm:cxn modelId="{BCD8B2B5-D48C-4F58-AEE3-FCA0A8AB2530}" type="presParOf" srcId="{09EB5AEB-BBDD-45AB-BCC1-6D35113FEC37}" destId="{649A9418-7446-4B6A-B346-2874E834498E}" srcOrd="1" destOrd="0" presId="urn:microsoft.com/office/officeart/2018/2/layout/IconCircleList"/>
    <dgm:cxn modelId="{60AE7A4E-0310-4196-80A2-165FDC3E8809}" type="presParOf" srcId="{09EB5AEB-BBDD-45AB-BCC1-6D35113FEC37}" destId="{C07C4EAD-2B28-474F-AC38-83CAC6699F34}" srcOrd="2" destOrd="0" presId="urn:microsoft.com/office/officeart/2018/2/layout/IconCircleList"/>
    <dgm:cxn modelId="{6A46E68A-A275-4621-9725-8731E237EAAE}" type="presParOf" srcId="{C07C4EAD-2B28-474F-AC38-83CAC6699F34}" destId="{4FCECFFF-66A7-492A-A46F-760B1F64E822}" srcOrd="0" destOrd="0" presId="urn:microsoft.com/office/officeart/2018/2/layout/IconCircleList"/>
    <dgm:cxn modelId="{981D07DF-57B3-4C4A-B78D-160CB5FCE2E2}" type="presParOf" srcId="{C07C4EAD-2B28-474F-AC38-83CAC6699F34}" destId="{AA7D387C-86D5-495C-9AB1-63FF947A7D0A}" srcOrd="1" destOrd="0" presId="urn:microsoft.com/office/officeart/2018/2/layout/IconCircleList"/>
    <dgm:cxn modelId="{EE221C5C-B888-4FBD-ABB5-A600B8380B0D}" type="presParOf" srcId="{C07C4EAD-2B28-474F-AC38-83CAC6699F34}" destId="{EB919006-3D17-49B9-B406-B910EAA9231B}" srcOrd="2" destOrd="0" presId="urn:microsoft.com/office/officeart/2018/2/layout/IconCircleList"/>
    <dgm:cxn modelId="{2E7D273C-18FB-4F10-8457-B037B1D62C4A}" type="presParOf" srcId="{C07C4EAD-2B28-474F-AC38-83CAC6699F34}" destId="{1545D9FE-D105-48CB-80BF-7D1048AE3F42}" srcOrd="3" destOrd="0" presId="urn:microsoft.com/office/officeart/2018/2/layout/IconCircleList"/>
    <dgm:cxn modelId="{6027DFFC-B66A-4D38-942A-D60310C51135}" type="presParOf" srcId="{09EB5AEB-BBDD-45AB-BCC1-6D35113FEC37}" destId="{EDC30D97-2B7C-4758-BD9C-8665D1D50C09}" srcOrd="3" destOrd="0" presId="urn:microsoft.com/office/officeart/2018/2/layout/IconCircleList"/>
    <dgm:cxn modelId="{3C885C6A-EB6E-4DA9-A932-2E08ABCCF70F}" type="presParOf" srcId="{09EB5AEB-BBDD-45AB-BCC1-6D35113FEC37}" destId="{4A46BA19-FBF7-4710-824A-C7F5032B81DF}" srcOrd="4" destOrd="0" presId="urn:microsoft.com/office/officeart/2018/2/layout/IconCircleList"/>
    <dgm:cxn modelId="{FFA20BD7-0E19-4737-B338-062D04A97254}" type="presParOf" srcId="{4A46BA19-FBF7-4710-824A-C7F5032B81DF}" destId="{D7399701-06BD-473D-81FB-0CADA56423A5}" srcOrd="0" destOrd="0" presId="urn:microsoft.com/office/officeart/2018/2/layout/IconCircleList"/>
    <dgm:cxn modelId="{ED811E0C-2F62-48C1-94EA-FD74C83174D0}" type="presParOf" srcId="{4A46BA19-FBF7-4710-824A-C7F5032B81DF}" destId="{AF3F6CD1-AAF8-4CE3-A0AE-9940BBEEAC70}" srcOrd="1" destOrd="0" presId="urn:microsoft.com/office/officeart/2018/2/layout/IconCircleList"/>
    <dgm:cxn modelId="{3131A6D6-9B82-4FEC-A462-AA15F4F5E8D6}" type="presParOf" srcId="{4A46BA19-FBF7-4710-824A-C7F5032B81DF}" destId="{C1A6C6C2-7D5B-4D49-8AC5-F134956019DE}" srcOrd="2" destOrd="0" presId="urn:microsoft.com/office/officeart/2018/2/layout/IconCircleList"/>
    <dgm:cxn modelId="{6C674BEA-2A04-49D6-AA74-568B7A01E993}" type="presParOf" srcId="{4A46BA19-FBF7-4710-824A-C7F5032B81DF}" destId="{B7B2EC58-719F-47F1-8A1F-C1F3A586CD95}" srcOrd="3" destOrd="0" presId="urn:microsoft.com/office/officeart/2018/2/layout/IconCircleList"/>
    <dgm:cxn modelId="{E656C8C3-5E3C-4760-B82C-CB979758C74F}" type="presParOf" srcId="{09EB5AEB-BBDD-45AB-BCC1-6D35113FEC37}" destId="{85E4E600-F154-4DF9-9461-5693689EC517}" srcOrd="5" destOrd="0" presId="urn:microsoft.com/office/officeart/2018/2/layout/IconCircleList"/>
    <dgm:cxn modelId="{DDA2B647-014A-4287-B011-449AD189C82D}" type="presParOf" srcId="{09EB5AEB-BBDD-45AB-BCC1-6D35113FEC37}" destId="{AB997C0E-3377-4158-ADA4-0FB4FE297A90}" srcOrd="6" destOrd="0" presId="urn:microsoft.com/office/officeart/2018/2/layout/IconCircleList"/>
    <dgm:cxn modelId="{3E327B2B-6441-43C5-BC4E-22A873BA3211}" type="presParOf" srcId="{AB997C0E-3377-4158-ADA4-0FB4FE297A90}" destId="{3E439B61-6F74-4963-99D8-EDA4BBB8DCB6}" srcOrd="0" destOrd="0" presId="urn:microsoft.com/office/officeart/2018/2/layout/IconCircleList"/>
    <dgm:cxn modelId="{4AF71163-92B7-42F4-90A0-6786E8C538C0}" type="presParOf" srcId="{AB997C0E-3377-4158-ADA4-0FB4FE297A90}" destId="{E69A9896-6E36-4CD6-80BC-C4C44D6F4B35}" srcOrd="1" destOrd="0" presId="urn:microsoft.com/office/officeart/2018/2/layout/IconCircleList"/>
    <dgm:cxn modelId="{11163C95-67D5-44EC-9B20-8E3CF1892751}" type="presParOf" srcId="{AB997C0E-3377-4158-ADA4-0FB4FE297A90}" destId="{91DB5C89-7747-4B6C-AC31-4C9EF8C6A740}" srcOrd="2" destOrd="0" presId="urn:microsoft.com/office/officeart/2018/2/layout/IconCircleList"/>
    <dgm:cxn modelId="{6FF78272-1596-4C87-916A-3C32BCA4E4DA}" type="presParOf" srcId="{AB997C0E-3377-4158-ADA4-0FB4FE297A90}" destId="{DA9BE0CF-C1E9-49E5-BA84-D7231DD4203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CAE99D-0AAD-4B8A-A0DA-CAB95C86251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BE5E12-5972-448C-8583-17E5835C852F}">
      <dgm:prSet phldrT="[Text]" phldr="0"/>
      <dgm:spPr/>
      <dgm:t>
        <a:bodyPr/>
        <a:lstStyle/>
        <a:p>
          <a:r>
            <a:rPr lang="en-US"/>
            <a:t>Committed</a:t>
          </a:r>
        </a:p>
      </dgm:t>
    </dgm:pt>
    <dgm:pt modelId="{1914E0CD-87DD-43CC-9A3F-5E296B670C1B}" type="parTrans" cxnId="{56F32713-F302-4CA2-95D5-EC5A89356295}">
      <dgm:prSet/>
      <dgm:spPr/>
      <dgm:t>
        <a:bodyPr/>
        <a:lstStyle/>
        <a:p>
          <a:endParaRPr lang="en-US"/>
        </a:p>
      </dgm:t>
    </dgm:pt>
    <dgm:pt modelId="{89CEEC7A-79A7-4E99-A58D-FEE69FC47F0B}" type="sibTrans" cxnId="{56F32713-F302-4CA2-95D5-EC5A89356295}">
      <dgm:prSet/>
      <dgm:spPr/>
      <dgm:t>
        <a:bodyPr/>
        <a:lstStyle/>
        <a:p>
          <a:endParaRPr lang="en-US"/>
        </a:p>
      </dgm:t>
    </dgm:pt>
    <dgm:pt modelId="{0D5F0816-5CC4-4A1B-8FD1-77A23BE053C7}">
      <dgm:prSet phldrT="[Text]" phldr="0"/>
      <dgm:spPr/>
      <dgm:t>
        <a:bodyPr/>
        <a:lstStyle/>
        <a:p>
          <a:r>
            <a:rPr lang="en-US"/>
            <a:t>Responding</a:t>
          </a:r>
        </a:p>
      </dgm:t>
    </dgm:pt>
    <dgm:pt modelId="{25BA8C64-5A6E-460B-90C7-F813E8EB0441}" type="parTrans" cxnId="{1338D1DA-35E5-43D9-90F5-74AC9308E896}">
      <dgm:prSet/>
      <dgm:spPr/>
      <dgm:t>
        <a:bodyPr/>
        <a:lstStyle/>
        <a:p>
          <a:endParaRPr lang="en-US"/>
        </a:p>
      </dgm:t>
    </dgm:pt>
    <dgm:pt modelId="{22D34347-291C-40B1-9BA4-F5A82309A384}" type="sibTrans" cxnId="{1338D1DA-35E5-43D9-90F5-74AC9308E896}">
      <dgm:prSet/>
      <dgm:spPr/>
      <dgm:t>
        <a:bodyPr/>
        <a:lstStyle/>
        <a:p>
          <a:endParaRPr lang="en-US"/>
        </a:p>
      </dgm:t>
    </dgm:pt>
    <dgm:pt modelId="{F8461D36-376E-4AF7-B2FF-B9C4EC8C60D2}">
      <dgm:prSet phldrT="[Text]" phldr="0"/>
      <dgm:spPr/>
      <dgm:t>
        <a:bodyPr/>
        <a:lstStyle/>
        <a:p>
          <a:r>
            <a:rPr lang="en-US"/>
            <a:t>On Scene</a:t>
          </a:r>
        </a:p>
      </dgm:t>
    </dgm:pt>
    <dgm:pt modelId="{E78106C8-51B6-4C72-8722-3EA31E0C18A9}" type="parTrans" cxnId="{94016E5E-85A4-423C-9524-CB8A809D464E}">
      <dgm:prSet/>
      <dgm:spPr/>
      <dgm:t>
        <a:bodyPr/>
        <a:lstStyle/>
        <a:p>
          <a:endParaRPr lang="en-US"/>
        </a:p>
      </dgm:t>
    </dgm:pt>
    <dgm:pt modelId="{FF86DF1B-F9D5-4947-A4FE-4CF5ACF8435F}" type="sibTrans" cxnId="{94016E5E-85A4-423C-9524-CB8A809D464E}">
      <dgm:prSet/>
      <dgm:spPr/>
      <dgm:t>
        <a:bodyPr/>
        <a:lstStyle/>
        <a:p>
          <a:endParaRPr lang="en-US"/>
        </a:p>
      </dgm:t>
    </dgm:pt>
    <dgm:pt modelId="{02E0D6DD-3D9B-4173-988B-6A5D43E4F20D}">
      <dgm:prSet phldrT="[Text]" phldr="0"/>
      <dgm:spPr/>
      <dgm:t>
        <a:bodyPr/>
        <a:lstStyle/>
        <a:p>
          <a:r>
            <a:rPr lang="en-US"/>
            <a:t>Returning</a:t>
          </a:r>
        </a:p>
      </dgm:t>
    </dgm:pt>
    <dgm:pt modelId="{40E8F243-2759-4686-A26B-94BF8E8970A6}" type="parTrans" cxnId="{01EE7D51-26E5-47A1-BBCF-C9DC5A1ADD45}">
      <dgm:prSet/>
      <dgm:spPr/>
      <dgm:t>
        <a:bodyPr/>
        <a:lstStyle/>
        <a:p>
          <a:endParaRPr lang="en-US"/>
        </a:p>
      </dgm:t>
    </dgm:pt>
    <dgm:pt modelId="{60029F13-2AFD-4BE5-ADC8-40D781D7359F}" type="sibTrans" cxnId="{01EE7D51-26E5-47A1-BBCF-C9DC5A1ADD45}">
      <dgm:prSet/>
      <dgm:spPr/>
      <dgm:t>
        <a:bodyPr/>
        <a:lstStyle/>
        <a:p>
          <a:endParaRPr lang="en-US"/>
        </a:p>
      </dgm:t>
    </dgm:pt>
    <dgm:pt modelId="{D04F2A79-79A2-4BD1-83DC-F6AA391BE0E3}">
      <dgm:prSet phldrT="[Text]" phldr="0"/>
      <dgm:spPr/>
      <dgm:t>
        <a:bodyPr/>
        <a:lstStyle/>
        <a:p>
          <a:r>
            <a:rPr lang="en-US"/>
            <a:t>Available</a:t>
          </a:r>
        </a:p>
      </dgm:t>
    </dgm:pt>
    <dgm:pt modelId="{79432B60-1D69-404A-82CE-3F6D53D5F2F5}" type="parTrans" cxnId="{8677F605-8D01-4CA2-B379-BD9E607DC460}">
      <dgm:prSet/>
      <dgm:spPr/>
      <dgm:t>
        <a:bodyPr/>
        <a:lstStyle/>
        <a:p>
          <a:endParaRPr lang="en-US"/>
        </a:p>
      </dgm:t>
    </dgm:pt>
    <dgm:pt modelId="{9668FA9B-4D0A-4465-8472-285BAEDA2DC3}" type="sibTrans" cxnId="{8677F605-8D01-4CA2-B379-BD9E607DC460}">
      <dgm:prSet/>
      <dgm:spPr/>
      <dgm:t>
        <a:bodyPr/>
        <a:lstStyle/>
        <a:p>
          <a:endParaRPr lang="en-US"/>
        </a:p>
      </dgm:t>
    </dgm:pt>
    <dgm:pt modelId="{3499C8FE-CADC-4905-A5E1-CCFD64E0237F}">
      <dgm:prSet phldrT="[Text]" phldr="0"/>
      <dgm:spPr/>
      <dgm:t>
        <a:bodyPr/>
        <a:lstStyle/>
        <a:p>
          <a:r>
            <a:rPr lang="en-US"/>
            <a:t>Overnight (On Inc)</a:t>
          </a:r>
        </a:p>
      </dgm:t>
    </dgm:pt>
    <dgm:pt modelId="{FECA4165-87B8-495C-982F-0D3B4532C09B}" type="parTrans" cxnId="{13A23B06-D3FC-48C4-9B35-72072F02EA40}">
      <dgm:prSet/>
      <dgm:spPr/>
      <dgm:t>
        <a:bodyPr/>
        <a:lstStyle/>
        <a:p>
          <a:endParaRPr lang="en-US"/>
        </a:p>
      </dgm:t>
    </dgm:pt>
    <dgm:pt modelId="{C1C9971D-C29F-4098-B843-9B9E8643DBEE}" type="sibTrans" cxnId="{13A23B06-D3FC-48C4-9B35-72072F02EA40}">
      <dgm:prSet/>
      <dgm:spPr/>
      <dgm:t>
        <a:bodyPr/>
        <a:lstStyle/>
        <a:p>
          <a:endParaRPr lang="en-US"/>
        </a:p>
      </dgm:t>
    </dgm:pt>
    <dgm:pt modelId="{85042502-DA3C-4501-9995-28A0AB676097}">
      <dgm:prSet phldrT="[Text]" phldr="0"/>
      <dgm:spPr/>
      <dgm:t>
        <a:bodyPr/>
        <a:lstStyle/>
        <a:p>
          <a:r>
            <a:rPr lang="en-US" err="1"/>
            <a:t>etc</a:t>
          </a:r>
          <a:r>
            <a:rPr lang="en-US"/>
            <a:t>…</a:t>
          </a:r>
        </a:p>
      </dgm:t>
    </dgm:pt>
    <dgm:pt modelId="{7C935898-65DF-4920-AE01-904646191017}" type="parTrans" cxnId="{D7BC9D2D-2618-4771-9C7C-B2517CCD1289}">
      <dgm:prSet/>
      <dgm:spPr/>
      <dgm:t>
        <a:bodyPr/>
        <a:lstStyle/>
        <a:p>
          <a:endParaRPr lang="en-US"/>
        </a:p>
      </dgm:t>
    </dgm:pt>
    <dgm:pt modelId="{BF1FC387-54B3-452E-A1A7-A2001C5401C8}" type="sibTrans" cxnId="{D7BC9D2D-2618-4771-9C7C-B2517CCD1289}">
      <dgm:prSet/>
      <dgm:spPr/>
      <dgm:t>
        <a:bodyPr/>
        <a:lstStyle/>
        <a:p>
          <a:endParaRPr lang="en-US"/>
        </a:p>
      </dgm:t>
    </dgm:pt>
    <dgm:pt modelId="{CCBAADA2-DF91-43BD-A25D-7A6CB474C521}" type="pres">
      <dgm:prSet presAssocID="{CBCAE99D-0AAD-4B8A-A0DA-CAB95C862510}" presName="cycle" presStyleCnt="0">
        <dgm:presLayoutVars>
          <dgm:dir/>
          <dgm:resizeHandles val="exact"/>
        </dgm:presLayoutVars>
      </dgm:prSet>
      <dgm:spPr/>
    </dgm:pt>
    <dgm:pt modelId="{20DBD28E-E0CC-4FD1-BBEB-4D7FF10FAC9E}" type="pres">
      <dgm:prSet presAssocID="{48BE5E12-5972-448C-8583-17E5835C852F}" presName="node" presStyleLbl="node1" presStyleIdx="0" presStyleCnt="5">
        <dgm:presLayoutVars>
          <dgm:bulletEnabled val="1"/>
        </dgm:presLayoutVars>
      </dgm:prSet>
      <dgm:spPr/>
    </dgm:pt>
    <dgm:pt modelId="{9425E822-FD7B-4ED4-ACA6-2096583B5330}" type="pres">
      <dgm:prSet presAssocID="{89CEEC7A-79A7-4E99-A58D-FEE69FC47F0B}" presName="sibTrans" presStyleLbl="sibTrans2D1" presStyleIdx="0" presStyleCnt="5"/>
      <dgm:spPr/>
    </dgm:pt>
    <dgm:pt modelId="{E2A35460-4C0B-4B99-97EE-FA5ECEB76B08}" type="pres">
      <dgm:prSet presAssocID="{89CEEC7A-79A7-4E99-A58D-FEE69FC47F0B}" presName="connectorText" presStyleLbl="sibTrans2D1" presStyleIdx="0" presStyleCnt="5"/>
      <dgm:spPr/>
    </dgm:pt>
    <dgm:pt modelId="{E878DC3B-58D0-4982-A29A-BD30121E1721}" type="pres">
      <dgm:prSet presAssocID="{0D5F0816-5CC4-4A1B-8FD1-77A23BE053C7}" presName="node" presStyleLbl="node1" presStyleIdx="1" presStyleCnt="5">
        <dgm:presLayoutVars>
          <dgm:bulletEnabled val="1"/>
        </dgm:presLayoutVars>
      </dgm:prSet>
      <dgm:spPr/>
    </dgm:pt>
    <dgm:pt modelId="{D6C53889-02BB-42B0-B5B0-2D7643A717BA}" type="pres">
      <dgm:prSet presAssocID="{22D34347-291C-40B1-9BA4-F5A82309A384}" presName="sibTrans" presStyleLbl="sibTrans2D1" presStyleIdx="1" presStyleCnt="5"/>
      <dgm:spPr/>
    </dgm:pt>
    <dgm:pt modelId="{20B71ADD-CDDF-4D81-A470-07659F8234AA}" type="pres">
      <dgm:prSet presAssocID="{22D34347-291C-40B1-9BA4-F5A82309A384}" presName="connectorText" presStyleLbl="sibTrans2D1" presStyleIdx="1" presStyleCnt="5"/>
      <dgm:spPr/>
    </dgm:pt>
    <dgm:pt modelId="{6785F757-9D5C-4595-BED7-FF6AA356BFE5}" type="pres">
      <dgm:prSet presAssocID="{F8461D36-376E-4AF7-B2FF-B9C4EC8C60D2}" presName="node" presStyleLbl="node1" presStyleIdx="2" presStyleCnt="5">
        <dgm:presLayoutVars>
          <dgm:bulletEnabled val="1"/>
        </dgm:presLayoutVars>
      </dgm:prSet>
      <dgm:spPr/>
    </dgm:pt>
    <dgm:pt modelId="{38A6587E-D214-42E3-8315-E395B003DDBA}" type="pres">
      <dgm:prSet presAssocID="{FF86DF1B-F9D5-4947-A4FE-4CF5ACF8435F}" presName="sibTrans" presStyleLbl="sibTrans2D1" presStyleIdx="2" presStyleCnt="5"/>
      <dgm:spPr/>
    </dgm:pt>
    <dgm:pt modelId="{833EFDEC-58A8-49F4-A3BE-513FD1C10BBE}" type="pres">
      <dgm:prSet presAssocID="{FF86DF1B-F9D5-4947-A4FE-4CF5ACF8435F}" presName="connectorText" presStyleLbl="sibTrans2D1" presStyleIdx="2" presStyleCnt="5"/>
      <dgm:spPr/>
    </dgm:pt>
    <dgm:pt modelId="{8CD9DEE5-3B0B-4590-B951-F033A3B8F4E1}" type="pres">
      <dgm:prSet presAssocID="{02E0D6DD-3D9B-4173-988B-6A5D43E4F20D}" presName="node" presStyleLbl="node1" presStyleIdx="3" presStyleCnt="5">
        <dgm:presLayoutVars>
          <dgm:bulletEnabled val="1"/>
        </dgm:presLayoutVars>
      </dgm:prSet>
      <dgm:spPr/>
    </dgm:pt>
    <dgm:pt modelId="{9221CEF3-5C73-4006-9121-824D2BCDC5A0}" type="pres">
      <dgm:prSet presAssocID="{60029F13-2AFD-4BE5-ADC8-40D781D7359F}" presName="sibTrans" presStyleLbl="sibTrans2D1" presStyleIdx="3" presStyleCnt="5"/>
      <dgm:spPr/>
    </dgm:pt>
    <dgm:pt modelId="{57BD58BA-5753-4F74-9EBF-CE789DB883B7}" type="pres">
      <dgm:prSet presAssocID="{60029F13-2AFD-4BE5-ADC8-40D781D7359F}" presName="connectorText" presStyleLbl="sibTrans2D1" presStyleIdx="3" presStyleCnt="5"/>
      <dgm:spPr/>
    </dgm:pt>
    <dgm:pt modelId="{840F26E3-C999-402B-B127-22F0C98BDF5D}" type="pres">
      <dgm:prSet presAssocID="{D04F2A79-79A2-4BD1-83DC-F6AA391BE0E3}" presName="node" presStyleLbl="node1" presStyleIdx="4" presStyleCnt="5">
        <dgm:presLayoutVars>
          <dgm:bulletEnabled val="1"/>
        </dgm:presLayoutVars>
      </dgm:prSet>
      <dgm:spPr/>
    </dgm:pt>
    <dgm:pt modelId="{04DCDFAB-964C-4601-BAB5-E3F3F32CD77F}" type="pres">
      <dgm:prSet presAssocID="{9668FA9B-4D0A-4465-8472-285BAEDA2DC3}" presName="sibTrans" presStyleLbl="sibTrans2D1" presStyleIdx="4" presStyleCnt="5"/>
      <dgm:spPr/>
    </dgm:pt>
    <dgm:pt modelId="{5BFC8B73-84D6-425B-A376-F06A11424FA4}" type="pres">
      <dgm:prSet presAssocID="{9668FA9B-4D0A-4465-8472-285BAEDA2DC3}" presName="connectorText" presStyleLbl="sibTrans2D1" presStyleIdx="4" presStyleCnt="5"/>
      <dgm:spPr/>
    </dgm:pt>
  </dgm:ptLst>
  <dgm:cxnLst>
    <dgm:cxn modelId="{8677F605-8D01-4CA2-B379-BD9E607DC460}" srcId="{CBCAE99D-0AAD-4B8A-A0DA-CAB95C862510}" destId="{D04F2A79-79A2-4BD1-83DC-F6AA391BE0E3}" srcOrd="4" destOrd="0" parTransId="{79432B60-1D69-404A-82CE-3F6D53D5F2F5}" sibTransId="{9668FA9B-4D0A-4465-8472-285BAEDA2DC3}"/>
    <dgm:cxn modelId="{13A23B06-D3FC-48C4-9B35-72072F02EA40}" srcId="{F8461D36-376E-4AF7-B2FF-B9C4EC8C60D2}" destId="{3499C8FE-CADC-4905-A5E1-CCFD64E0237F}" srcOrd="0" destOrd="0" parTransId="{FECA4165-87B8-495C-982F-0D3B4532C09B}" sibTransId="{C1C9971D-C29F-4098-B843-9B9E8643DBEE}"/>
    <dgm:cxn modelId="{56F32713-F302-4CA2-95D5-EC5A89356295}" srcId="{CBCAE99D-0AAD-4B8A-A0DA-CAB95C862510}" destId="{48BE5E12-5972-448C-8583-17E5835C852F}" srcOrd="0" destOrd="0" parTransId="{1914E0CD-87DD-43CC-9A3F-5E296B670C1B}" sibTransId="{89CEEC7A-79A7-4E99-A58D-FEE69FC47F0B}"/>
    <dgm:cxn modelId="{EF6E001E-87B0-4C97-A042-AE63A7BDC7BC}" type="presOf" srcId="{F8461D36-376E-4AF7-B2FF-B9C4EC8C60D2}" destId="{6785F757-9D5C-4595-BED7-FF6AA356BFE5}" srcOrd="0" destOrd="0" presId="urn:microsoft.com/office/officeart/2005/8/layout/cycle2"/>
    <dgm:cxn modelId="{9BD40421-F216-4546-A3AA-46872ADDB975}" type="presOf" srcId="{D04F2A79-79A2-4BD1-83DC-F6AA391BE0E3}" destId="{840F26E3-C999-402B-B127-22F0C98BDF5D}" srcOrd="0" destOrd="0" presId="urn:microsoft.com/office/officeart/2005/8/layout/cycle2"/>
    <dgm:cxn modelId="{D8815123-1599-4AB5-8C06-FD92D72F2D42}" type="presOf" srcId="{89CEEC7A-79A7-4E99-A58D-FEE69FC47F0B}" destId="{E2A35460-4C0B-4B99-97EE-FA5ECEB76B08}" srcOrd="1" destOrd="0" presId="urn:microsoft.com/office/officeart/2005/8/layout/cycle2"/>
    <dgm:cxn modelId="{04518626-6326-4614-BCC2-501EBADC44C6}" type="presOf" srcId="{22D34347-291C-40B1-9BA4-F5A82309A384}" destId="{20B71ADD-CDDF-4D81-A470-07659F8234AA}" srcOrd="1" destOrd="0" presId="urn:microsoft.com/office/officeart/2005/8/layout/cycle2"/>
    <dgm:cxn modelId="{D7BC9D2D-2618-4771-9C7C-B2517CCD1289}" srcId="{F8461D36-376E-4AF7-B2FF-B9C4EC8C60D2}" destId="{85042502-DA3C-4501-9995-28A0AB676097}" srcOrd="1" destOrd="0" parTransId="{7C935898-65DF-4920-AE01-904646191017}" sibTransId="{BF1FC387-54B3-452E-A1A7-A2001C5401C8}"/>
    <dgm:cxn modelId="{A2E65032-726B-4BE0-9B43-F292E3865163}" type="presOf" srcId="{9668FA9B-4D0A-4465-8472-285BAEDA2DC3}" destId="{04DCDFAB-964C-4601-BAB5-E3F3F32CD77F}" srcOrd="0" destOrd="0" presId="urn:microsoft.com/office/officeart/2005/8/layout/cycle2"/>
    <dgm:cxn modelId="{94016E5E-85A4-423C-9524-CB8A809D464E}" srcId="{CBCAE99D-0AAD-4B8A-A0DA-CAB95C862510}" destId="{F8461D36-376E-4AF7-B2FF-B9C4EC8C60D2}" srcOrd="2" destOrd="0" parTransId="{E78106C8-51B6-4C72-8722-3EA31E0C18A9}" sibTransId="{FF86DF1B-F9D5-4947-A4FE-4CF5ACF8435F}"/>
    <dgm:cxn modelId="{35EB6260-ED5E-42CD-9A28-E67F23437242}" type="presOf" srcId="{FF86DF1B-F9D5-4947-A4FE-4CF5ACF8435F}" destId="{38A6587E-D214-42E3-8315-E395B003DDBA}" srcOrd="0" destOrd="0" presId="urn:microsoft.com/office/officeart/2005/8/layout/cycle2"/>
    <dgm:cxn modelId="{46EE9444-E6F7-4F51-9501-582E7696B4C0}" type="presOf" srcId="{60029F13-2AFD-4BE5-ADC8-40D781D7359F}" destId="{9221CEF3-5C73-4006-9121-824D2BCDC5A0}" srcOrd="0" destOrd="0" presId="urn:microsoft.com/office/officeart/2005/8/layout/cycle2"/>
    <dgm:cxn modelId="{B5D1A56C-8EE6-42F9-ABB7-7F0DFE28F4DE}" type="presOf" srcId="{48BE5E12-5972-448C-8583-17E5835C852F}" destId="{20DBD28E-E0CC-4FD1-BBEB-4D7FF10FAC9E}" srcOrd="0" destOrd="0" presId="urn:microsoft.com/office/officeart/2005/8/layout/cycle2"/>
    <dgm:cxn modelId="{1829D86E-24C7-4C81-A38D-95F18D1936B0}" type="presOf" srcId="{89CEEC7A-79A7-4E99-A58D-FEE69FC47F0B}" destId="{9425E822-FD7B-4ED4-ACA6-2096583B5330}" srcOrd="0" destOrd="0" presId="urn:microsoft.com/office/officeart/2005/8/layout/cycle2"/>
    <dgm:cxn modelId="{59567050-31C3-4777-BC1F-12AB8E9E18F7}" type="presOf" srcId="{85042502-DA3C-4501-9995-28A0AB676097}" destId="{6785F757-9D5C-4595-BED7-FF6AA356BFE5}" srcOrd="0" destOrd="2" presId="urn:microsoft.com/office/officeart/2005/8/layout/cycle2"/>
    <dgm:cxn modelId="{01EE7D51-26E5-47A1-BBCF-C9DC5A1ADD45}" srcId="{CBCAE99D-0AAD-4B8A-A0DA-CAB95C862510}" destId="{02E0D6DD-3D9B-4173-988B-6A5D43E4F20D}" srcOrd="3" destOrd="0" parTransId="{40E8F243-2759-4686-A26B-94BF8E8970A6}" sibTransId="{60029F13-2AFD-4BE5-ADC8-40D781D7359F}"/>
    <dgm:cxn modelId="{7AB5C054-84BB-4C5C-968D-8A2F0049ADE6}" type="presOf" srcId="{60029F13-2AFD-4BE5-ADC8-40D781D7359F}" destId="{57BD58BA-5753-4F74-9EBF-CE789DB883B7}" srcOrd="1" destOrd="0" presId="urn:microsoft.com/office/officeart/2005/8/layout/cycle2"/>
    <dgm:cxn modelId="{FB6BF477-4FD0-45D1-9CF5-6D9C37841FA6}" type="presOf" srcId="{0D5F0816-5CC4-4A1B-8FD1-77A23BE053C7}" destId="{E878DC3B-58D0-4982-A29A-BD30121E1721}" srcOrd="0" destOrd="0" presId="urn:microsoft.com/office/officeart/2005/8/layout/cycle2"/>
    <dgm:cxn modelId="{FE38ED78-D791-4660-958A-7D1931452C2C}" type="presOf" srcId="{9668FA9B-4D0A-4465-8472-285BAEDA2DC3}" destId="{5BFC8B73-84D6-425B-A376-F06A11424FA4}" srcOrd="1" destOrd="0" presId="urn:microsoft.com/office/officeart/2005/8/layout/cycle2"/>
    <dgm:cxn modelId="{5870258F-859B-4D2B-B09B-1B53207D66FA}" type="presOf" srcId="{FF86DF1B-F9D5-4947-A4FE-4CF5ACF8435F}" destId="{833EFDEC-58A8-49F4-A3BE-513FD1C10BBE}" srcOrd="1" destOrd="0" presId="urn:microsoft.com/office/officeart/2005/8/layout/cycle2"/>
    <dgm:cxn modelId="{523A0A91-5726-41AF-B43E-ECFA3E3E434C}" type="presOf" srcId="{02E0D6DD-3D9B-4173-988B-6A5D43E4F20D}" destId="{8CD9DEE5-3B0B-4590-B951-F033A3B8F4E1}" srcOrd="0" destOrd="0" presId="urn:microsoft.com/office/officeart/2005/8/layout/cycle2"/>
    <dgm:cxn modelId="{EF34DC9C-70A9-41F6-96C3-E0AC638088EE}" type="presOf" srcId="{22D34347-291C-40B1-9BA4-F5A82309A384}" destId="{D6C53889-02BB-42B0-B5B0-2D7643A717BA}" srcOrd="0" destOrd="0" presId="urn:microsoft.com/office/officeart/2005/8/layout/cycle2"/>
    <dgm:cxn modelId="{956CE2D5-FC8E-4451-9703-4E4774B72FF8}" type="presOf" srcId="{CBCAE99D-0AAD-4B8A-A0DA-CAB95C862510}" destId="{CCBAADA2-DF91-43BD-A25D-7A6CB474C521}" srcOrd="0" destOrd="0" presId="urn:microsoft.com/office/officeart/2005/8/layout/cycle2"/>
    <dgm:cxn modelId="{1338D1DA-35E5-43D9-90F5-74AC9308E896}" srcId="{CBCAE99D-0AAD-4B8A-A0DA-CAB95C862510}" destId="{0D5F0816-5CC4-4A1B-8FD1-77A23BE053C7}" srcOrd="1" destOrd="0" parTransId="{25BA8C64-5A6E-460B-90C7-F813E8EB0441}" sibTransId="{22D34347-291C-40B1-9BA4-F5A82309A384}"/>
    <dgm:cxn modelId="{B88258EB-F269-4D11-9BF0-A44D643C3227}" type="presOf" srcId="{3499C8FE-CADC-4905-A5E1-CCFD64E0237F}" destId="{6785F757-9D5C-4595-BED7-FF6AA356BFE5}" srcOrd="0" destOrd="1" presId="urn:microsoft.com/office/officeart/2005/8/layout/cycle2"/>
    <dgm:cxn modelId="{5673BB46-EF78-4A4C-8B78-888C184296CB}" type="presParOf" srcId="{CCBAADA2-DF91-43BD-A25D-7A6CB474C521}" destId="{20DBD28E-E0CC-4FD1-BBEB-4D7FF10FAC9E}" srcOrd="0" destOrd="0" presId="urn:microsoft.com/office/officeart/2005/8/layout/cycle2"/>
    <dgm:cxn modelId="{FC6A7C8E-46ED-4C5E-9392-684F7C919EA5}" type="presParOf" srcId="{CCBAADA2-DF91-43BD-A25D-7A6CB474C521}" destId="{9425E822-FD7B-4ED4-ACA6-2096583B5330}" srcOrd="1" destOrd="0" presId="urn:microsoft.com/office/officeart/2005/8/layout/cycle2"/>
    <dgm:cxn modelId="{738E0349-D368-438A-89AF-5E69FB7E491D}" type="presParOf" srcId="{9425E822-FD7B-4ED4-ACA6-2096583B5330}" destId="{E2A35460-4C0B-4B99-97EE-FA5ECEB76B08}" srcOrd="0" destOrd="0" presId="urn:microsoft.com/office/officeart/2005/8/layout/cycle2"/>
    <dgm:cxn modelId="{13466A9B-23BE-42FF-B9E8-AAD39979BC45}" type="presParOf" srcId="{CCBAADA2-DF91-43BD-A25D-7A6CB474C521}" destId="{E878DC3B-58D0-4982-A29A-BD30121E1721}" srcOrd="2" destOrd="0" presId="urn:microsoft.com/office/officeart/2005/8/layout/cycle2"/>
    <dgm:cxn modelId="{C56A81E2-7C3E-469F-9EA1-81BBF4E5EAB7}" type="presParOf" srcId="{CCBAADA2-DF91-43BD-A25D-7A6CB474C521}" destId="{D6C53889-02BB-42B0-B5B0-2D7643A717BA}" srcOrd="3" destOrd="0" presId="urn:microsoft.com/office/officeart/2005/8/layout/cycle2"/>
    <dgm:cxn modelId="{5E9869A4-F35B-4CF0-A23F-E41DFF19F8DA}" type="presParOf" srcId="{D6C53889-02BB-42B0-B5B0-2D7643A717BA}" destId="{20B71ADD-CDDF-4D81-A470-07659F8234AA}" srcOrd="0" destOrd="0" presId="urn:microsoft.com/office/officeart/2005/8/layout/cycle2"/>
    <dgm:cxn modelId="{13F7BEA6-7686-4631-9AC1-BE4314C2D276}" type="presParOf" srcId="{CCBAADA2-DF91-43BD-A25D-7A6CB474C521}" destId="{6785F757-9D5C-4595-BED7-FF6AA356BFE5}" srcOrd="4" destOrd="0" presId="urn:microsoft.com/office/officeart/2005/8/layout/cycle2"/>
    <dgm:cxn modelId="{033EE684-2557-406B-8E8F-F35E98C08627}" type="presParOf" srcId="{CCBAADA2-DF91-43BD-A25D-7A6CB474C521}" destId="{38A6587E-D214-42E3-8315-E395B003DDBA}" srcOrd="5" destOrd="0" presId="urn:microsoft.com/office/officeart/2005/8/layout/cycle2"/>
    <dgm:cxn modelId="{3E088DC3-DEA3-42B6-A2A6-697C75E22A38}" type="presParOf" srcId="{38A6587E-D214-42E3-8315-E395B003DDBA}" destId="{833EFDEC-58A8-49F4-A3BE-513FD1C10BBE}" srcOrd="0" destOrd="0" presId="urn:microsoft.com/office/officeart/2005/8/layout/cycle2"/>
    <dgm:cxn modelId="{18164E0C-5A3C-4DBD-820B-95A0EC045603}" type="presParOf" srcId="{CCBAADA2-DF91-43BD-A25D-7A6CB474C521}" destId="{8CD9DEE5-3B0B-4590-B951-F033A3B8F4E1}" srcOrd="6" destOrd="0" presId="urn:microsoft.com/office/officeart/2005/8/layout/cycle2"/>
    <dgm:cxn modelId="{75B2973F-F192-4214-B367-15E79849280F}" type="presParOf" srcId="{CCBAADA2-DF91-43BD-A25D-7A6CB474C521}" destId="{9221CEF3-5C73-4006-9121-824D2BCDC5A0}" srcOrd="7" destOrd="0" presId="urn:microsoft.com/office/officeart/2005/8/layout/cycle2"/>
    <dgm:cxn modelId="{E7E7E942-891E-4C15-877E-2AEFB8B2E3B2}" type="presParOf" srcId="{9221CEF3-5C73-4006-9121-824D2BCDC5A0}" destId="{57BD58BA-5753-4F74-9EBF-CE789DB883B7}" srcOrd="0" destOrd="0" presId="urn:microsoft.com/office/officeart/2005/8/layout/cycle2"/>
    <dgm:cxn modelId="{C5CBCD69-2E49-444A-957E-905345871F67}" type="presParOf" srcId="{CCBAADA2-DF91-43BD-A25D-7A6CB474C521}" destId="{840F26E3-C999-402B-B127-22F0C98BDF5D}" srcOrd="8" destOrd="0" presId="urn:microsoft.com/office/officeart/2005/8/layout/cycle2"/>
    <dgm:cxn modelId="{F49BE068-1686-416D-B00A-91755799A73D}" type="presParOf" srcId="{CCBAADA2-DF91-43BD-A25D-7A6CB474C521}" destId="{04DCDFAB-964C-4601-BAB5-E3F3F32CD77F}" srcOrd="9" destOrd="0" presId="urn:microsoft.com/office/officeart/2005/8/layout/cycle2"/>
    <dgm:cxn modelId="{73376938-EC00-4A2D-AE6F-CE273A671F3F}" type="presParOf" srcId="{04DCDFAB-964C-4601-BAB5-E3F3F32CD77F}" destId="{5BFC8B73-84D6-425B-A376-F06A11424FA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AC873-A3D4-4C8F-8ECA-BCD1C4B2CB80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06EA1-E141-429D-AE8C-EFEE241BFF8E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96684-F379-4684-87FB-AF8B52B429C4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Secure/Resilient Initial Attack Dispatch Platform</a:t>
          </a:r>
        </a:p>
      </dsp:txBody>
      <dsp:txXfrm>
        <a:off x="1948202" y="368029"/>
        <a:ext cx="3233964" cy="1371985"/>
      </dsp:txXfrm>
    </dsp:sp>
    <dsp:sp modelId="{4FCECFFF-66A7-492A-A46F-760B1F64E822}">
      <dsp:nvSpPr>
        <dsp:cNvPr id="0" name=""/>
        <dsp:cNvSpPr/>
      </dsp:nvSpPr>
      <dsp:spPr>
        <a:xfrm>
          <a:off x="5733629" y="331932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D387C-86D5-495C-9AB1-63FF947A7D0A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5D9FE-D105-48CB-80BF-7D1048AE3F42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accent1"/>
              </a:solidFill>
            </a:rPr>
            <a:t>Cloud-based serverless architecture</a:t>
          </a:r>
        </a:p>
      </dsp:txBody>
      <dsp:txXfrm>
        <a:off x="7411643" y="368029"/>
        <a:ext cx="3233964" cy="1371985"/>
      </dsp:txXfrm>
    </dsp:sp>
    <dsp:sp modelId="{D7399701-06BD-473D-81FB-0CADA56423A5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F6CD1-AAF8-4CE3-A0AE-9940BBEEAC70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2EC58-719F-47F1-8A1F-C1F3A586CD95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Support rapid response times, interoperability and real-time situational awareness</a:t>
          </a:r>
          <a:br>
            <a:rPr lang="en-US" sz="2000" kern="1200"/>
          </a:br>
          <a:endParaRPr lang="en-US" sz="2000" kern="1200"/>
        </a:p>
      </dsp:txBody>
      <dsp:txXfrm>
        <a:off x="1948202" y="2452790"/>
        <a:ext cx="3233964" cy="1371985"/>
      </dsp:txXfrm>
    </dsp:sp>
    <dsp:sp modelId="{3E439B61-6F74-4963-99D8-EDA4BBB8DCB6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A9896-6E36-4CD6-80BC-C4C44D6F4B35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BE0CF-C1E9-49E5-BA84-D7231DD42039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accent5">
                  <a:lumMod val="50000"/>
                </a:schemeClr>
              </a:solidFill>
            </a:rPr>
            <a:t>Robust user support</a:t>
          </a:r>
        </a:p>
      </dsp:txBody>
      <dsp:txXfrm>
        <a:off x="7411643" y="2452790"/>
        <a:ext cx="3233964" cy="1371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BD28E-E0CC-4FD1-BBEB-4D7FF10FAC9E}">
      <dsp:nvSpPr>
        <dsp:cNvPr id="0" name=""/>
        <dsp:cNvSpPr/>
      </dsp:nvSpPr>
      <dsp:spPr>
        <a:xfrm>
          <a:off x="3246437" y="534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Committed</a:t>
          </a:r>
        </a:p>
      </dsp:txBody>
      <dsp:txXfrm>
        <a:off x="3485895" y="239992"/>
        <a:ext cx="1156208" cy="1156208"/>
      </dsp:txXfrm>
    </dsp:sp>
    <dsp:sp modelId="{9425E822-FD7B-4ED4-ACA6-2096583B5330}">
      <dsp:nvSpPr>
        <dsp:cNvPr id="0" name=""/>
        <dsp:cNvSpPr/>
      </dsp:nvSpPr>
      <dsp:spPr>
        <a:xfrm rot="2160000">
          <a:off x="4830234" y="125730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842728" y="1329221"/>
        <a:ext cx="305286" cy="331112"/>
      </dsp:txXfrm>
    </dsp:sp>
    <dsp:sp modelId="{E878DC3B-58D0-4982-A29A-BD30121E1721}">
      <dsp:nvSpPr>
        <dsp:cNvPr id="0" name=""/>
        <dsp:cNvSpPr/>
      </dsp:nvSpPr>
      <dsp:spPr>
        <a:xfrm>
          <a:off x="5235001" y="1445310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Responding</a:t>
          </a:r>
        </a:p>
      </dsp:txBody>
      <dsp:txXfrm>
        <a:off x="5474459" y="1684768"/>
        <a:ext cx="1156208" cy="1156208"/>
      </dsp:txXfrm>
    </dsp:sp>
    <dsp:sp modelId="{D6C53889-02BB-42B0-B5B0-2D7643A717BA}">
      <dsp:nvSpPr>
        <dsp:cNvPr id="0" name=""/>
        <dsp:cNvSpPr/>
      </dsp:nvSpPr>
      <dsp:spPr>
        <a:xfrm rot="6480000">
          <a:off x="5458534" y="3144055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5544168" y="3192209"/>
        <a:ext cx="305286" cy="331112"/>
      </dsp:txXfrm>
    </dsp:sp>
    <dsp:sp modelId="{6785F757-9D5C-4595-BED7-FF6AA356BFE5}">
      <dsp:nvSpPr>
        <dsp:cNvPr id="0" name=""/>
        <dsp:cNvSpPr/>
      </dsp:nvSpPr>
      <dsp:spPr>
        <a:xfrm>
          <a:off x="4475437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On Scene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Overnight (On Inc)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etc</a:t>
          </a:r>
          <a:r>
            <a:rPr lang="en-US" sz="1200" kern="1200"/>
            <a:t>…</a:t>
          </a:r>
        </a:p>
      </dsp:txBody>
      <dsp:txXfrm>
        <a:off x="4714895" y="4022465"/>
        <a:ext cx="1156208" cy="1156208"/>
      </dsp:txXfrm>
    </dsp:sp>
    <dsp:sp modelId="{38A6587E-D214-42E3-8315-E395B003DDBA}">
      <dsp:nvSpPr>
        <dsp:cNvPr id="0" name=""/>
        <dsp:cNvSpPr/>
      </dsp:nvSpPr>
      <dsp:spPr>
        <a:xfrm rot="10800000">
          <a:off x="3858281" y="432464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989118" y="4435013"/>
        <a:ext cx="305286" cy="331112"/>
      </dsp:txXfrm>
    </dsp:sp>
    <dsp:sp modelId="{8CD9DEE5-3B0B-4590-B951-F033A3B8F4E1}">
      <dsp:nvSpPr>
        <dsp:cNvPr id="0" name=""/>
        <dsp:cNvSpPr/>
      </dsp:nvSpPr>
      <dsp:spPr>
        <a:xfrm>
          <a:off x="2017437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Returning</a:t>
          </a:r>
        </a:p>
      </dsp:txBody>
      <dsp:txXfrm>
        <a:off x="2256895" y="4022465"/>
        <a:ext cx="1156208" cy="1156208"/>
      </dsp:txXfrm>
    </dsp:sp>
    <dsp:sp modelId="{9221CEF3-5C73-4006-9121-824D2BCDC5A0}">
      <dsp:nvSpPr>
        <dsp:cNvPr id="0" name=""/>
        <dsp:cNvSpPr/>
      </dsp:nvSpPr>
      <dsp:spPr>
        <a:xfrm rot="15120000">
          <a:off x="2240970" y="3167533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26604" y="3340121"/>
        <a:ext cx="305286" cy="331112"/>
      </dsp:txXfrm>
    </dsp:sp>
    <dsp:sp modelId="{840F26E3-C999-402B-B127-22F0C98BDF5D}">
      <dsp:nvSpPr>
        <dsp:cNvPr id="0" name=""/>
        <dsp:cNvSpPr/>
      </dsp:nvSpPr>
      <dsp:spPr>
        <a:xfrm>
          <a:off x="1257873" y="1445310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Available</a:t>
          </a:r>
        </a:p>
      </dsp:txBody>
      <dsp:txXfrm>
        <a:off x="1497331" y="1684768"/>
        <a:ext cx="1156208" cy="1156208"/>
      </dsp:txXfrm>
    </dsp:sp>
    <dsp:sp modelId="{04DCDFAB-964C-4601-BAB5-E3F3F32CD77F}">
      <dsp:nvSpPr>
        <dsp:cNvPr id="0" name=""/>
        <dsp:cNvSpPr/>
      </dsp:nvSpPr>
      <dsp:spPr>
        <a:xfrm rot="19440000">
          <a:off x="2841670" y="127181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54164" y="1420635"/>
        <a:ext cx="305286" cy="331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CBDE22-980A-4FF0-8948-1502B795A8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AD68F-E455-4138-AFC6-ECE4CAA538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22F6F40-20FF-499B-B2D0-02F23C32FDEA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6A7A01F-76D9-4F28-9B34-EEEC476EC2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D8B9403-4283-46EE-BBF8-CA202304B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C4610-1D96-4ADE-96AE-E0B0330520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8C183-4A9B-4685-AE42-959852D84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4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2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203EB-E61F-8618-D589-DE2A87FBD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D9BDD-3333-8D2E-7DB0-04E1EBF4C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37C16-E5E1-C7D1-B880-514B0AD0F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D03EB-0248-2AFB-9AE1-F8402E08D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4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A1E9D-F9C5-4E6B-9345-D7B50BEB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5375" y="6356350"/>
            <a:ext cx="1173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DEA30-88D7-4A14-AAE5-497BE52B2AA1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83506-AF87-44BF-9670-3F85B0C2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538" y="6356350"/>
            <a:ext cx="33448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5A4E0-85D2-4F50-8BD1-B374F4AB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EFFB2-F9B2-48BF-B77C-34A40B387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D2E55-984D-4A43-9AC1-842AB8D0E64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32549-5789-495D-AEF7-CCED4E1FBAE3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1CB2F-7502-4B7B-90EB-2F2EE169B41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0566-F3F3-45B5-96A1-76DDDA0173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3A30-3362-4FE1-B237-F1C5C912F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66A61-772B-4C01-9BF9-FC34B88EA05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3C7B-BFE6-4A9B-AAC4-24B0AD1F8A7F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EE9E3-FAA9-4367-B909-A67459FF135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42210-937D-4705-9098-CB6D4773596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545FC-0B05-4A12-ADDE-60FA342B9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835A3-113D-4AC0-AD1F-1B07CA9B3406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45BFC-86D2-498B-A56A-81877DA21DF8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C2EDC-4D41-40FA-B6E9-B7BA929855F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686B4-20F2-41C3-B8A2-285327734C1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C616-BC7E-41EC-B2EB-AFB4E628A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02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B4EE9-6B19-4CCA-8B55-C1B5A94ECAAE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2D58D-B448-4FE2-95DF-4F4253C00DF8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EA6F5-AA63-4A03-B9A3-9E3F5603D39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6D064-FB17-43FA-A462-055B1348EB8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4A4C-F652-4F01-849C-6BB65A3D2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2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F9C34-B8E1-4F6A-A8A1-EEECCE13694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8A45B-E613-4433-B3F4-01F4A12D9EBC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B0E6F4-AC6D-4FEB-A06A-B2AD1F088B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B748D-995D-47B4-B4CB-C71BFB2EFC8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DAB37-A3F1-4A8F-BDF8-EC8962AC7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046F1C-71DC-4531-BC64-5AFCD5874D1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53A8-7446-43BA-AD9B-E91E00C8F666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8F63FD7-6049-47F4-B9BC-FC0DC8D5FF2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D67C73-6CDF-4527-8146-A5E35F71A31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2F8C8-C7F7-4396-B8D1-AF0E0EC2C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4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4EBB9E-3AF2-49D0-84A8-3D1D4EBEB26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F8E1C-CF09-43FA-BB51-6422D19750BB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3756A5-D2C8-422D-B209-BC06DCBAA6F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E9AF9E-34D9-41E5-9FF5-548D484378F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D346F-2917-4B17-AAE1-1ABB721D4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6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B1415D-5C73-46B9-BC3F-E7CAAF3C003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F7770-1F1F-4FB9-A5D9-7EC96D5EE4BC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AD28E31-8F53-4358-86EF-CA07E80543F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A4FE66-DD69-46B2-BE0E-45534DAD0DB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448F5-A253-4D4E-983B-CF4112E1F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0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CF4A06-625C-4495-8E10-3C8E93B76F29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CD1AB-3A22-4DEB-AFE5-4910DD0F347B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385471-FB2B-4CA0-9ABB-DECF56AFCDF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B23254-8FC5-4BF6-8AE0-E0DFA557D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B64D-6549-40FA-BFF9-B6CA8E5E9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0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52BCCB-8FB3-47D4-80E1-C68DCD93495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FF5B8-A2FE-4C30-BCD7-163943F38B82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887250-85C1-4D1B-883C-99D09122D7F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829035-A0E8-4134-9595-B84ADD1C634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1AE49-ED25-4277-9245-993C36EAC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8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89EC45-E835-4E11-A7CF-0D6598B6980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99B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A5E507A-5E52-4F16-8862-72A0EE66C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581" t="8335" r="2338" b="7879"/>
          <a:stretch/>
        </p:blipFill>
        <p:spPr>
          <a:xfrm>
            <a:off x="246063" y="6056313"/>
            <a:ext cx="3008312" cy="708025"/>
          </a:xfrm>
          <a:prstGeom prst="rect">
            <a:avLst/>
          </a:prstGeom>
          <a:ln w="38100" cap="sq">
            <a:solidFill>
              <a:srgbClr val="99BFE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BECB954B-AE32-4292-9AD1-7733DFA1A573}"/>
              </a:ext>
            </a:extLst>
          </p:cNvPr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E9A75CB8-D1A4-4CF1-9AF5-52360F702C4B}"/>
              </a:ext>
            </a:extLst>
          </p:cNvPr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F904E-2E7F-4815-B5D1-6EF709DEDAED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822700" y="6361113"/>
            <a:ext cx="104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914053-D912-43F9-8C36-5806D4CBFE2D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A9C65-BF68-4C3C-9A35-A4FE2EDB2F5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95875" y="6361113"/>
            <a:ext cx="3286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A0FDE-764F-41DB-ABDA-3FC34076C3B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78EA94-2C5D-446C-BBAF-2E774BBCD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awing">
            <a:extLst>
              <a:ext uri="{FF2B5EF4-FFF2-40B4-BE49-F238E27FC236}">
                <a16:creationId xmlns:a16="http://schemas.microsoft.com/office/drawing/2014/main" id="{D671AB16-534C-9CB1-AE0F-2B4CD6CC9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2" r="18341" b="-1"/>
          <a:stretch>
            <a:fillRect/>
          </a:stretch>
        </p:blipFill>
        <p:spPr>
          <a:xfrm>
            <a:off x="-4" y="-4"/>
            <a:ext cx="6725657" cy="6002771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5" name="drawing">
            <a:extLst>
              <a:ext uri="{FF2B5EF4-FFF2-40B4-BE49-F238E27FC236}">
                <a16:creationId xmlns:a16="http://schemas.microsoft.com/office/drawing/2014/main" id="{46E9EA4E-2DC4-00A8-B43C-49678FE03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23" r="15946" b="3"/>
          <a:stretch>
            <a:fillRect/>
          </a:stretch>
        </p:blipFill>
        <p:spPr>
          <a:xfrm>
            <a:off x="6906126" y="0"/>
            <a:ext cx="4357990" cy="372306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419512-0CFA-F152-518F-E684F5DB9BF3}"/>
              </a:ext>
            </a:extLst>
          </p:cNvPr>
          <p:cNvSpPr txBox="1">
            <a:spLocks/>
          </p:cNvSpPr>
          <p:nvPr/>
        </p:nvSpPr>
        <p:spPr>
          <a:xfrm>
            <a:off x="6343650" y="3962400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utura BdCn BT" panose="020B07060202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utura BdCn BT" panose="020B07060202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utura BdCn BT" panose="020B07060202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utura BdCn BT" panose="020B07060202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utura BdCn BT" panose="020B0706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utura BdCn BT" panose="020B0706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utura BdCn BT" panose="020B0706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utura BdCn BT" panose="020B0706020204020204" pitchFamily="34" charset="0"/>
              </a:defRPr>
            </a:lvl9pPr>
          </a:lstStyle>
          <a:p>
            <a:pPr eaLnBrk="1" hangingPunct="1"/>
            <a:r>
              <a:rPr lang="en-US" sz="3700"/>
              <a:t>Innovation</a:t>
            </a:r>
            <a:br>
              <a:rPr lang="en-US" sz="3700"/>
            </a:br>
            <a:r>
              <a:rPr lang="en-US" sz="3700"/>
              <a:t>&amp;</a:t>
            </a:r>
            <a:br>
              <a:rPr lang="en-US" sz="3700"/>
            </a:br>
            <a:r>
              <a:rPr lang="en-US" sz="3700"/>
              <a:t> Performance</a:t>
            </a:r>
          </a:p>
        </p:txBody>
      </p:sp>
    </p:spTree>
    <p:extLst>
      <p:ext uri="{BB962C8B-B14F-4D97-AF65-F5344CB8AC3E}">
        <p14:creationId xmlns:p14="http://schemas.microsoft.com/office/powerpoint/2010/main" val="330807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AE1424-D694-3954-C18B-08D6942C2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66"/>
            <a:ext cx="12192000" cy="59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3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re and smoke">
            <a:extLst>
              <a:ext uri="{FF2B5EF4-FFF2-40B4-BE49-F238E27FC236}">
                <a16:creationId xmlns:a16="http://schemas.microsoft.com/office/drawing/2014/main" id="{1D24B146-777C-0989-78C4-A7C0602998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56" b="974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63011-0C5D-8EAF-A466-30E6321D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sz="5200">
                <a:solidFill>
                  <a:srgbClr val="FFFFFF"/>
                </a:solidFill>
              </a:rPr>
              <a:t>THANK YOU </a:t>
            </a:r>
            <a:r>
              <a:rPr lang="en-US" sz="5200" b="1" u="sng">
                <a:solidFill>
                  <a:srgbClr val="FFFFFF"/>
                </a:solidFill>
              </a:rPr>
              <a:t>ALL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FOR </a:t>
            </a:r>
            <a:r>
              <a:rPr lang="en-US" sz="5200" b="1" u="sng">
                <a:solidFill>
                  <a:srgbClr val="FFFFFF"/>
                </a:solidFill>
              </a:rPr>
              <a:t>ALL</a:t>
            </a:r>
            <a:r>
              <a:rPr lang="en-US" sz="5200">
                <a:solidFill>
                  <a:srgbClr val="FFFFFF"/>
                </a:solidFill>
              </a:rPr>
              <a:t> YOU DO	</a:t>
            </a:r>
          </a:p>
        </p:txBody>
      </p:sp>
    </p:spTree>
    <p:extLst>
      <p:ext uri="{BB962C8B-B14F-4D97-AF65-F5344CB8AC3E}">
        <p14:creationId xmlns:p14="http://schemas.microsoft.com/office/powerpoint/2010/main" val="263972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8900BEA-A6DD-A03D-FBB3-4E9D3032E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440171"/>
              </p:ext>
            </p:extLst>
          </p:nvPr>
        </p:nvGraphicFramePr>
        <p:xfrm>
          <a:off x="2032000" y="3646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179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2053F-FBAC-5F7B-770A-53E63798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WildCAD-E Modernization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53EEA9-14F3-C653-5D3D-95B0DF387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128456"/>
              </p:ext>
            </p:extLst>
          </p:nvPr>
        </p:nvGraphicFramePr>
        <p:xfrm>
          <a:off x="632085" y="1606970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10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awing">
            <a:extLst>
              <a:ext uri="{FF2B5EF4-FFF2-40B4-BE49-F238E27FC236}">
                <a16:creationId xmlns:a16="http://schemas.microsoft.com/office/drawing/2014/main" id="{FDFFEBE0-707E-781E-101F-61B4301A9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141" y="74357"/>
            <a:ext cx="8812172" cy="587929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71527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awing">
            <a:extLst>
              <a:ext uri="{FF2B5EF4-FFF2-40B4-BE49-F238E27FC236}">
                <a16:creationId xmlns:a16="http://schemas.microsoft.com/office/drawing/2014/main" id="{64B212AA-8BC0-5FC4-0BFD-928D600EB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439" y="0"/>
            <a:ext cx="9722182" cy="60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87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wing">
            <a:extLst>
              <a:ext uri="{FF2B5EF4-FFF2-40B4-BE49-F238E27FC236}">
                <a16:creationId xmlns:a16="http://schemas.microsoft.com/office/drawing/2014/main" id="{9902A18F-5B2E-44BA-A555-6A55F9DCD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3" y="193742"/>
            <a:ext cx="4587875" cy="2764790"/>
          </a:xfrm>
          <a:prstGeom prst="rect">
            <a:avLst/>
          </a:prstGeom>
        </p:spPr>
      </p:pic>
      <p:pic>
        <p:nvPicPr>
          <p:cNvPr id="3" name="drawing">
            <a:extLst>
              <a:ext uri="{FF2B5EF4-FFF2-40B4-BE49-F238E27FC236}">
                <a16:creationId xmlns:a16="http://schemas.microsoft.com/office/drawing/2014/main" id="{A8288AA2-EA4F-197D-25E8-C43B08FC6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79" y="1521626"/>
            <a:ext cx="7184398" cy="434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9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EB017-585B-2F8E-D135-98746D0F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EC1DE-EB7C-07D6-F745-6247EBF9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Incident Integration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F74DB1-04F1-3424-03CE-EA778E608049}"/>
              </a:ext>
            </a:extLst>
          </p:cNvPr>
          <p:cNvSpPr/>
          <p:nvPr/>
        </p:nvSpPr>
        <p:spPr>
          <a:xfrm>
            <a:off x="5120640" y="1840426"/>
            <a:ext cx="2237590" cy="172122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IRWIN</a:t>
            </a:r>
          </a:p>
          <a:p>
            <a:pPr algn="ctr"/>
            <a:r>
              <a:rPr lang="en-US"/>
              <a:t>Integrated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DF39F-137C-8213-7B15-4CA762E0D2C8}"/>
              </a:ext>
            </a:extLst>
          </p:cNvPr>
          <p:cNvSpPr/>
          <p:nvPr/>
        </p:nvSpPr>
        <p:spPr>
          <a:xfrm>
            <a:off x="429410" y="1668086"/>
            <a:ext cx="3572435" cy="2065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WildCAD Incident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Integrated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Incident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Discover Acres</a:t>
            </a:r>
          </a:p>
          <a:p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9B747D-E19E-C5CD-EF5B-6BA87504A2F2}"/>
              </a:ext>
            </a:extLst>
          </p:cNvPr>
          <p:cNvCxnSpPr>
            <a:cxnSpLocks/>
            <a:stCxn id="5" idx="3"/>
            <a:endCxn id="4" idx="2"/>
          </p:cNvCxnSpPr>
          <p:nvPr/>
        </p:nvCxnSpPr>
        <p:spPr>
          <a:xfrm>
            <a:off x="4001845" y="2701037"/>
            <a:ext cx="1118795" cy="1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6F4AB82-55BE-5C3D-6A2F-2C0AAB5F3275}"/>
              </a:ext>
            </a:extLst>
          </p:cNvPr>
          <p:cNvSpPr/>
          <p:nvPr/>
        </p:nvSpPr>
        <p:spPr>
          <a:xfrm>
            <a:off x="8401723" y="1690688"/>
            <a:ext cx="2484122" cy="2925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Integrated Applications</a:t>
            </a:r>
          </a:p>
          <a:p>
            <a:pPr algn="ctr"/>
            <a:endParaRPr lang="en-US" sz="2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SIT/209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WFDSS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IQS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IQCS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Etc</a:t>
            </a:r>
            <a:r>
              <a:rPr lang="en-US"/>
              <a:t>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709708-A815-3897-FBE2-3E7710D2743F}"/>
              </a:ext>
            </a:extLst>
          </p:cNvPr>
          <p:cNvCxnSpPr/>
          <p:nvPr/>
        </p:nvCxnSpPr>
        <p:spPr>
          <a:xfrm>
            <a:off x="7358230" y="2703699"/>
            <a:ext cx="1043493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60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B452F-C60D-E2B7-2D68-F8E97390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 Integration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C0D38C9-F187-1BF6-B98F-5D94FFA0C695}"/>
              </a:ext>
            </a:extLst>
          </p:cNvPr>
          <p:cNvSpPr/>
          <p:nvPr/>
        </p:nvSpPr>
        <p:spPr>
          <a:xfrm>
            <a:off x="5120640" y="1840426"/>
            <a:ext cx="2237590" cy="172122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IRWIN</a:t>
            </a:r>
          </a:p>
          <a:p>
            <a:pPr algn="ctr"/>
            <a:r>
              <a:rPr lang="en-US"/>
              <a:t>Integrated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BFE2F-5317-C54E-2C5A-16FA76345FC0}"/>
              </a:ext>
            </a:extLst>
          </p:cNvPr>
          <p:cNvSpPr/>
          <p:nvPr/>
        </p:nvSpPr>
        <p:spPr>
          <a:xfrm>
            <a:off x="504712" y="1593868"/>
            <a:ext cx="3572435" cy="12246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WildCAD Incident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D8093A-D48C-1B76-C56B-91EB06CA02C8}"/>
              </a:ext>
            </a:extLst>
          </p:cNvPr>
          <p:cNvCxnSpPr>
            <a:cxnSpLocks/>
            <a:stCxn id="5" idx="3"/>
            <a:endCxn id="4" idx="2"/>
          </p:cNvCxnSpPr>
          <p:nvPr/>
        </p:nvCxnSpPr>
        <p:spPr>
          <a:xfrm>
            <a:off x="4077147" y="2206186"/>
            <a:ext cx="1043493" cy="494852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2DC2AC4-A98D-2B51-AA59-545AE4F6DF0D}"/>
              </a:ext>
            </a:extLst>
          </p:cNvPr>
          <p:cNvSpPr/>
          <p:nvPr/>
        </p:nvSpPr>
        <p:spPr>
          <a:xfrm>
            <a:off x="7971417" y="1151736"/>
            <a:ext cx="2484122" cy="2281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Integrated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SIT/209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WFDSS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IQS/IQCS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etc</a:t>
            </a:r>
            <a:r>
              <a:rPr lang="en-US"/>
              <a:t>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9C7015-FC46-9EBD-8445-334104D5F508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071362" y="2292574"/>
            <a:ext cx="900055" cy="534955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C01C0B-27BF-DCF1-7E25-0570AF54827B}"/>
              </a:ext>
            </a:extLst>
          </p:cNvPr>
          <p:cNvSpPr/>
          <p:nvPr/>
        </p:nvSpPr>
        <p:spPr>
          <a:xfrm>
            <a:off x="880783" y="2659276"/>
            <a:ext cx="3572435" cy="31821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Resources Assigned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Must have a standard Category/Type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Must be IRWIN Matched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Status is Responding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Rostered resources automatically integrated with the parent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23E846-740B-B836-42A3-9965EA9441E2}"/>
              </a:ext>
            </a:extLst>
          </p:cNvPr>
          <p:cNvCxnSpPr>
            <a:cxnSpLocks/>
            <a:stCxn id="15" idx="3"/>
            <a:endCxn id="4" idx="3"/>
          </p:cNvCxnSpPr>
          <p:nvPr/>
        </p:nvCxnSpPr>
        <p:spPr>
          <a:xfrm flipV="1">
            <a:off x="4453218" y="3309582"/>
            <a:ext cx="995109" cy="94075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C1EE437-8E87-95B8-8827-F7C4A750E6AB}"/>
              </a:ext>
            </a:extLst>
          </p:cNvPr>
          <p:cNvSpPr/>
          <p:nvPr/>
        </p:nvSpPr>
        <p:spPr>
          <a:xfrm>
            <a:off x="8501231" y="3309582"/>
            <a:ext cx="3572435" cy="22843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Resource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Starts in WildCAD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Maintains responder qualifications in IQS and IQCS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774C89-A1E4-E687-ED4A-EA83DFA2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 b="8792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DFC2-7A3E-2F93-577C-DA59C238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US" sz="8000">
                <a:ln w="22225">
                  <a:solidFill>
                    <a:srgbClr val="FFFFFF"/>
                  </a:solidFill>
                </a:ln>
                <a:noFill/>
              </a:rPr>
              <a:t>Coming soon…V2.1 </a:t>
            </a:r>
          </a:p>
        </p:txBody>
      </p: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8C1BD-0DB4-98A9-45E9-48C6D471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Sparky - AI User Help</a:t>
            </a:r>
          </a:p>
          <a:p>
            <a:r>
              <a:rPr lang="en-US" sz="2000">
                <a:solidFill>
                  <a:srgbClr val="FFFFFF"/>
                </a:solidFill>
              </a:rPr>
              <a:t>Resources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Kind/Cat/Type Standard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Standard Configuration for Rostering 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Roster User Interface improvements 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ETE (Estimated Time Enroute) Calculations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Resource by Status Layer</a:t>
            </a:r>
          </a:p>
          <a:p>
            <a:r>
              <a:rPr lang="en-US" sz="2000">
                <a:solidFill>
                  <a:srgbClr val="FFFFFF"/>
                </a:solidFill>
              </a:rPr>
              <a:t>Map Routing Tool </a:t>
            </a:r>
          </a:p>
          <a:p>
            <a:r>
              <a:rPr lang="en-US" sz="2000">
                <a:solidFill>
                  <a:srgbClr val="FFFFFF"/>
                </a:solidFill>
              </a:rPr>
              <a:t>Map Measuring Tool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49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1CFE48-4BB5-1D73-5502-43A67DF54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234867"/>
            <a:ext cx="10166684" cy="5718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2CDEA-75AA-08B8-7EE2-CD7CBA0A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Introducing “Sparky”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AD123-9F7A-0704-6697-074A0F47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187161"/>
            <a:ext cx="7696200" cy="45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74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ildCADE">
      <a:dk1>
        <a:sysClr val="windowText" lastClr="000000"/>
      </a:dk1>
      <a:lt1>
        <a:sysClr val="window" lastClr="FFFFFF"/>
      </a:lt1>
      <a:dk2>
        <a:srgbClr val="728CA6"/>
      </a:dk2>
      <a:lt2>
        <a:srgbClr val="E7E6E6"/>
      </a:lt2>
      <a:accent1>
        <a:srgbClr val="4C6971"/>
      </a:accent1>
      <a:accent2>
        <a:srgbClr val="C23A27"/>
      </a:accent2>
      <a:accent3>
        <a:srgbClr val="949699"/>
      </a:accent3>
      <a:accent4>
        <a:srgbClr val="CBA22D"/>
      </a:accent4>
      <a:accent5>
        <a:srgbClr val="99BFE5"/>
      </a:accent5>
      <a:accent6>
        <a:srgbClr val="5E5B2C"/>
      </a:accent6>
      <a:hlink>
        <a:srgbClr val="0563C1"/>
      </a:hlink>
      <a:folHlink>
        <a:srgbClr val="954F72"/>
      </a:folHlink>
    </a:clrScheme>
    <a:fontScheme name="WildCADE">
      <a:majorFont>
        <a:latin typeface="Futura BdCn BT"/>
        <a:ea typeface=""/>
        <a:cs typeface=""/>
      </a:majorFont>
      <a:minorFont>
        <a:latin typeface="Futura MdCn BT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1202_WildCAD_E_PPT Template_Final" id="{C2CA1EB6-A43F-4EF6-92AD-7F559346D2BE}" vid="{0F4ECC0D-A0AD-4AB4-910E-3FB19DFF57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875F2DA7C264E94BFDE9BB440B640" ma:contentTypeVersion="12" ma:contentTypeDescription="Create a new document." ma:contentTypeScope="" ma:versionID="ff2d0c224cf1ad2223a0469952f8ce5d">
  <xsd:schema xmlns:xsd="http://www.w3.org/2001/XMLSchema" xmlns:xs="http://www.w3.org/2001/XMLSchema" xmlns:p="http://schemas.microsoft.com/office/2006/metadata/properties" xmlns:ns2="726ac55c-96f9-4f60-8226-936f58e3f56b" xmlns:ns3="2f009baa-f734-442f-b51b-bce345a75203" targetNamespace="http://schemas.microsoft.com/office/2006/metadata/properties" ma:root="true" ma:fieldsID="9dd9d41559bf20ff6dffbe8add285762" ns2:_="" ns3:_="">
    <xsd:import namespace="726ac55c-96f9-4f60-8226-936f58e3f56b"/>
    <xsd:import namespace="2f009baa-f734-442f-b51b-bce345a752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ac55c-96f9-4f60-8226-936f58e3f5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3c2dc80-691a-4df3-848c-4de4f8fc3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9baa-f734-442f-b51b-bce345a7520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d6c81a-6c5e-4e61-bfe3-e7536fdecd55}" ma:internalName="TaxCatchAll" ma:showField="CatchAllData" ma:web="2f009baa-f734-442f-b51b-bce345a752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009baa-f734-442f-b51b-bce345a75203" xsi:nil="true"/>
    <lcf76f155ced4ddcb4097134ff3c332f xmlns="726ac55c-96f9-4f60-8226-936f58e3f56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D65306-4361-4671-91F8-50DFB6FFB123}">
  <ds:schemaRefs>
    <ds:schemaRef ds:uri="2f009baa-f734-442f-b51b-bce345a75203"/>
    <ds:schemaRef ds:uri="726ac55c-96f9-4f60-8226-936f58e3f5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4A9EDD3-FD5A-4524-B4A0-7D0C81121F1B}">
  <ds:schemaRefs>
    <ds:schemaRef ds:uri="2f009baa-f734-442f-b51b-bce345a75203"/>
    <ds:schemaRef ds:uri="726ac55c-96f9-4f60-8226-936f58e3f56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E6C3A26-CB89-43B6-A7B0-58767FDDF02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8ac41d-52a3-4e8c-b431-b300a7a7ee8b}" enabled="0" method="" siteId="{728ac41d-52a3-4e8c-b431-b300a7a7ee8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12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WildCAD-E Modernization </vt:lpstr>
      <vt:lpstr>PowerPoint Presentation</vt:lpstr>
      <vt:lpstr>PowerPoint Presentation</vt:lpstr>
      <vt:lpstr>PowerPoint Presentation</vt:lpstr>
      <vt:lpstr>Incident Integration</vt:lpstr>
      <vt:lpstr>Resource Integration</vt:lpstr>
      <vt:lpstr>Coming soon…V2.1 </vt:lpstr>
      <vt:lpstr>Introducing “Sparky”</vt:lpstr>
      <vt:lpstr>PowerPoint Presentation</vt:lpstr>
      <vt:lpstr>THANK YOU ALL FOR ALL YOU DO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Christie Wiley</dc:creator>
  <cp:revision>2</cp:revision>
  <cp:lastPrinted>2021-11-28T21:43:29Z</cp:lastPrinted>
  <dcterms:created xsi:type="dcterms:W3CDTF">2021-11-28T17:47:10Z</dcterms:created>
  <dcterms:modified xsi:type="dcterms:W3CDTF">2026-04-13T17:39:32Z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0x010100176875F2DA7C264E94BFDE9BB440B640</vt:lpwstr>
  </property>
  <property fmtid="{D5CDD505-2E9C-101B-9397-08002B2CF9AE}" pid="3" name="MediaServiceImageTags">
    <vt:lpwstr/>
  </property>
</Properties>
</file>