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4"/>
  </p:sldMasterIdLst>
  <p:notesMasterIdLst>
    <p:notesMasterId r:id="rId16"/>
  </p:notesMasterIdLst>
  <p:sldIdLst>
    <p:sldId id="256" r:id="rId5"/>
    <p:sldId id="257" r:id="rId6"/>
    <p:sldId id="258" r:id="rId7"/>
    <p:sldId id="259" r:id="rId8"/>
    <p:sldId id="260" r:id="rId9"/>
    <p:sldId id="261" r:id="rId10"/>
    <p:sldId id="262" r:id="rId11"/>
    <p:sldId id="263" r:id="rId12"/>
    <p:sldId id="264" r:id="rId13"/>
    <p:sldId id="265" r:id="rId14"/>
    <p:sldId id="266" r:id="rId15"/>
  </p:sldIdLst>
  <p:sldSz cx="9144000" cy="6858000" type="screen4x3"/>
  <p:notesSz cx="6858000" cy="9144000"/>
  <p:embeddedFontLst>
    <p:embeddedFont>
      <p:font typeface="Calibri" panose="020F0502020204030204" pitchFamily="34" charset="0"/>
      <p:regular r:id="rId17"/>
      <p:bold r:id="rId18"/>
      <p:italic r:id="rId19"/>
      <p:boldItalic r:id="rId20"/>
    </p:embeddedFont>
    <p:embeddedFont>
      <p:font typeface="Source Sans Pro" panose="020B0503030403020204" pitchFamily="34" charset="0"/>
      <p:regular r:id="rId21"/>
      <p:bold r:id="rId22"/>
      <p:italic r:id="rId23"/>
      <p:boldItalic r:id="rId2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75" d="100"/>
          <a:sy n="75" d="100"/>
        </p:scale>
        <p:origin x="1092" y="6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font" Target="fonts/font2.fntdata"/><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font" Target="fonts/font5.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font" Target="fonts/font1.fntdata"/><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font" Target="fonts/font4.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8.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7.fntdata"/><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font" Target="fonts/font3.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6.fntdata"/><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lvl="0" indent="0" algn="r"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200" b="0" i="0" u="none" strike="noStrike" cap="none">
                <a:solidFill>
                  <a:schemeClr val="dk1"/>
                </a:solidFill>
                <a:latin typeface="Calibri"/>
                <a:ea typeface="Calibri"/>
                <a:cs typeface="Calibri"/>
                <a:sym typeface="Calibri"/>
              </a:defRPr>
            </a:lvl2pPr>
            <a:lvl3pPr marL="914400" marR="0" lvl="2" indent="0" algn="l" rtl="0">
              <a:spcBef>
                <a:spcPts val="0"/>
              </a:spcBef>
              <a:buNone/>
              <a:defRPr sz="1200" b="0" i="0" u="none" strike="noStrike" cap="none">
                <a:solidFill>
                  <a:schemeClr val="dk1"/>
                </a:solidFill>
                <a:latin typeface="Calibri"/>
                <a:ea typeface="Calibri"/>
                <a:cs typeface="Calibri"/>
                <a:sym typeface="Calibri"/>
              </a:defRPr>
            </a:lvl3pPr>
            <a:lvl4pPr marL="1371600" marR="0" lvl="3" indent="0" algn="l" rtl="0">
              <a:spcBef>
                <a:spcPts val="0"/>
              </a:spcBef>
              <a:buNone/>
              <a:defRPr sz="1200" b="0" i="0" u="none" strike="noStrike" cap="none">
                <a:solidFill>
                  <a:schemeClr val="dk1"/>
                </a:solidFill>
                <a:latin typeface="Calibri"/>
                <a:ea typeface="Calibri"/>
                <a:cs typeface="Calibri"/>
                <a:sym typeface="Calibri"/>
              </a:defRPr>
            </a:lvl4pPr>
            <a:lvl5pPr marL="1828800" marR="0" lvl="4" indent="0" algn="l" rtl="0">
              <a:spcBef>
                <a:spcPts val="0"/>
              </a:spcBef>
              <a:buNone/>
              <a:defRPr sz="1200" b="0" i="0" u="none" strike="noStrike" cap="none">
                <a:solidFill>
                  <a:schemeClr val="dk1"/>
                </a:solidFill>
                <a:latin typeface="Calibri"/>
                <a:ea typeface="Calibri"/>
                <a:cs typeface="Calibri"/>
                <a:sym typeface="Calibri"/>
              </a:defRPr>
            </a:lvl5pPr>
            <a:lvl6pPr marL="2286000" marR="0" lvl="5" indent="0" algn="l" rtl="0">
              <a:spcBef>
                <a:spcPts val="0"/>
              </a:spcBef>
              <a:buNone/>
              <a:defRPr sz="1200" b="0" i="0" u="none" strike="noStrike" cap="none">
                <a:solidFill>
                  <a:schemeClr val="dk1"/>
                </a:solidFill>
                <a:latin typeface="Calibri"/>
                <a:ea typeface="Calibri"/>
                <a:cs typeface="Calibri"/>
                <a:sym typeface="Calibri"/>
              </a:defRPr>
            </a:lvl6pPr>
            <a:lvl7pPr marL="2743200" marR="0" lvl="6" indent="0" algn="l" rtl="0">
              <a:spcBef>
                <a:spcPts val="0"/>
              </a:spcBef>
              <a:buNone/>
              <a:defRPr sz="1200" b="0" i="0" u="none" strike="noStrike" cap="none">
                <a:solidFill>
                  <a:schemeClr val="dk1"/>
                </a:solidFill>
                <a:latin typeface="Calibri"/>
                <a:ea typeface="Calibri"/>
                <a:cs typeface="Calibri"/>
                <a:sym typeface="Calibri"/>
              </a:defRPr>
            </a:lvl7pPr>
            <a:lvl8pPr marL="3200400" marR="0" lvl="7" indent="0" algn="l" rtl="0">
              <a:spcBef>
                <a:spcPts val="0"/>
              </a:spcBef>
              <a:buNone/>
              <a:defRPr sz="1200" b="0" i="0" u="none" strike="noStrike" cap="none">
                <a:solidFill>
                  <a:schemeClr val="dk1"/>
                </a:solidFill>
                <a:latin typeface="Calibri"/>
                <a:ea typeface="Calibri"/>
                <a:cs typeface="Calibri"/>
                <a:sym typeface="Calibri"/>
              </a:defRPr>
            </a:lvl8pPr>
            <a:lvl9pPr marL="3657600" marR="0" lvl="8" indent="0" algn="l" rtl="0">
              <a:spcBef>
                <a:spcPts val="0"/>
              </a:spcBef>
              <a:buNone/>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8685213"/>
            <a:ext cx="2971799" cy="457200"/>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0099767"/>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Shape 8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86" name="Shape 86"/>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Calibri"/>
              <a:buNone/>
            </a:pPr>
            <a:r>
              <a:rPr lang="en-US" sz="1200" b="0" i="0" u="none" strike="noStrike" cap="none">
                <a:solidFill>
                  <a:srgbClr val="000000"/>
                </a:solidFill>
                <a:latin typeface="Calibri"/>
                <a:ea typeface="Calibri"/>
                <a:cs typeface="Calibri"/>
                <a:sym typeface="Calibri"/>
              </a:rPr>
              <a:t>The following slides provide visual examples of the AZ, NM, and NV IDIQ tasks. They are meant to provide just a few visual descriptions of the type of equipment used and operations for </a:t>
            </a:r>
            <a:r>
              <a:rPr lang="en-US">
                <a:solidFill>
                  <a:srgbClr val="000000"/>
                </a:solidFill>
              </a:rPr>
              <a:t>manual</a:t>
            </a:r>
            <a:r>
              <a:rPr lang="en-US" sz="1200" b="0" i="0" u="none" strike="noStrike" cap="none">
                <a:solidFill>
                  <a:srgbClr val="000000"/>
                </a:solidFill>
                <a:latin typeface="Calibri"/>
                <a:ea typeface="Calibri"/>
                <a:cs typeface="Calibri"/>
                <a:sym typeface="Calibri"/>
              </a:rPr>
              <a:t>l tasks 1 - 10.  The descriptions are not inclusive. Task orders may identify specific types of machinery, techniques or operational specifications as identified in B.1 - Section 2 - Fuels Management Manual Pricing Schedule.  </a:t>
            </a: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87" name="Shape 87"/>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1</a:t>
            </a:fld>
            <a:endParaRPr lang="en-US"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Shape 21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11" name="Shape 21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Calibri"/>
              <a:buNone/>
            </a:pPr>
            <a:r>
              <a:rPr lang="en-US" sz="1200" b="0" i="0" u="none" strike="noStrike" cap="none">
                <a:solidFill>
                  <a:schemeClr val="dk1"/>
                </a:solidFill>
                <a:latin typeface="Calibri"/>
                <a:ea typeface="Calibri"/>
                <a:cs typeface="Calibri"/>
                <a:sym typeface="Calibri"/>
              </a:rPr>
              <a:t>Each tree/snag designated for pullback shall be cleared of all surface fuels, including litter, and aerial fuels from a 2-foot wide area, 8 feet in height, around the tree/snag.  Material greater than 3" diameter within the clearing zone shall be pulled/rolled at least 4 feet from the bole.  Levels are based upon number of trees per acre to be treated.</a:t>
            </a: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212" name="Shape 21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10</a:t>
            </a:fld>
            <a:endParaRPr lang="en-US"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Shape 22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24" name="Shape 224"/>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Times New Roman"/>
              <a:buNone/>
            </a:pPr>
            <a:r>
              <a:rPr lang="en-US" sz="1400" b="0" i="0" u="none" strike="noStrike" cap="none">
                <a:solidFill>
                  <a:schemeClr val="dk1"/>
                </a:solidFill>
                <a:latin typeface="Times New Roman"/>
                <a:ea typeface="Times New Roman"/>
                <a:cs typeface="Times New Roman"/>
                <a:sym typeface="Times New Roman"/>
              </a:rPr>
              <a:t>Fuel modification zones (FMZs) for woodland/shrubland. </a:t>
            </a:r>
            <a:r>
              <a:rPr lang="en-US" sz="1200" b="0" i="0" u="none" strike="noStrike" cap="none">
                <a:solidFill>
                  <a:schemeClr val="dk1"/>
                </a:solidFill>
                <a:latin typeface="Times New Roman"/>
                <a:ea typeface="Times New Roman"/>
                <a:cs typeface="Times New Roman"/>
                <a:sym typeface="Times New Roman"/>
              </a:rPr>
              <a:t>Treatments include cutting of trees, slashing of shrubs and small vegetation, girdling, pruning of residual trees, and snag felling. </a:t>
            </a:r>
          </a:p>
        </p:txBody>
      </p:sp>
      <p:sp>
        <p:nvSpPr>
          <p:cNvPr id="225" name="Shape 225"/>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11</a:t>
            </a:fld>
            <a:endParaRPr lang="en-US"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Shape 10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07" name="Shape 107"/>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Calibri"/>
              <a:buNone/>
            </a:pPr>
            <a:r>
              <a:rPr lang="en-US" sz="1200" b="0" i="0" u="none" strike="noStrike" cap="none">
                <a:solidFill>
                  <a:schemeClr val="dk1"/>
                </a:solidFill>
                <a:latin typeface="Calibri"/>
                <a:ea typeface="Calibri"/>
                <a:cs typeface="Calibri"/>
                <a:sym typeface="Calibri"/>
              </a:rPr>
              <a:t>Cutting down trees and brush with the use of hand operated tools (i.e. chain saw).  No live limbs can be left on the stump of any cut stem.  Percent cover of total cover primarily determines levels with Levels 1-4 for forested stands and 5-8 for brush.</a:t>
            </a: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08" name="Shape 10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2</a:t>
            </a:fld>
            <a:endParaRPr lang="en-US"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Shape 11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20" name="Shape 12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Times New Roman"/>
              <a:buNone/>
            </a:pPr>
            <a:r>
              <a:rPr lang="en-US" sz="1200" b="0" i="0" u="none" strike="noStrike" cap="none">
                <a:solidFill>
                  <a:schemeClr val="dk1"/>
                </a:solidFill>
                <a:latin typeface="Times New Roman"/>
                <a:ea typeface="Times New Roman"/>
                <a:cs typeface="Times New Roman"/>
                <a:sym typeface="Times New Roman"/>
              </a:rPr>
              <a:t>The level of difficulty for lop and scatter is determined by the Task Order.  The level is based on the amount of the dead or alive vegetation to be treated and scattered as specified in the Task Order. </a:t>
            </a:r>
          </a:p>
        </p:txBody>
      </p:sp>
      <p:sp>
        <p:nvSpPr>
          <p:cNvPr id="121" name="Shape 121"/>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3</a:t>
            </a:fld>
            <a:endParaRPr lang="en-US"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Shape 13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3" name="Shape 133"/>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Arial"/>
              <a:buNone/>
            </a:pPr>
            <a:r>
              <a:rPr lang="en-US" sz="1200" b="0" i="0" u="none" strike="noStrike" cap="none">
                <a:solidFill>
                  <a:schemeClr val="dk1"/>
                </a:solidFill>
                <a:latin typeface="Times New Roman"/>
                <a:ea typeface="Times New Roman"/>
                <a:cs typeface="Times New Roman"/>
                <a:sym typeface="Times New Roman"/>
              </a:rPr>
              <a:t>Lop and drop all existing dead or alive vegetation identified by the Task Order. The level of difficulty is based on the amount of the dead or alive vegetation to be treated.</a:t>
            </a: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34" name="Shape 134"/>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4</a:t>
            </a:fld>
            <a:endParaRPr lang="en-US"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Shape 14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6" name="Shape 146"/>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Arial"/>
              <a:buNone/>
            </a:pPr>
            <a:r>
              <a:rPr lang="en-US" sz="1200" b="0" i="0" u="none" strike="noStrike" cap="none">
                <a:solidFill>
                  <a:schemeClr val="dk1"/>
                </a:solidFill>
                <a:latin typeface="Times New Roman"/>
                <a:ea typeface="Times New Roman"/>
                <a:cs typeface="Times New Roman"/>
                <a:sym typeface="Times New Roman"/>
              </a:rPr>
              <a:t>The level of difficulty for selective slashing/thinning is determined by the Task Order.  Treatments under this item are completed by hand operated power tools.  The level is based on the expected number of leave trees per acre to be treated and/or spacing between leave trees, or the relative amount of material to be slashed.</a:t>
            </a: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47" name="Shape 147"/>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5</a:t>
            </a:fld>
            <a:endParaRPr lang="en-US"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Shape 15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59" name="Shape 15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Arial"/>
              <a:buNone/>
            </a:pPr>
            <a:r>
              <a:rPr lang="en-US" sz="1200" b="0" i="0" u="none" strike="noStrike" cap="none">
                <a:solidFill>
                  <a:schemeClr val="dk1"/>
                </a:solidFill>
                <a:latin typeface="Times New Roman"/>
                <a:ea typeface="Times New Roman"/>
                <a:cs typeface="Times New Roman"/>
                <a:sym typeface="Times New Roman"/>
              </a:rPr>
              <a:t>The level of difficulty for pruning is determined by the Task Order.  The level is based on the expected number of trees per acre (TPA) requiring treatment.</a:t>
            </a: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60" name="Shape 16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6</a:t>
            </a:fld>
            <a:endParaRPr lang="en-US"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Shape 17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72" name="Shape 17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Arial"/>
              <a:buNone/>
            </a:pPr>
            <a:r>
              <a:rPr lang="en-US" sz="1200" b="0" i="0" u="none" strike="noStrike" cap="none">
                <a:solidFill>
                  <a:schemeClr val="dk1"/>
                </a:solidFill>
                <a:latin typeface="Times New Roman"/>
                <a:ea typeface="Times New Roman"/>
                <a:cs typeface="Times New Roman"/>
                <a:sym typeface="Times New Roman"/>
              </a:rPr>
              <a:t>The level of difficulty for hand piling and covering is determined by the Task Order.  The level is based on the number of piles per acre expected, based on the amount of slash on the unit meeting specifications from items 1,3,4 or 5. The Government shall designate which specification for size of material and spacing of piles with each Task Order.</a:t>
            </a: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73" name="Shape 17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7</a:t>
            </a:fld>
            <a:endParaRPr lang="en-US"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Shape 18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85" name="Shape 185"/>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Arial"/>
              <a:buNone/>
            </a:pPr>
            <a:r>
              <a:rPr lang="en-US" sz="1200" b="0" i="0" u="none" strike="noStrike" cap="none">
                <a:solidFill>
                  <a:schemeClr val="dk1"/>
                </a:solidFill>
                <a:latin typeface="Times New Roman"/>
                <a:ea typeface="Times New Roman"/>
                <a:cs typeface="Times New Roman"/>
                <a:sym typeface="Times New Roman"/>
              </a:rPr>
              <a:t>The level of difficulty and requirements for hand severing, piling and covering are determined by the Task Order.  The level of difficulty is based on the crown closure of the material to be severed and the expected number of piles per acre.</a:t>
            </a: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86" name="Shape 186"/>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8</a:t>
            </a:fld>
            <a:endParaRPr lang="en-US"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Shape 19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98" name="Shape 198"/>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Arial"/>
              <a:buNone/>
            </a:pPr>
            <a:r>
              <a:rPr lang="en-US" sz="1200" b="0" i="0" u="none" strike="noStrike" cap="none">
                <a:solidFill>
                  <a:schemeClr val="dk1"/>
                </a:solidFill>
                <a:latin typeface="Times New Roman"/>
                <a:ea typeface="Times New Roman"/>
                <a:cs typeface="Times New Roman"/>
                <a:sym typeface="Times New Roman"/>
              </a:rPr>
              <a:t>The level of difficulty for spot application of herbicide shall be established in the Task Order.  The level is based on the expected number of trees or clumps per acre to be treated with herbicide, and whether the treatment is cut stump or basal bark application.</a:t>
            </a: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99" name="Shape 199"/>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9</a:t>
            </a:fld>
            <a:endParaRPr lang="en-US" sz="1200" b="0" i="0" u="none" strike="noStrike" cap="none">
              <a:solidFill>
                <a:schemeClr val="dk1"/>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15"/>
        <p:cNvGrpSpPr/>
        <p:nvPr/>
      </p:nvGrpSpPr>
      <p:grpSpPr>
        <a:xfrm>
          <a:off x="0" y="0"/>
          <a:ext cx="0" cy="0"/>
          <a:chOff x="0" y="0"/>
          <a:chExt cx="0" cy="0"/>
        </a:xfrm>
      </p:grpSpPr>
      <p:sp>
        <p:nvSpPr>
          <p:cNvPr id="16" name="Shape 16"/>
          <p:cNvSpPr txBox="1">
            <a:spLocks noGrp="1"/>
          </p:cNvSpPr>
          <p:nvPr>
            <p:ph type="ctrTitle"/>
          </p:nvPr>
        </p:nvSpPr>
        <p:spPr>
          <a:xfrm>
            <a:off x="685800" y="2130425"/>
            <a:ext cx="7772400" cy="1470024"/>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7" name="Shape 17"/>
          <p:cNvSpPr txBox="1">
            <a:spLocks noGrp="1"/>
          </p:cNvSpPr>
          <p:nvPr>
            <p:ph type="subTitle" idx="1"/>
          </p:nvPr>
        </p:nvSpPr>
        <p:spPr>
          <a:xfrm>
            <a:off x="1371600" y="3886200"/>
            <a:ext cx="6400799" cy="1752600"/>
          </a:xfrm>
          <a:prstGeom prst="rect">
            <a:avLst/>
          </a:prstGeom>
          <a:noFill/>
          <a:ln>
            <a:noFill/>
          </a:ln>
        </p:spPr>
        <p:txBody>
          <a:bodyPr lIns="91425" tIns="91425" rIns="91425" bIns="91425" anchor="t" anchorCtr="0"/>
          <a:lstStyle>
            <a:lvl1pPr marL="0" marR="0" lvl="0" indent="0" algn="ctr" rtl="0">
              <a:spcBef>
                <a:spcPts val="640"/>
              </a:spcBef>
              <a:buClr>
                <a:srgbClr val="888888"/>
              </a:buClr>
              <a:buFont typeface="Arial"/>
              <a:buNone/>
              <a:defRPr sz="3200" b="0" i="0" u="none" strike="noStrike" cap="none">
                <a:solidFill>
                  <a:srgbClr val="888888"/>
                </a:solidFill>
                <a:latin typeface="Calibri"/>
                <a:ea typeface="Calibri"/>
                <a:cs typeface="Calibri"/>
                <a:sym typeface="Calibri"/>
              </a:defRPr>
            </a:lvl1pPr>
            <a:lvl2pPr marL="457200" marR="0" lvl="1" indent="0" algn="ctr" rtl="0">
              <a:spcBef>
                <a:spcPts val="560"/>
              </a:spcBef>
              <a:buClr>
                <a:srgbClr val="888888"/>
              </a:buClr>
              <a:buFont typeface="Arial"/>
              <a:buNone/>
              <a:defRPr sz="2800" b="0" i="0" u="none" strike="noStrike" cap="none">
                <a:solidFill>
                  <a:srgbClr val="888888"/>
                </a:solidFill>
                <a:latin typeface="Calibri"/>
                <a:ea typeface="Calibri"/>
                <a:cs typeface="Calibri"/>
                <a:sym typeface="Calibri"/>
              </a:defRPr>
            </a:lvl2pPr>
            <a:lvl3pPr marL="914400" marR="0" lvl="2" indent="0" algn="ctr" rtl="0">
              <a:spcBef>
                <a:spcPts val="480"/>
              </a:spcBef>
              <a:buClr>
                <a:srgbClr val="888888"/>
              </a:buClr>
              <a:buFont typeface="Arial"/>
              <a:buNone/>
              <a:defRPr sz="2400" b="0" i="0" u="none" strike="noStrike" cap="none">
                <a:solidFill>
                  <a:srgbClr val="888888"/>
                </a:solidFill>
                <a:latin typeface="Calibri"/>
                <a:ea typeface="Calibri"/>
                <a:cs typeface="Calibri"/>
                <a:sym typeface="Calibri"/>
              </a:defRPr>
            </a:lvl3pPr>
            <a:lvl4pPr marL="1371600" marR="0" lvl="3"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4pPr>
            <a:lvl5pPr marL="1828800" marR="0" lvl="4"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5pPr>
            <a:lvl6pPr marL="2286000" marR="0" lvl="5"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6pPr>
            <a:lvl7pPr marL="2743200" marR="0" lvl="6"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7pPr>
            <a:lvl8pPr marL="3200400" marR="0" lvl="7"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8pPr>
            <a:lvl9pPr marL="3657600" marR="0" lvl="8"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18" name="Shape 18"/>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9" name="Shape 19"/>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0" name="Shape 20"/>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72"/>
        <p:cNvGrpSpPr/>
        <p:nvPr/>
      </p:nvGrpSpPr>
      <p:grpSpPr>
        <a:xfrm>
          <a:off x="0" y="0"/>
          <a:ext cx="0" cy="0"/>
          <a:chOff x="0" y="0"/>
          <a:chExt cx="0" cy="0"/>
        </a:xfrm>
      </p:grpSpPr>
      <p:sp>
        <p:nvSpPr>
          <p:cNvPr id="73" name="Shape 73"/>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74" name="Shape 74"/>
          <p:cNvSpPr txBox="1">
            <a:spLocks noGrp="1"/>
          </p:cNvSpPr>
          <p:nvPr>
            <p:ph type="body" idx="1"/>
          </p:nvPr>
        </p:nvSpPr>
        <p:spPr>
          <a:xfrm rot="5400000">
            <a:off x="2309018" y="-251618"/>
            <a:ext cx="4525963" cy="8229600"/>
          </a:xfrm>
          <a:prstGeom prst="rect">
            <a:avLst/>
          </a:prstGeom>
          <a:noFill/>
          <a:ln>
            <a:noFill/>
          </a:ln>
        </p:spPr>
        <p:txBody>
          <a:bodyPr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5" name="Shape 75"/>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76" name="Shape 76"/>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77" name="Shape 77"/>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78"/>
        <p:cNvGrpSpPr/>
        <p:nvPr/>
      </p:nvGrpSpPr>
      <p:grpSpPr>
        <a:xfrm>
          <a:off x="0" y="0"/>
          <a:ext cx="0" cy="0"/>
          <a:chOff x="0" y="0"/>
          <a:chExt cx="0" cy="0"/>
        </a:xfrm>
      </p:grpSpPr>
      <p:sp>
        <p:nvSpPr>
          <p:cNvPr id="79" name="Shape 79"/>
          <p:cNvSpPr txBox="1">
            <a:spLocks noGrp="1"/>
          </p:cNvSpPr>
          <p:nvPr>
            <p:ph type="title"/>
          </p:nvPr>
        </p:nvSpPr>
        <p:spPr>
          <a:xfrm rot="5400000">
            <a:off x="4732337" y="2171700"/>
            <a:ext cx="5851525" cy="20574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80" name="Shape 80"/>
          <p:cNvSpPr txBox="1">
            <a:spLocks noGrp="1"/>
          </p:cNvSpPr>
          <p:nvPr>
            <p:ph type="body" idx="1"/>
          </p:nvPr>
        </p:nvSpPr>
        <p:spPr>
          <a:xfrm rot="5400000">
            <a:off x="541337" y="190500"/>
            <a:ext cx="5851525" cy="6019799"/>
          </a:xfrm>
          <a:prstGeom prst="rect">
            <a:avLst/>
          </a:prstGeom>
          <a:noFill/>
          <a:ln>
            <a:noFill/>
          </a:ln>
        </p:spPr>
        <p:txBody>
          <a:bodyPr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1" name="Shape 81"/>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82" name="Shape 82"/>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83" name="Shape 83"/>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21"/>
        <p:cNvGrpSpPr/>
        <p:nvPr/>
      </p:nvGrpSpPr>
      <p:grpSpPr>
        <a:xfrm>
          <a:off x="0" y="0"/>
          <a:ext cx="0" cy="0"/>
          <a:chOff x="0" y="0"/>
          <a:chExt cx="0" cy="0"/>
        </a:xfrm>
      </p:grpSpPr>
      <p:sp>
        <p:nvSpPr>
          <p:cNvPr id="22" name="Shape 22"/>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3" name="Shape 23"/>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4" name="Shape 24"/>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5" name="Shape 25"/>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6" name="Shape 26"/>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27"/>
        <p:cNvGrpSpPr/>
        <p:nvPr/>
      </p:nvGrpSpPr>
      <p:grpSpPr>
        <a:xfrm>
          <a:off x="0" y="0"/>
          <a:ext cx="0" cy="0"/>
          <a:chOff x="0" y="0"/>
          <a:chExt cx="0" cy="0"/>
        </a:xfrm>
      </p:grpSpPr>
      <p:sp>
        <p:nvSpPr>
          <p:cNvPr id="28" name="Shape 28"/>
          <p:cNvSpPr txBox="1">
            <a:spLocks noGrp="1"/>
          </p:cNvSpPr>
          <p:nvPr>
            <p:ph type="title"/>
          </p:nvPr>
        </p:nvSpPr>
        <p:spPr>
          <a:xfrm>
            <a:off x="722312" y="4406900"/>
            <a:ext cx="7772400" cy="1362075"/>
          </a:xfrm>
          <a:prstGeom prst="rect">
            <a:avLst/>
          </a:prstGeom>
          <a:noFill/>
          <a:ln>
            <a:noFill/>
          </a:ln>
        </p:spPr>
        <p:txBody>
          <a:bodyPr lIns="91425" tIns="91425" rIns="91425" bIns="91425" anchor="t" anchorCtr="0"/>
          <a:lstStyle>
            <a:lvl1pPr marL="0" marR="0" lvl="0" indent="0" algn="l" rtl="0">
              <a:spcBef>
                <a:spcPts val="0"/>
              </a:spcBef>
              <a:buClr>
                <a:schemeClr val="dk1"/>
              </a:buClr>
              <a:buFont typeface="Calibri"/>
              <a:buNone/>
              <a:defRPr sz="4000" b="1"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9" name="Shape 29"/>
          <p:cNvSpPr txBox="1">
            <a:spLocks noGrp="1"/>
          </p:cNvSpPr>
          <p:nvPr>
            <p:ph type="body" idx="1"/>
          </p:nvPr>
        </p:nvSpPr>
        <p:spPr>
          <a:xfrm>
            <a:off x="722312" y="2906713"/>
            <a:ext cx="7772400" cy="1500187"/>
          </a:xfrm>
          <a:prstGeom prst="rect">
            <a:avLst/>
          </a:prstGeom>
          <a:noFill/>
          <a:ln>
            <a:noFill/>
          </a:ln>
        </p:spPr>
        <p:txBody>
          <a:bodyPr lIns="91425" tIns="91425" rIns="91425" bIns="91425" anchor="b" anchorCtr="0"/>
          <a:lstStyle>
            <a:lvl1pPr marL="0" marR="0" lvl="0" indent="0" algn="l"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1pPr>
            <a:lvl2pPr marL="457200" marR="0" lvl="1" indent="0" algn="l" rtl="0">
              <a:spcBef>
                <a:spcPts val="360"/>
              </a:spcBef>
              <a:buClr>
                <a:srgbClr val="888888"/>
              </a:buClr>
              <a:buFont typeface="Arial"/>
              <a:buNone/>
              <a:defRPr sz="1800" b="0" i="0" u="none" strike="noStrike" cap="none">
                <a:solidFill>
                  <a:srgbClr val="888888"/>
                </a:solidFill>
                <a:latin typeface="Calibri"/>
                <a:ea typeface="Calibri"/>
                <a:cs typeface="Calibri"/>
                <a:sym typeface="Calibri"/>
              </a:defRPr>
            </a:lvl2pPr>
            <a:lvl3pPr marL="914400" marR="0" lvl="2" indent="0" algn="l" rtl="0">
              <a:spcBef>
                <a:spcPts val="320"/>
              </a:spcBef>
              <a:buClr>
                <a:srgbClr val="888888"/>
              </a:buClr>
              <a:buFont typeface="Arial"/>
              <a:buNone/>
              <a:defRPr sz="1600" b="0" i="0" u="none" strike="noStrike" cap="none">
                <a:solidFill>
                  <a:srgbClr val="888888"/>
                </a:solidFill>
                <a:latin typeface="Calibri"/>
                <a:ea typeface="Calibri"/>
                <a:cs typeface="Calibri"/>
                <a:sym typeface="Calibri"/>
              </a:defRPr>
            </a:lvl3pPr>
            <a:lvl4pPr marL="1371600" marR="0" lvl="3"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4pPr>
            <a:lvl5pPr marL="1828800" marR="0" lvl="4"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5pPr>
            <a:lvl6pPr marL="2286000" marR="0" lvl="5"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6pPr>
            <a:lvl7pPr marL="2743200" marR="0" lvl="6"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7pPr>
            <a:lvl8pPr marL="3200400" marR="0" lvl="7"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8pPr>
            <a:lvl9pPr marL="3657600" marR="0" lvl="8"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9pPr>
          </a:lstStyle>
          <a:p>
            <a:endParaRPr/>
          </a:p>
        </p:txBody>
      </p:sp>
      <p:sp>
        <p:nvSpPr>
          <p:cNvPr id="30" name="Shape 30"/>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31" name="Shape 31"/>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32" name="Shape 32"/>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33"/>
        <p:cNvGrpSpPr/>
        <p:nvPr/>
      </p:nvGrpSpPr>
      <p:grpSpPr>
        <a:xfrm>
          <a:off x="0" y="0"/>
          <a:ext cx="0" cy="0"/>
          <a:chOff x="0" y="0"/>
          <a:chExt cx="0" cy="0"/>
        </a:xfrm>
      </p:grpSpPr>
      <p:sp>
        <p:nvSpPr>
          <p:cNvPr id="34" name="Shape 34"/>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5" name="Shape 35"/>
          <p:cNvSpPr txBox="1">
            <a:spLocks noGrp="1"/>
          </p:cNvSpPr>
          <p:nvPr>
            <p:ph type="body" idx="1"/>
          </p:nvPr>
        </p:nvSpPr>
        <p:spPr>
          <a:xfrm>
            <a:off x="457200" y="1600200"/>
            <a:ext cx="4038599" cy="4525963"/>
          </a:xfrm>
          <a:prstGeom prst="rect">
            <a:avLst/>
          </a:prstGeom>
          <a:noFill/>
          <a:ln>
            <a:noFill/>
          </a:ln>
        </p:spPr>
        <p:txBody>
          <a:bodyPr lIns="91425" tIns="91425" rIns="91425" bIns="91425" anchor="t" anchorCtr="0"/>
          <a:lstStyle>
            <a:lvl1pPr marL="342900" marR="0" lvl="0" indent="-16510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742950" marR="0" lvl="1" indent="-13335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6" name="Shape 36"/>
          <p:cNvSpPr txBox="1">
            <a:spLocks noGrp="1"/>
          </p:cNvSpPr>
          <p:nvPr>
            <p:ph type="body" idx="2"/>
          </p:nvPr>
        </p:nvSpPr>
        <p:spPr>
          <a:xfrm>
            <a:off x="4648200" y="1600200"/>
            <a:ext cx="4038599" cy="4525963"/>
          </a:xfrm>
          <a:prstGeom prst="rect">
            <a:avLst/>
          </a:prstGeom>
          <a:noFill/>
          <a:ln>
            <a:noFill/>
          </a:ln>
        </p:spPr>
        <p:txBody>
          <a:bodyPr lIns="91425" tIns="91425" rIns="91425" bIns="91425" anchor="t" anchorCtr="0"/>
          <a:lstStyle>
            <a:lvl1pPr marL="342900" marR="0" lvl="0" indent="-16510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742950" marR="0" lvl="1" indent="-13335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7" name="Shape 37"/>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38" name="Shape 38"/>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39" name="Shape 39"/>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40"/>
        <p:cNvGrpSpPr/>
        <p:nvPr/>
      </p:nvGrpSpPr>
      <p:grpSpPr>
        <a:xfrm>
          <a:off x="0" y="0"/>
          <a:ext cx="0" cy="0"/>
          <a:chOff x="0" y="0"/>
          <a:chExt cx="0" cy="0"/>
        </a:xfrm>
      </p:grpSpPr>
      <p:sp>
        <p:nvSpPr>
          <p:cNvPr id="41" name="Shape 41"/>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42" name="Shape 42"/>
          <p:cNvSpPr txBox="1">
            <a:spLocks noGrp="1"/>
          </p:cNvSpPr>
          <p:nvPr>
            <p:ph type="body" idx="1"/>
          </p:nvPr>
        </p:nvSpPr>
        <p:spPr>
          <a:xfrm>
            <a:off x="457200" y="1535112"/>
            <a:ext cx="4040187" cy="639762"/>
          </a:xfrm>
          <a:prstGeom prst="rect">
            <a:avLst/>
          </a:prstGeom>
          <a:noFill/>
          <a:ln>
            <a:noFill/>
          </a:ln>
        </p:spPr>
        <p:txBody>
          <a:bodyPr lIns="91425" tIns="91425" rIns="91425" bIns="91425" anchor="b" anchorCtr="0"/>
          <a:lstStyle>
            <a:lvl1pPr marL="0" marR="0" lvl="0" indent="0" algn="l" rtl="0">
              <a:spcBef>
                <a:spcPts val="480"/>
              </a:spcBef>
              <a:buClr>
                <a:schemeClr val="dk1"/>
              </a:buClr>
              <a:buFont typeface="Arial"/>
              <a:buNone/>
              <a:defRPr sz="2400" b="1" i="0" u="none" strike="noStrike" cap="none">
                <a:solidFill>
                  <a:schemeClr val="dk1"/>
                </a:solidFill>
                <a:latin typeface="Calibri"/>
                <a:ea typeface="Calibri"/>
                <a:cs typeface="Calibri"/>
                <a:sym typeface="Calibri"/>
              </a:defRPr>
            </a:lvl1pPr>
            <a:lvl2pPr marL="457200" marR="0" lvl="1" indent="0" algn="l" rtl="0">
              <a:spcBef>
                <a:spcPts val="400"/>
              </a:spcBef>
              <a:buClr>
                <a:schemeClr val="dk1"/>
              </a:buClr>
              <a:buFont typeface="Arial"/>
              <a:buNone/>
              <a:defRPr sz="2000" b="1" i="0" u="none" strike="noStrike" cap="none">
                <a:solidFill>
                  <a:schemeClr val="dk1"/>
                </a:solidFill>
                <a:latin typeface="Calibri"/>
                <a:ea typeface="Calibri"/>
                <a:cs typeface="Calibri"/>
                <a:sym typeface="Calibri"/>
              </a:defRPr>
            </a:lvl2pPr>
            <a:lvl3pPr marL="914400" marR="0" lvl="2" indent="0" algn="l" rtl="0">
              <a:spcBef>
                <a:spcPts val="360"/>
              </a:spcBef>
              <a:buClr>
                <a:schemeClr val="dk1"/>
              </a:buClr>
              <a:buFont typeface="Arial"/>
              <a:buNone/>
              <a:defRPr sz="1800" b="1" i="0" u="none" strike="noStrike" cap="none">
                <a:solidFill>
                  <a:schemeClr val="dk1"/>
                </a:solidFill>
                <a:latin typeface="Calibri"/>
                <a:ea typeface="Calibri"/>
                <a:cs typeface="Calibri"/>
                <a:sym typeface="Calibri"/>
              </a:defRPr>
            </a:lvl3pPr>
            <a:lvl4pPr marL="1371600" marR="0" lvl="3"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4pPr>
            <a:lvl5pPr marL="1828800" marR="0" lvl="4"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5pPr>
            <a:lvl6pPr marL="2286000" marR="0" lvl="5"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3" name="Shape 43"/>
          <p:cNvSpPr txBox="1">
            <a:spLocks noGrp="1"/>
          </p:cNvSpPr>
          <p:nvPr>
            <p:ph type="body" idx="2"/>
          </p:nvPr>
        </p:nvSpPr>
        <p:spPr>
          <a:xfrm>
            <a:off x="457200" y="2174875"/>
            <a:ext cx="4040187" cy="3951287"/>
          </a:xfrm>
          <a:prstGeom prst="rect">
            <a:avLst/>
          </a:prstGeom>
          <a:noFill/>
          <a:ln>
            <a:noFill/>
          </a:ln>
        </p:spPr>
        <p:txBody>
          <a:bodyPr lIns="91425" tIns="91425" rIns="91425" bIns="91425" anchor="t" anchorCtr="0"/>
          <a:lstStyle>
            <a:lvl1pPr marL="342900" marR="0" lvl="0" indent="-1905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1pPr>
            <a:lvl2pPr marL="742950" marR="0" lvl="1" indent="-15875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2pPr>
            <a:lvl3pPr marL="1143000" marR="0" lvl="2"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3pPr>
            <a:lvl4pPr marL="1600200" marR="0" lvl="3"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4pPr>
            <a:lvl5pPr marL="2057400" marR="0" lvl="4"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5pPr>
            <a:lvl6pPr marL="2514600" marR="0" lvl="5"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6pPr>
            <a:lvl7pPr marL="2971800" marR="0" lvl="6"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7pPr>
            <a:lvl8pPr marL="3429000" marR="0" lvl="7"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8pPr>
            <a:lvl9pPr marL="3886200" marR="0" lvl="8"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44" name="Shape 44"/>
          <p:cNvSpPr txBox="1">
            <a:spLocks noGrp="1"/>
          </p:cNvSpPr>
          <p:nvPr>
            <p:ph type="body" idx="3"/>
          </p:nvPr>
        </p:nvSpPr>
        <p:spPr>
          <a:xfrm>
            <a:off x="4645025" y="1535112"/>
            <a:ext cx="4041774" cy="639762"/>
          </a:xfrm>
          <a:prstGeom prst="rect">
            <a:avLst/>
          </a:prstGeom>
          <a:noFill/>
          <a:ln>
            <a:noFill/>
          </a:ln>
        </p:spPr>
        <p:txBody>
          <a:bodyPr lIns="91425" tIns="91425" rIns="91425" bIns="91425" anchor="b" anchorCtr="0"/>
          <a:lstStyle>
            <a:lvl1pPr marL="0" marR="0" lvl="0" indent="0" algn="l" rtl="0">
              <a:spcBef>
                <a:spcPts val="480"/>
              </a:spcBef>
              <a:buClr>
                <a:schemeClr val="dk1"/>
              </a:buClr>
              <a:buFont typeface="Arial"/>
              <a:buNone/>
              <a:defRPr sz="2400" b="1" i="0" u="none" strike="noStrike" cap="none">
                <a:solidFill>
                  <a:schemeClr val="dk1"/>
                </a:solidFill>
                <a:latin typeface="Calibri"/>
                <a:ea typeface="Calibri"/>
                <a:cs typeface="Calibri"/>
                <a:sym typeface="Calibri"/>
              </a:defRPr>
            </a:lvl1pPr>
            <a:lvl2pPr marL="457200" marR="0" lvl="1" indent="0" algn="l" rtl="0">
              <a:spcBef>
                <a:spcPts val="400"/>
              </a:spcBef>
              <a:buClr>
                <a:schemeClr val="dk1"/>
              </a:buClr>
              <a:buFont typeface="Arial"/>
              <a:buNone/>
              <a:defRPr sz="2000" b="1" i="0" u="none" strike="noStrike" cap="none">
                <a:solidFill>
                  <a:schemeClr val="dk1"/>
                </a:solidFill>
                <a:latin typeface="Calibri"/>
                <a:ea typeface="Calibri"/>
                <a:cs typeface="Calibri"/>
                <a:sym typeface="Calibri"/>
              </a:defRPr>
            </a:lvl2pPr>
            <a:lvl3pPr marL="914400" marR="0" lvl="2" indent="0" algn="l" rtl="0">
              <a:spcBef>
                <a:spcPts val="360"/>
              </a:spcBef>
              <a:buClr>
                <a:schemeClr val="dk1"/>
              </a:buClr>
              <a:buFont typeface="Arial"/>
              <a:buNone/>
              <a:defRPr sz="1800" b="1" i="0" u="none" strike="noStrike" cap="none">
                <a:solidFill>
                  <a:schemeClr val="dk1"/>
                </a:solidFill>
                <a:latin typeface="Calibri"/>
                <a:ea typeface="Calibri"/>
                <a:cs typeface="Calibri"/>
                <a:sym typeface="Calibri"/>
              </a:defRPr>
            </a:lvl3pPr>
            <a:lvl4pPr marL="1371600" marR="0" lvl="3"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4pPr>
            <a:lvl5pPr marL="1828800" marR="0" lvl="4"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5pPr>
            <a:lvl6pPr marL="2286000" marR="0" lvl="5"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5" name="Shape 45"/>
          <p:cNvSpPr txBox="1">
            <a:spLocks noGrp="1"/>
          </p:cNvSpPr>
          <p:nvPr>
            <p:ph type="body" idx="4"/>
          </p:nvPr>
        </p:nvSpPr>
        <p:spPr>
          <a:xfrm>
            <a:off x="4645025" y="2174875"/>
            <a:ext cx="4041774" cy="3951287"/>
          </a:xfrm>
          <a:prstGeom prst="rect">
            <a:avLst/>
          </a:prstGeom>
          <a:noFill/>
          <a:ln>
            <a:noFill/>
          </a:ln>
        </p:spPr>
        <p:txBody>
          <a:bodyPr lIns="91425" tIns="91425" rIns="91425" bIns="91425" anchor="t" anchorCtr="0"/>
          <a:lstStyle>
            <a:lvl1pPr marL="342900" marR="0" lvl="0" indent="-1905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1pPr>
            <a:lvl2pPr marL="742950" marR="0" lvl="1" indent="-15875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2pPr>
            <a:lvl3pPr marL="1143000" marR="0" lvl="2"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3pPr>
            <a:lvl4pPr marL="1600200" marR="0" lvl="3"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4pPr>
            <a:lvl5pPr marL="2057400" marR="0" lvl="4"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5pPr>
            <a:lvl6pPr marL="2514600" marR="0" lvl="5"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6pPr>
            <a:lvl7pPr marL="2971800" marR="0" lvl="6"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7pPr>
            <a:lvl8pPr marL="3429000" marR="0" lvl="7"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8pPr>
            <a:lvl9pPr marL="3886200" marR="0" lvl="8"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46" name="Shape 46"/>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7" name="Shape 47"/>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8" name="Shape 48"/>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49"/>
        <p:cNvGrpSpPr/>
        <p:nvPr/>
      </p:nvGrpSpPr>
      <p:grpSpPr>
        <a:xfrm>
          <a:off x="0" y="0"/>
          <a:ext cx="0" cy="0"/>
          <a:chOff x="0" y="0"/>
          <a:chExt cx="0" cy="0"/>
        </a:xfrm>
      </p:grpSpPr>
      <p:sp>
        <p:nvSpPr>
          <p:cNvPr id="50" name="Shape 50"/>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51" name="Shape 51"/>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2" name="Shape 52"/>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3" name="Shape 53"/>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54"/>
        <p:cNvGrpSpPr/>
        <p:nvPr/>
      </p:nvGrpSpPr>
      <p:grpSpPr>
        <a:xfrm>
          <a:off x="0" y="0"/>
          <a:ext cx="0" cy="0"/>
          <a:chOff x="0" y="0"/>
          <a:chExt cx="0" cy="0"/>
        </a:xfrm>
      </p:grpSpPr>
      <p:sp>
        <p:nvSpPr>
          <p:cNvPr id="55" name="Shape 55"/>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6" name="Shape 56"/>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7" name="Shape 57"/>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58"/>
        <p:cNvGrpSpPr/>
        <p:nvPr/>
      </p:nvGrpSpPr>
      <p:grpSpPr>
        <a:xfrm>
          <a:off x="0" y="0"/>
          <a:ext cx="0" cy="0"/>
          <a:chOff x="0" y="0"/>
          <a:chExt cx="0" cy="0"/>
        </a:xfrm>
      </p:grpSpPr>
      <p:sp>
        <p:nvSpPr>
          <p:cNvPr id="59" name="Shape 59"/>
          <p:cNvSpPr txBox="1">
            <a:spLocks noGrp="1"/>
          </p:cNvSpPr>
          <p:nvPr>
            <p:ph type="title"/>
          </p:nvPr>
        </p:nvSpPr>
        <p:spPr>
          <a:xfrm>
            <a:off x="457200" y="273050"/>
            <a:ext cx="3008313" cy="1162049"/>
          </a:xfrm>
          <a:prstGeom prst="rect">
            <a:avLst/>
          </a:prstGeom>
          <a:noFill/>
          <a:ln>
            <a:noFill/>
          </a:ln>
        </p:spPr>
        <p:txBody>
          <a:bodyPr lIns="91425" tIns="91425" rIns="91425" bIns="91425" anchor="b" anchorCtr="0"/>
          <a:lstStyle>
            <a:lvl1pPr marL="0" marR="0" lvl="0" indent="0" algn="l" rtl="0">
              <a:spcBef>
                <a:spcPts val="0"/>
              </a:spcBef>
              <a:buClr>
                <a:schemeClr val="dk1"/>
              </a:buClr>
              <a:buFont typeface="Calibri"/>
              <a:buNone/>
              <a:defRPr sz="2000" b="1"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60" name="Shape 60"/>
          <p:cNvSpPr txBox="1">
            <a:spLocks noGrp="1"/>
          </p:cNvSpPr>
          <p:nvPr>
            <p:ph type="body" idx="1"/>
          </p:nvPr>
        </p:nvSpPr>
        <p:spPr>
          <a:xfrm>
            <a:off x="3575050" y="273050"/>
            <a:ext cx="5111750" cy="5853112"/>
          </a:xfrm>
          <a:prstGeom prst="rect">
            <a:avLst/>
          </a:prstGeom>
          <a:noFill/>
          <a:ln>
            <a:noFill/>
          </a:ln>
        </p:spPr>
        <p:txBody>
          <a:bodyPr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1" name="Shape 61"/>
          <p:cNvSpPr txBox="1">
            <a:spLocks noGrp="1"/>
          </p:cNvSpPr>
          <p:nvPr>
            <p:ph type="body" idx="2"/>
          </p:nvPr>
        </p:nvSpPr>
        <p:spPr>
          <a:xfrm>
            <a:off x="457200" y="1435100"/>
            <a:ext cx="3008313" cy="4691063"/>
          </a:xfrm>
          <a:prstGeom prst="rect">
            <a:avLst/>
          </a:prstGeom>
          <a:noFill/>
          <a:ln>
            <a:noFill/>
          </a:ln>
        </p:spPr>
        <p:txBody>
          <a:bodyPr lIns="91425" tIns="91425" rIns="91425" bIns="91425" anchor="t" anchorCtr="0"/>
          <a:lstStyle>
            <a:lvl1pPr marL="0" marR="0" lvl="0" indent="0" algn="l" rtl="0">
              <a:spcBef>
                <a:spcPts val="280"/>
              </a:spcBef>
              <a:buClr>
                <a:schemeClr val="dk1"/>
              </a:buClr>
              <a:buFont typeface="Arial"/>
              <a:buNone/>
              <a:defRPr sz="1400" b="0" i="0" u="none" strike="noStrike" cap="none">
                <a:solidFill>
                  <a:schemeClr val="dk1"/>
                </a:solidFill>
                <a:latin typeface="Calibri"/>
                <a:ea typeface="Calibri"/>
                <a:cs typeface="Calibri"/>
                <a:sym typeface="Calibri"/>
              </a:defRPr>
            </a:lvl1pPr>
            <a:lvl2pPr marL="457200" marR="0" lvl="1" indent="0" algn="l" rtl="0">
              <a:spcBef>
                <a:spcPts val="240"/>
              </a:spcBef>
              <a:buClr>
                <a:schemeClr val="dk1"/>
              </a:buClr>
              <a:buFont typeface="Arial"/>
              <a:buNone/>
              <a:defRPr sz="1200" b="0" i="0" u="none" strike="noStrike" cap="none">
                <a:solidFill>
                  <a:schemeClr val="dk1"/>
                </a:solidFill>
                <a:latin typeface="Calibri"/>
                <a:ea typeface="Calibri"/>
                <a:cs typeface="Calibri"/>
                <a:sym typeface="Calibri"/>
              </a:defRPr>
            </a:lvl2pPr>
            <a:lvl3pPr marL="914400" marR="0" lvl="2" indent="0" algn="l" rtl="0">
              <a:spcBef>
                <a:spcPts val="200"/>
              </a:spcBef>
              <a:buClr>
                <a:schemeClr val="dk1"/>
              </a:buClr>
              <a:buFont typeface="Arial"/>
              <a:buNone/>
              <a:defRPr sz="1000" b="0" i="0" u="none" strike="noStrike" cap="none">
                <a:solidFill>
                  <a:schemeClr val="dk1"/>
                </a:solidFill>
                <a:latin typeface="Calibri"/>
                <a:ea typeface="Calibri"/>
                <a:cs typeface="Calibri"/>
                <a:sym typeface="Calibri"/>
              </a:defRPr>
            </a:lvl3pPr>
            <a:lvl4pPr marL="1371600" marR="0" lvl="3"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4pPr>
            <a:lvl5pPr marL="1828800" marR="0" lvl="4"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5pPr>
            <a:lvl6pPr marL="2286000" marR="0" lvl="5"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6pPr>
            <a:lvl7pPr marL="2743200" marR="0" lvl="6"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7pPr>
            <a:lvl8pPr marL="3200400" marR="0" lvl="7"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8pPr>
            <a:lvl9pPr marL="3657600" marR="0" lvl="8"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62" name="Shape 62"/>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63" name="Shape 63"/>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64" name="Shape 64"/>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65"/>
        <p:cNvGrpSpPr/>
        <p:nvPr/>
      </p:nvGrpSpPr>
      <p:grpSpPr>
        <a:xfrm>
          <a:off x="0" y="0"/>
          <a:ext cx="0" cy="0"/>
          <a:chOff x="0" y="0"/>
          <a:chExt cx="0" cy="0"/>
        </a:xfrm>
      </p:grpSpPr>
      <p:sp>
        <p:nvSpPr>
          <p:cNvPr id="66" name="Shape 66"/>
          <p:cNvSpPr txBox="1">
            <a:spLocks noGrp="1"/>
          </p:cNvSpPr>
          <p:nvPr>
            <p:ph type="title"/>
          </p:nvPr>
        </p:nvSpPr>
        <p:spPr>
          <a:xfrm>
            <a:off x="1792288" y="4800600"/>
            <a:ext cx="5486399" cy="566737"/>
          </a:xfrm>
          <a:prstGeom prst="rect">
            <a:avLst/>
          </a:prstGeom>
          <a:noFill/>
          <a:ln>
            <a:noFill/>
          </a:ln>
        </p:spPr>
        <p:txBody>
          <a:bodyPr lIns="91425" tIns="91425" rIns="91425" bIns="91425" anchor="b" anchorCtr="0"/>
          <a:lstStyle>
            <a:lvl1pPr marL="0" marR="0" lvl="0" indent="0" algn="l" rtl="0">
              <a:spcBef>
                <a:spcPts val="0"/>
              </a:spcBef>
              <a:buClr>
                <a:schemeClr val="dk1"/>
              </a:buClr>
              <a:buFont typeface="Calibri"/>
              <a:buNone/>
              <a:defRPr sz="2000" b="1"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67" name="Shape 67"/>
          <p:cNvSpPr>
            <a:spLocks noGrp="1"/>
          </p:cNvSpPr>
          <p:nvPr>
            <p:ph type="pic" idx="2"/>
          </p:nvPr>
        </p:nvSpPr>
        <p:spPr>
          <a:xfrm>
            <a:off x="1792288" y="612775"/>
            <a:ext cx="5486399" cy="4114800"/>
          </a:xfrm>
          <a:prstGeom prst="rect">
            <a:avLst/>
          </a:prstGeom>
          <a:noFill/>
          <a:ln>
            <a:noFill/>
          </a:ln>
        </p:spPr>
        <p:txBody>
          <a:bodyPr lIns="91425" tIns="91425" rIns="91425" bIns="91425" anchor="t" anchorCtr="0"/>
          <a:lstStyle>
            <a:lvl1pPr marL="0" marR="0" lvl="0" indent="0" algn="l" rtl="0">
              <a:spcBef>
                <a:spcPts val="640"/>
              </a:spcBef>
              <a:buClr>
                <a:schemeClr val="dk1"/>
              </a:buClr>
              <a:buFont typeface="Arial"/>
              <a:buNone/>
              <a:defRPr sz="3200" b="0" i="0" u="none" strike="noStrike" cap="none">
                <a:solidFill>
                  <a:schemeClr val="dk1"/>
                </a:solidFill>
                <a:latin typeface="Calibri"/>
                <a:ea typeface="Calibri"/>
                <a:cs typeface="Calibri"/>
                <a:sym typeface="Calibri"/>
              </a:defRPr>
            </a:lvl1pPr>
            <a:lvl2pPr marL="457200" marR="0" lvl="1" indent="0" algn="l" rtl="0">
              <a:spcBef>
                <a:spcPts val="560"/>
              </a:spcBef>
              <a:buClr>
                <a:schemeClr val="dk1"/>
              </a:buClr>
              <a:buFont typeface="Arial"/>
              <a:buNone/>
              <a:defRPr sz="2800" b="0" i="0" u="none" strike="noStrike" cap="none">
                <a:solidFill>
                  <a:schemeClr val="dk1"/>
                </a:solidFill>
                <a:latin typeface="Calibri"/>
                <a:ea typeface="Calibri"/>
                <a:cs typeface="Calibri"/>
                <a:sym typeface="Calibri"/>
              </a:defRPr>
            </a:lvl2pPr>
            <a:lvl3pPr marL="914400" marR="0" lvl="2" indent="0" algn="l" rtl="0">
              <a:spcBef>
                <a:spcPts val="480"/>
              </a:spcBef>
              <a:buClr>
                <a:schemeClr val="dk1"/>
              </a:buClr>
              <a:buFont typeface="Arial"/>
              <a:buNone/>
              <a:defRPr sz="2400" b="0" i="0" u="none" strike="noStrike" cap="none">
                <a:solidFill>
                  <a:schemeClr val="dk1"/>
                </a:solidFill>
                <a:latin typeface="Calibri"/>
                <a:ea typeface="Calibri"/>
                <a:cs typeface="Calibri"/>
                <a:sym typeface="Calibri"/>
              </a:defRPr>
            </a:lvl3pPr>
            <a:lvl4pPr marL="1371600" marR="0" lvl="3"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4pPr>
            <a:lvl5pPr marL="1828800" marR="0" lvl="4"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5pPr>
            <a:lvl6pPr marL="2286000" marR="0" lvl="5"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6pPr>
            <a:lvl7pPr marL="2743200" marR="0" lvl="6"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7pPr>
            <a:lvl8pPr marL="3200400" marR="0" lvl="7"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8pPr>
            <a:lvl9pPr marL="3657600" marR="0" lvl="8"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Shape 68"/>
          <p:cNvSpPr txBox="1">
            <a:spLocks noGrp="1"/>
          </p:cNvSpPr>
          <p:nvPr>
            <p:ph type="body" idx="1"/>
          </p:nvPr>
        </p:nvSpPr>
        <p:spPr>
          <a:xfrm>
            <a:off x="1792288" y="5367337"/>
            <a:ext cx="5486399" cy="804861"/>
          </a:xfrm>
          <a:prstGeom prst="rect">
            <a:avLst/>
          </a:prstGeom>
          <a:noFill/>
          <a:ln>
            <a:noFill/>
          </a:ln>
        </p:spPr>
        <p:txBody>
          <a:bodyPr lIns="91425" tIns="91425" rIns="91425" bIns="91425" anchor="t" anchorCtr="0"/>
          <a:lstStyle>
            <a:lvl1pPr marL="0" marR="0" lvl="0" indent="0" algn="l" rtl="0">
              <a:spcBef>
                <a:spcPts val="280"/>
              </a:spcBef>
              <a:buClr>
                <a:schemeClr val="dk1"/>
              </a:buClr>
              <a:buFont typeface="Arial"/>
              <a:buNone/>
              <a:defRPr sz="1400" b="0" i="0" u="none" strike="noStrike" cap="none">
                <a:solidFill>
                  <a:schemeClr val="dk1"/>
                </a:solidFill>
                <a:latin typeface="Calibri"/>
                <a:ea typeface="Calibri"/>
                <a:cs typeface="Calibri"/>
                <a:sym typeface="Calibri"/>
              </a:defRPr>
            </a:lvl1pPr>
            <a:lvl2pPr marL="457200" marR="0" lvl="1" indent="0" algn="l" rtl="0">
              <a:spcBef>
                <a:spcPts val="240"/>
              </a:spcBef>
              <a:buClr>
                <a:schemeClr val="dk1"/>
              </a:buClr>
              <a:buFont typeface="Arial"/>
              <a:buNone/>
              <a:defRPr sz="1200" b="0" i="0" u="none" strike="noStrike" cap="none">
                <a:solidFill>
                  <a:schemeClr val="dk1"/>
                </a:solidFill>
                <a:latin typeface="Calibri"/>
                <a:ea typeface="Calibri"/>
                <a:cs typeface="Calibri"/>
                <a:sym typeface="Calibri"/>
              </a:defRPr>
            </a:lvl2pPr>
            <a:lvl3pPr marL="914400" marR="0" lvl="2" indent="0" algn="l" rtl="0">
              <a:spcBef>
                <a:spcPts val="200"/>
              </a:spcBef>
              <a:buClr>
                <a:schemeClr val="dk1"/>
              </a:buClr>
              <a:buFont typeface="Arial"/>
              <a:buNone/>
              <a:defRPr sz="1000" b="0" i="0" u="none" strike="noStrike" cap="none">
                <a:solidFill>
                  <a:schemeClr val="dk1"/>
                </a:solidFill>
                <a:latin typeface="Calibri"/>
                <a:ea typeface="Calibri"/>
                <a:cs typeface="Calibri"/>
                <a:sym typeface="Calibri"/>
              </a:defRPr>
            </a:lvl3pPr>
            <a:lvl4pPr marL="1371600" marR="0" lvl="3"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4pPr>
            <a:lvl5pPr marL="1828800" marR="0" lvl="4"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5pPr>
            <a:lvl6pPr marL="2286000" marR="0" lvl="5"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6pPr>
            <a:lvl7pPr marL="2743200" marR="0" lvl="6"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7pPr>
            <a:lvl8pPr marL="3200400" marR="0" lvl="7"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8pPr>
            <a:lvl9pPr marL="3657600" marR="0" lvl="8"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69" name="Shape 69"/>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70" name="Shape 70"/>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71" name="Shape 71"/>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BFBFBF"/>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1" name="Shape 11"/>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Shape 12"/>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3" name="Shape 13"/>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4" name="Shape 14"/>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a:solidFill>
                <a:srgbClr val="888888"/>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8.jpg"/><Relationship Id="rId5" Type="http://schemas.openxmlformats.org/officeDocument/2006/relationships/image" Target="../media/image4.pn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9.jpg"/><Relationship Id="rId5" Type="http://schemas.openxmlformats.org/officeDocument/2006/relationships/image" Target="../media/image4.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0.jpg"/><Relationship Id="rId5" Type="http://schemas.openxmlformats.org/officeDocument/2006/relationships/image" Target="../media/image4.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1.jpg"/><Relationship Id="rId5" Type="http://schemas.openxmlformats.org/officeDocument/2006/relationships/image" Target="../media/image4.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2.jpg"/><Relationship Id="rId5" Type="http://schemas.openxmlformats.org/officeDocument/2006/relationships/image" Target="../media/image4.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4.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4.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4.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6.jpg"/><Relationship Id="rId5" Type="http://schemas.openxmlformats.org/officeDocument/2006/relationships/image" Target="../media/image4.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7.jpg"/><Relationship Id="rId5" Type="http://schemas.openxmlformats.org/officeDocument/2006/relationships/image" Target="../media/image4.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pic>
        <p:nvPicPr>
          <p:cNvPr id="89" name="Shape 89"/>
          <p:cNvPicPr preferRelativeResize="0"/>
          <p:nvPr/>
        </p:nvPicPr>
        <p:blipFill rotWithShape="1">
          <a:blip r:embed="rId3">
            <a:alphaModFix/>
          </a:blip>
          <a:srcRect l="1" t="22110" r="25727" b="5027"/>
          <a:stretch/>
        </p:blipFill>
        <p:spPr>
          <a:xfrm>
            <a:off x="-29498" y="0"/>
            <a:ext cx="9320983" cy="6858000"/>
          </a:xfrm>
          <a:prstGeom prst="rect">
            <a:avLst/>
          </a:prstGeom>
          <a:noFill/>
          <a:ln>
            <a:noFill/>
          </a:ln>
        </p:spPr>
      </p:pic>
      <p:sp>
        <p:nvSpPr>
          <p:cNvPr id="90" name="Shape 90"/>
          <p:cNvSpPr txBox="1">
            <a:spLocks noGrp="1"/>
          </p:cNvSpPr>
          <p:nvPr>
            <p:ph type="ctrTitle"/>
          </p:nvPr>
        </p:nvSpPr>
        <p:spPr>
          <a:xfrm>
            <a:off x="381000" y="2130425"/>
            <a:ext cx="8305800" cy="2435700"/>
          </a:xfrm>
          <a:prstGeom prst="rect">
            <a:avLst/>
          </a:prstGeom>
          <a:noFill/>
          <a:ln>
            <a:noFill/>
          </a:ln>
        </p:spPr>
        <p:txBody>
          <a:bodyPr lIns="91425" tIns="45700" rIns="91425" bIns="45700" anchor="ctr" anchorCtr="0">
            <a:noAutofit/>
          </a:bodyPr>
          <a:lstStyle/>
          <a:p>
            <a:pPr marL="0" marR="0" lvl="0" indent="0" algn="ctr" rtl="0">
              <a:spcBef>
                <a:spcPts val="0"/>
              </a:spcBef>
              <a:buClr>
                <a:schemeClr val="lt1"/>
              </a:buClr>
              <a:buSzPct val="25000"/>
              <a:buFont typeface="Source Sans Pro"/>
              <a:buNone/>
            </a:pPr>
            <a:r>
              <a:rPr lang="en-US" sz="4400" b="0" i="0" u="none" strike="noStrike" cap="none">
                <a:solidFill>
                  <a:schemeClr val="lt1"/>
                </a:solidFill>
                <a:latin typeface="Source Sans Pro"/>
                <a:ea typeface="Source Sans Pro"/>
                <a:cs typeface="Source Sans Pro"/>
                <a:sym typeface="Source Sans Pro"/>
              </a:rPr>
              <a:t>Examples of Manual Items </a:t>
            </a:r>
            <a:br>
              <a:rPr lang="en-US" sz="4400" b="0" i="0" u="none" strike="noStrike" cap="none">
                <a:solidFill>
                  <a:schemeClr val="lt1"/>
                </a:solidFill>
                <a:latin typeface="Source Sans Pro"/>
                <a:ea typeface="Source Sans Pro"/>
                <a:cs typeface="Source Sans Pro"/>
                <a:sym typeface="Source Sans Pro"/>
              </a:rPr>
            </a:br>
            <a:endParaRPr lang="en-US" sz="4400" b="0" i="0" u="none" strike="noStrike" cap="none">
              <a:solidFill>
                <a:schemeClr val="lt1"/>
              </a:solidFill>
              <a:latin typeface="Source Sans Pro"/>
              <a:ea typeface="Source Sans Pro"/>
              <a:cs typeface="Source Sans Pro"/>
              <a:sym typeface="Source Sans Pro"/>
            </a:endParaRPr>
          </a:p>
        </p:txBody>
      </p:sp>
      <p:pic>
        <p:nvPicPr>
          <p:cNvPr id="91" name="Shape 91"/>
          <p:cNvPicPr preferRelativeResize="0"/>
          <p:nvPr/>
        </p:nvPicPr>
        <p:blipFill rotWithShape="1">
          <a:blip r:embed="rId4">
            <a:alphaModFix/>
          </a:blip>
          <a:srcRect/>
          <a:stretch/>
        </p:blipFill>
        <p:spPr>
          <a:xfrm>
            <a:off x="35545" y="6172200"/>
            <a:ext cx="9190891" cy="36762"/>
          </a:xfrm>
          <a:prstGeom prst="rect">
            <a:avLst/>
          </a:prstGeom>
          <a:noFill/>
          <a:ln>
            <a:noFill/>
          </a:ln>
        </p:spPr>
      </p:pic>
      <p:pic>
        <p:nvPicPr>
          <p:cNvPr id="93" name="Shape 93"/>
          <p:cNvPicPr preferRelativeResize="0"/>
          <p:nvPr/>
        </p:nvPicPr>
        <p:blipFill rotWithShape="1">
          <a:blip r:embed="rId5">
            <a:alphaModFix/>
          </a:blip>
          <a:srcRect l="405" t="87085" r="36522"/>
          <a:stretch/>
        </p:blipFill>
        <p:spPr>
          <a:xfrm>
            <a:off x="64727" y="0"/>
            <a:ext cx="9190893" cy="1280159"/>
          </a:xfrm>
          <a:prstGeom prst="rect">
            <a:avLst/>
          </a:prstGeom>
          <a:noFill/>
          <a:ln>
            <a:noFill/>
          </a:ln>
        </p:spPr>
      </p:pic>
      <p:sp>
        <p:nvSpPr>
          <p:cNvPr id="94" name="Shape 94"/>
          <p:cNvSpPr txBox="1"/>
          <p:nvPr/>
        </p:nvSpPr>
        <p:spPr>
          <a:xfrm>
            <a:off x="1021846" y="289297"/>
            <a:ext cx="7627286" cy="1015662"/>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r>
              <a:rPr lang="en-US" sz="3200" b="0" i="0" u="none" strike="noStrike" cap="none" dirty="0">
                <a:solidFill>
                  <a:schemeClr val="lt1"/>
                </a:solidFill>
                <a:latin typeface="Source Sans Pro"/>
                <a:ea typeface="Source Sans Pro"/>
                <a:cs typeface="Source Sans Pro"/>
                <a:sym typeface="Source Sans Pro"/>
              </a:rPr>
              <a:t>BLM Fuels Management contracting Tasks</a:t>
            </a:r>
          </a:p>
        </p:txBody>
      </p:sp>
      <p:pic>
        <p:nvPicPr>
          <p:cNvPr id="95" name="Shape 95"/>
          <p:cNvPicPr preferRelativeResize="0"/>
          <p:nvPr/>
        </p:nvPicPr>
        <p:blipFill rotWithShape="1">
          <a:blip r:embed="rId4">
            <a:alphaModFix/>
          </a:blip>
          <a:srcRect/>
          <a:stretch/>
        </p:blipFill>
        <p:spPr>
          <a:xfrm>
            <a:off x="51832" y="1144190"/>
            <a:ext cx="9190891" cy="36762"/>
          </a:xfrm>
          <a:prstGeom prst="rect">
            <a:avLst/>
          </a:prstGeom>
          <a:noFill/>
          <a:ln>
            <a:noFill/>
          </a:ln>
        </p:spPr>
      </p:pic>
      <p:pic>
        <p:nvPicPr>
          <p:cNvPr id="96" name="Shape 96"/>
          <p:cNvPicPr preferRelativeResize="0"/>
          <p:nvPr/>
        </p:nvPicPr>
        <p:blipFill rotWithShape="1">
          <a:blip r:embed="rId4">
            <a:alphaModFix/>
          </a:blip>
          <a:srcRect/>
          <a:stretch/>
        </p:blipFill>
        <p:spPr>
          <a:xfrm>
            <a:off x="11973" y="73580"/>
            <a:ext cx="9190891" cy="36762"/>
          </a:xfrm>
          <a:prstGeom prst="rect">
            <a:avLst/>
          </a:prstGeom>
          <a:noFill/>
          <a:ln>
            <a:noFill/>
          </a:ln>
        </p:spPr>
      </p:pic>
      <p:pic>
        <p:nvPicPr>
          <p:cNvPr id="97" name="Shape 97"/>
          <p:cNvPicPr preferRelativeResize="0"/>
          <p:nvPr/>
        </p:nvPicPr>
        <p:blipFill rotWithShape="1">
          <a:blip r:embed="rId6">
            <a:alphaModFix/>
          </a:blip>
          <a:srcRect/>
          <a:stretch/>
        </p:blipFill>
        <p:spPr>
          <a:xfrm>
            <a:off x="217130" y="237743"/>
            <a:ext cx="919623" cy="804672"/>
          </a:xfrm>
          <a:prstGeom prst="rect">
            <a:avLst/>
          </a:prstGeom>
          <a:noFill/>
          <a:ln>
            <a:noFill/>
          </a:ln>
        </p:spPr>
      </p:pic>
      <p:grpSp>
        <p:nvGrpSpPr>
          <p:cNvPr id="98" name="Shape 98"/>
          <p:cNvGrpSpPr/>
          <p:nvPr/>
        </p:nvGrpSpPr>
        <p:grpSpPr>
          <a:xfrm>
            <a:off x="65278" y="1248533"/>
            <a:ext cx="9147686" cy="1193212"/>
            <a:chOff x="65278" y="1248533"/>
            <a:chExt cx="9147686" cy="1193212"/>
          </a:xfrm>
        </p:grpSpPr>
        <p:pic>
          <p:nvPicPr>
            <p:cNvPr id="99" name="Shape 99"/>
            <p:cNvPicPr preferRelativeResize="0"/>
            <p:nvPr/>
          </p:nvPicPr>
          <p:blipFill rotWithShape="1">
            <a:blip r:embed="rId7">
              <a:alphaModFix/>
            </a:blip>
            <a:srcRect/>
            <a:stretch/>
          </p:blipFill>
          <p:spPr>
            <a:xfrm>
              <a:off x="65278" y="1259728"/>
              <a:ext cx="2055979" cy="1173362"/>
            </a:xfrm>
            <a:prstGeom prst="rect">
              <a:avLst/>
            </a:prstGeom>
            <a:noFill/>
            <a:ln>
              <a:noFill/>
            </a:ln>
          </p:spPr>
        </p:pic>
        <p:pic>
          <p:nvPicPr>
            <p:cNvPr id="100" name="Shape 100"/>
            <p:cNvPicPr preferRelativeResize="0"/>
            <p:nvPr/>
          </p:nvPicPr>
          <p:blipFill rotWithShape="1">
            <a:blip r:embed="rId8">
              <a:alphaModFix/>
            </a:blip>
            <a:srcRect/>
            <a:stretch/>
          </p:blipFill>
          <p:spPr>
            <a:xfrm>
              <a:off x="1905000" y="1263657"/>
              <a:ext cx="2041796" cy="1169434"/>
            </a:xfrm>
            <a:prstGeom prst="rect">
              <a:avLst/>
            </a:prstGeom>
            <a:noFill/>
            <a:ln>
              <a:noFill/>
            </a:ln>
          </p:spPr>
        </p:pic>
        <p:pic>
          <p:nvPicPr>
            <p:cNvPr id="101" name="Shape 101"/>
            <p:cNvPicPr preferRelativeResize="0"/>
            <p:nvPr/>
          </p:nvPicPr>
          <p:blipFill rotWithShape="1">
            <a:blip r:embed="rId9">
              <a:alphaModFix/>
            </a:blip>
            <a:srcRect/>
            <a:stretch/>
          </p:blipFill>
          <p:spPr>
            <a:xfrm>
              <a:off x="3636292" y="1251070"/>
              <a:ext cx="2115573" cy="1190674"/>
            </a:xfrm>
            <a:prstGeom prst="rect">
              <a:avLst/>
            </a:prstGeom>
            <a:noFill/>
            <a:ln>
              <a:noFill/>
            </a:ln>
          </p:spPr>
        </p:pic>
        <p:pic>
          <p:nvPicPr>
            <p:cNvPr id="102" name="Shape 102"/>
            <p:cNvPicPr preferRelativeResize="0"/>
            <p:nvPr/>
          </p:nvPicPr>
          <p:blipFill rotWithShape="1">
            <a:blip r:embed="rId10">
              <a:alphaModFix/>
            </a:blip>
            <a:srcRect/>
            <a:stretch/>
          </p:blipFill>
          <p:spPr>
            <a:xfrm>
              <a:off x="5643689" y="1249530"/>
              <a:ext cx="1680229" cy="1179553"/>
            </a:xfrm>
            <a:prstGeom prst="rect">
              <a:avLst/>
            </a:prstGeom>
            <a:noFill/>
            <a:ln>
              <a:noFill/>
            </a:ln>
          </p:spPr>
        </p:pic>
        <p:pic>
          <p:nvPicPr>
            <p:cNvPr id="103" name="Shape 103"/>
            <p:cNvPicPr preferRelativeResize="0"/>
            <p:nvPr/>
          </p:nvPicPr>
          <p:blipFill rotWithShape="1">
            <a:blip r:embed="rId11">
              <a:alphaModFix/>
            </a:blip>
            <a:srcRect/>
            <a:stretch/>
          </p:blipFill>
          <p:spPr>
            <a:xfrm>
              <a:off x="7330365" y="1248533"/>
              <a:ext cx="1882599" cy="1184557"/>
            </a:xfrm>
            <a:prstGeom prst="rect">
              <a:avLst/>
            </a:prstGeom>
            <a:noFill/>
            <a:ln>
              <a:noFill/>
            </a:ln>
          </p:spPr>
        </p:pic>
      </p:grpSp>
      <p:sp>
        <p:nvSpPr>
          <p:cNvPr id="104" name="Shape 104"/>
          <p:cNvSpPr txBox="1"/>
          <p:nvPr/>
        </p:nvSpPr>
        <p:spPr>
          <a:xfrm>
            <a:off x="659950" y="4521475"/>
            <a:ext cx="8026800" cy="1280100"/>
          </a:xfrm>
          <a:prstGeom prst="rect">
            <a:avLst/>
          </a:prstGeom>
          <a:noFill/>
          <a:ln>
            <a:noFill/>
          </a:ln>
        </p:spPr>
        <p:txBody>
          <a:bodyPr lIns="91425" tIns="91425" rIns="91425" bIns="91425" anchor="t" anchorCtr="0">
            <a:noAutofit/>
          </a:bodyPr>
          <a:lstStyle/>
          <a:p>
            <a:pPr lvl="0" rtl="0">
              <a:lnSpc>
                <a:spcPct val="115000"/>
              </a:lnSpc>
              <a:spcBef>
                <a:spcPts val="0"/>
              </a:spcBef>
              <a:buClr>
                <a:schemeClr val="dk1"/>
              </a:buClr>
              <a:buFont typeface="Arial"/>
              <a:buNone/>
            </a:pPr>
            <a:r>
              <a:rPr lang="en-US">
                <a:solidFill>
                  <a:srgbClr val="FFFFFF"/>
                </a:solidFill>
                <a:latin typeface="Calibri"/>
                <a:ea typeface="Calibri"/>
                <a:cs typeface="Calibri"/>
                <a:sym typeface="Calibri"/>
              </a:rPr>
              <a:t>The following slides provide visual examples of the AZ, NM, and NV IDIQ tasks. They are meant to provide just a few visual descriptions of the type of equipment used and operations for manual tasks 1 - 10.  The descriptions are not inclusive. Task orders may identify specific types of machinery, techniques or operational specifications as identified in B.1 - Section 2 - Fuels Management Manual Pricing Schedule. </a:t>
            </a:r>
          </a:p>
          <a:p>
            <a:pPr lvl="0">
              <a:spcBef>
                <a:spcPts val="0"/>
              </a:spcBef>
              <a:buNone/>
            </a:pP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pic>
        <p:nvPicPr>
          <p:cNvPr id="214" name="Shape 214"/>
          <p:cNvPicPr preferRelativeResize="0"/>
          <p:nvPr/>
        </p:nvPicPr>
        <p:blipFill rotWithShape="1">
          <a:blip r:embed="rId3">
            <a:alphaModFix/>
          </a:blip>
          <a:srcRect l="405" t="87085" r="36522"/>
          <a:stretch/>
        </p:blipFill>
        <p:spPr>
          <a:xfrm>
            <a:off x="0" y="0"/>
            <a:ext cx="9190893" cy="1280159"/>
          </a:xfrm>
          <a:prstGeom prst="rect">
            <a:avLst/>
          </a:prstGeom>
          <a:noFill/>
          <a:ln>
            <a:noFill/>
          </a:ln>
        </p:spPr>
      </p:pic>
      <p:pic>
        <p:nvPicPr>
          <p:cNvPr id="215" name="Shape 215"/>
          <p:cNvPicPr preferRelativeResize="0"/>
          <p:nvPr/>
        </p:nvPicPr>
        <p:blipFill rotWithShape="1">
          <a:blip r:embed="rId3">
            <a:alphaModFix/>
          </a:blip>
          <a:srcRect l="406" t="87085" r="11294"/>
          <a:stretch/>
        </p:blipFill>
        <p:spPr>
          <a:xfrm>
            <a:off x="-17585" y="6400800"/>
            <a:ext cx="9190893" cy="496519"/>
          </a:xfrm>
          <a:prstGeom prst="rect">
            <a:avLst/>
          </a:prstGeom>
          <a:noFill/>
          <a:ln>
            <a:noFill/>
          </a:ln>
        </p:spPr>
      </p:pic>
      <p:sp>
        <p:nvSpPr>
          <p:cNvPr id="216" name="Shape 216"/>
          <p:cNvSpPr txBox="1"/>
          <p:nvPr/>
        </p:nvSpPr>
        <p:spPr>
          <a:xfrm>
            <a:off x="4295335" y="132247"/>
            <a:ext cx="4867421" cy="1077217"/>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r>
              <a:rPr lang="en-US" sz="3200" b="0" i="0" u="none" strike="noStrike" cap="none">
                <a:solidFill>
                  <a:schemeClr val="lt1"/>
                </a:solidFill>
                <a:latin typeface="Source Sans Pro"/>
                <a:ea typeface="Source Sans Pro"/>
                <a:cs typeface="Source Sans Pro"/>
                <a:sym typeface="Source Sans Pro"/>
              </a:rPr>
              <a:t>Fuels Pullback</a:t>
            </a:r>
          </a:p>
          <a:p>
            <a:pPr marL="0" marR="0" lvl="0" indent="0" algn="r" rtl="0">
              <a:spcBef>
                <a:spcPts val="0"/>
              </a:spcBef>
              <a:buSzPct val="25000"/>
              <a:buNone/>
            </a:pPr>
            <a:r>
              <a:rPr lang="en-US" sz="3200" b="0" i="0" u="none" strike="noStrike" cap="none">
                <a:solidFill>
                  <a:schemeClr val="lt1"/>
                </a:solidFill>
                <a:latin typeface="Source Sans Pro"/>
                <a:ea typeface="Source Sans Pro"/>
                <a:cs typeface="Source Sans Pro"/>
                <a:sym typeface="Source Sans Pro"/>
              </a:rPr>
              <a:t>Item 09</a:t>
            </a:r>
          </a:p>
        </p:txBody>
      </p:sp>
      <p:pic>
        <p:nvPicPr>
          <p:cNvPr id="217" name="Shape 217"/>
          <p:cNvPicPr preferRelativeResize="0"/>
          <p:nvPr/>
        </p:nvPicPr>
        <p:blipFill rotWithShape="1">
          <a:blip r:embed="rId4">
            <a:alphaModFix/>
          </a:blip>
          <a:srcRect/>
          <a:stretch/>
        </p:blipFill>
        <p:spPr>
          <a:xfrm>
            <a:off x="-12896" y="1168062"/>
            <a:ext cx="9190891" cy="36762"/>
          </a:xfrm>
          <a:prstGeom prst="rect">
            <a:avLst/>
          </a:prstGeom>
          <a:noFill/>
          <a:ln>
            <a:noFill/>
          </a:ln>
        </p:spPr>
      </p:pic>
      <p:pic>
        <p:nvPicPr>
          <p:cNvPr id="218" name="Shape 218"/>
          <p:cNvPicPr preferRelativeResize="0"/>
          <p:nvPr/>
        </p:nvPicPr>
        <p:blipFill rotWithShape="1">
          <a:blip r:embed="rId4">
            <a:alphaModFix/>
          </a:blip>
          <a:srcRect/>
          <a:stretch/>
        </p:blipFill>
        <p:spPr>
          <a:xfrm>
            <a:off x="0" y="152400"/>
            <a:ext cx="9190891" cy="36762"/>
          </a:xfrm>
          <a:prstGeom prst="rect">
            <a:avLst/>
          </a:prstGeom>
          <a:noFill/>
          <a:ln>
            <a:noFill/>
          </a:ln>
        </p:spPr>
      </p:pic>
      <p:pic>
        <p:nvPicPr>
          <p:cNvPr id="219" name="Shape 219"/>
          <p:cNvPicPr preferRelativeResize="0"/>
          <p:nvPr/>
        </p:nvPicPr>
        <p:blipFill rotWithShape="1">
          <a:blip r:embed="rId5">
            <a:alphaModFix/>
          </a:blip>
          <a:srcRect/>
          <a:stretch/>
        </p:blipFill>
        <p:spPr>
          <a:xfrm>
            <a:off x="152402" y="261616"/>
            <a:ext cx="919623" cy="804672"/>
          </a:xfrm>
          <a:prstGeom prst="rect">
            <a:avLst/>
          </a:prstGeom>
          <a:noFill/>
          <a:ln>
            <a:noFill/>
          </a:ln>
        </p:spPr>
      </p:pic>
      <p:pic>
        <p:nvPicPr>
          <p:cNvPr id="220" name="Shape 220"/>
          <p:cNvPicPr preferRelativeResize="0"/>
          <p:nvPr/>
        </p:nvPicPr>
        <p:blipFill rotWithShape="1">
          <a:blip r:embed="rId6">
            <a:alphaModFix/>
          </a:blip>
          <a:srcRect t="8228"/>
          <a:stretch/>
        </p:blipFill>
        <p:spPr>
          <a:xfrm>
            <a:off x="899745" y="1295400"/>
            <a:ext cx="7391399" cy="5104896"/>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pic>
        <p:nvPicPr>
          <p:cNvPr id="227" name="Shape 227"/>
          <p:cNvPicPr preferRelativeResize="0"/>
          <p:nvPr/>
        </p:nvPicPr>
        <p:blipFill rotWithShape="1">
          <a:blip r:embed="rId3">
            <a:alphaModFix/>
          </a:blip>
          <a:srcRect l="405" t="87085" r="36522"/>
          <a:stretch/>
        </p:blipFill>
        <p:spPr>
          <a:xfrm>
            <a:off x="0" y="0"/>
            <a:ext cx="9190893" cy="1280159"/>
          </a:xfrm>
          <a:prstGeom prst="rect">
            <a:avLst/>
          </a:prstGeom>
          <a:noFill/>
          <a:ln>
            <a:noFill/>
          </a:ln>
        </p:spPr>
      </p:pic>
      <p:pic>
        <p:nvPicPr>
          <p:cNvPr id="228" name="Shape 228"/>
          <p:cNvPicPr preferRelativeResize="0"/>
          <p:nvPr/>
        </p:nvPicPr>
        <p:blipFill rotWithShape="1">
          <a:blip r:embed="rId3">
            <a:alphaModFix/>
          </a:blip>
          <a:srcRect l="406" t="87085" r="11294"/>
          <a:stretch/>
        </p:blipFill>
        <p:spPr>
          <a:xfrm>
            <a:off x="-17585" y="6400800"/>
            <a:ext cx="9190893" cy="496519"/>
          </a:xfrm>
          <a:prstGeom prst="rect">
            <a:avLst/>
          </a:prstGeom>
          <a:noFill/>
          <a:ln>
            <a:noFill/>
          </a:ln>
        </p:spPr>
      </p:pic>
      <p:sp>
        <p:nvSpPr>
          <p:cNvPr id="229" name="Shape 229"/>
          <p:cNvSpPr txBox="1"/>
          <p:nvPr/>
        </p:nvSpPr>
        <p:spPr>
          <a:xfrm>
            <a:off x="3276600" y="132247"/>
            <a:ext cx="5886158" cy="1508104"/>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r>
              <a:rPr lang="en-US" sz="3200" b="0" i="0" u="none" strike="noStrike" cap="none">
                <a:solidFill>
                  <a:schemeClr val="lt1"/>
                </a:solidFill>
                <a:latin typeface="Source Sans Pro"/>
                <a:ea typeface="Source Sans Pro"/>
                <a:cs typeface="Source Sans Pro"/>
                <a:sym typeface="Source Sans Pro"/>
              </a:rPr>
              <a:t>Fuel Modification Zone</a:t>
            </a:r>
          </a:p>
          <a:p>
            <a:pPr marL="0" marR="0" lvl="0" indent="0" algn="r" rtl="0">
              <a:spcBef>
                <a:spcPts val="0"/>
              </a:spcBef>
              <a:buSzPct val="25000"/>
              <a:buNone/>
            </a:pPr>
            <a:r>
              <a:rPr lang="en-US" sz="3200" b="0" i="0" u="none" strike="noStrike" cap="none">
                <a:solidFill>
                  <a:schemeClr val="lt1"/>
                </a:solidFill>
                <a:latin typeface="Source Sans Pro"/>
                <a:ea typeface="Source Sans Pro"/>
                <a:cs typeface="Source Sans Pro"/>
                <a:sym typeface="Source Sans Pro"/>
              </a:rPr>
              <a:t>Item 10</a:t>
            </a:r>
          </a:p>
          <a:p>
            <a:pPr marL="0" marR="0" lvl="0" indent="0" algn="r" rtl="0">
              <a:spcBef>
                <a:spcPts val="0"/>
              </a:spcBef>
              <a:buNone/>
            </a:pPr>
            <a:endParaRPr sz="2800" b="0" i="0" u="none" strike="noStrike" cap="none">
              <a:solidFill>
                <a:schemeClr val="lt1"/>
              </a:solidFill>
              <a:latin typeface="Source Sans Pro"/>
              <a:ea typeface="Source Sans Pro"/>
              <a:cs typeface="Source Sans Pro"/>
              <a:sym typeface="Source Sans Pro"/>
            </a:endParaRPr>
          </a:p>
        </p:txBody>
      </p:sp>
      <p:pic>
        <p:nvPicPr>
          <p:cNvPr id="230" name="Shape 230"/>
          <p:cNvPicPr preferRelativeResize="0"/>
          <p:nvPr/>
        </p:nvPicPr>
        <p:blipFill rotWithShape="1">
          <a:blip r:embed="rId4">
            <a:alphaModFix/>
          </a:blip>
          <a:srcRect/>
          <a:stretch/>
        </p:blipFill>
        <p:spPr>
          <a:xfrm>
            <a:off x="-12896" y="1168062"/>
            <a:ext cx="9190891" cy="36762"/>
          </a:xfrm>
          <a:prstGeom prst="rect">
            <a:avLst/>
          </a:prstGeom>
          <a:noFill/>
          <a:ln>
            <a:noFill/>
          </a:ln>
        </p:spPr>
      </p:pic>
      <p:pic>
        <p:nvPicPr>
          <p:cNvPr id="231" name="Shape 231"/>
          <p:cNvPicPr preferRelativeResize="0"/>
          <p:nvPr/>
        </p:nvPicPr>
        <p:blipFill rotWithShape="1">
          <a:blip r:embed="rId4">
            <a:alphaModFix/>
          </a:blip>
          <a:srcRect/>
          <a:stretch/>
        </p:blipFill>
        <p:spPr>
          <a:xfrm>
            <a:off x="0" y="152400"/>
            <a:ext cx="9190891" cy="36762"/>
          </a:xfrm>
          <a:prstGeom prst="rect">
            <a:avLst/>
          </a:prstGeom>
          <a:noFill/>
          <a:ln>
            <a:noFill/>
          </a:ln>
        </p:spPr>
      </p:pic>
      <p:pic>
        <p:nvPicPr>
          <p:cNvPr id="232" name="Shape 232"/>
          <p:cNvPicPr preferRelativeResize="0"/>
          <p:nvPr/>
        </p:nvPicPr>
        <p:blipFill rotWithShape="1">
          <a:blip r:embed="rId5">
            <a:alphaModFix/>
          </a:blip>
          <a:srcRect/>
          <a:stretch/>
        </p:blipFill>
        <p:spPr>
          <a:xfrm>
            <a:off x="152402" y="261616"/>
            <a:ext cx="919623" cy="804672"/>
          </a:xfrm>
          <a:prstGeom prst="rect">
            <a:avLst/>
          </a:prstGeom>
          <a:noFill/>
          <a:ln>
            <a:noFill/>
          </a:ln>
        </p:spPr>
      </p:pic>
      <p:pic>
        <p:nvPicPr>
          <p:cNvPr id="233" name="Shape 233" descr="NM1.jpg"/>
          <p:cNvPicPr preferRelativeResize="0"/>
          <p:nvPr/>
        </p:nvPicPr>
        <p:blipFill rotWithShape="1">
          <a:blip r:embed="rId6">
            <a:alphaModFix/>
          </a:blip>
          <a:srcRect/>
          <a:stretch/>
        </p:blipFill>
        <p:spPr>
          <a:xfrm>
            <a:off x="1188988" y="1290769"/>
            <a:ext cx="6812913" cy="511003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pic>
        <p:nvPicPr>
          <p:cNvPr id="110" name="Shape 110"/>
          <p:cNvPicPr preferRelativeResize="0"/>
          <p:nvPr/>
        </p:nvPicPr>
        <p:blipFill rotWithShape="1">
          <a:blip r:embed="rId3">
            <a:alphaModFix/>
          </a:blip>
          <a:srcRect l="405" t="87085" r="36522"/>
          <a:stretch/>
        </p:blipFill>
        <p:spPr>
          <a:xfrm>
            <a:off x="0" y="0"/>
            <a:ext cx="9190893" cy="1280159"/>
          </a:xfrm>
          <a:prstGeom prst="rect">
            <a:avLst/>
          </a:prstGeom>
          <a:noFill/>
          <a:ln>
            <a:noFill/>
          </a:ln>
        </p:spPr>
      </p:pic>
      <p:pic>
        <p:nvPicPr>
          <p:cNvPr id="111" name="Shape 111"/>
          <p:cNvPicPr preferRelativeResize="0"/>
          <p:nvPr/>
        </p:nvPicPr>
        <p:blipFill rotWithShape="1">
          <a:blip r:embed="rId3">
            <a:alphaModFix/>
          </a:blip>
          <a:srcRect l="406" t="87085" r="11294"/>
          <a:stretch/>
        </p:blipFill>
        <p:spPr>
          <a:xfrm>
            <a:off x="-17585" y="6400800"/>
            <a:ext cx="9190893" cy="496519"/>
          </a:xfrm>
          <a:prstGeom prst="rect">
            <a:avLst/>
          </a:prstGeom>
          <a:noFill/>
          <a:ln>
            <a:noFill/>
          </a:ln>
        </p:spPr>
      </p:pic>
      <p:sp>
        <p:nvSpPr>
          <p:cNvPr id="112" name="Shape 112"/>
          <p:cNvSpPr txBox="1"/>
          <p:nvPr/>
        </p:nvSpPr>
        <p:spPr>
          <a:xfrm>
            <a:off x="4295335" y="132247"/>
            <a:ext cx="4867421" cy="1508104"/>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r>
              <a:rPr lang="en-US" sz="3200" b="0" i="0" u="none" strike="noStrike" cap="none">
                <a:solidFill>
                  <a:schemeClr val="lt1"/>
                </a:solidFill>
                <a:latin typeface="Source Sans Pro"/>
                <a:ea typeface="Source Sans Pro"/>
                <a:cs typeface="Source Sans Pro"/>
                <a:sym typeface="Source Sans Pro"/>
              </a:rPr>
              <a:t>Slashing</a:t>
            </a:r>
          </a:p>
          <a:p>
            <a:pPr marL="0" marR="0" lvl="0" indent="0" algn="r" rtl="0">
              <a:spcBef>
                <a:spcPts val="0"/>
              </a:spcBef>
              <a:buSzPct val="25000"/>
              <a:buNone/>
            </a:pPr>
            <a:r>
              <a:rPr lang="en-US" sz="3200" b="0" i="0" u="none" strike="noStrike" cap="none">
                <a:solidFill>
                  <a:schemeClr val="lt1"/>
                </a:solidFill>
                <a:latin typeface="Source Sans Pro"/>
                <a:ea typeface="Source Sans Pro"/>
                <a:cs typeface="Source Sans Pro"/>
                <a:sym typeface="Source Sans Pro"/>
              </a:rPr>
              <a:t>Item 01</a:t>
            </a:r>
          </a:p>
          <a:p>
            <a:pPr marL="0" marR="0" lvl="0" indent="0" algn="r" rtl="0">
              <a:spcBef>
                <a:spcPts val="0"/>
              </a:spcBef>
              <a:buNone/>
            </a:pPr>
            <a:endParaRPr sz="2800" b="0" i="0" u="none" strike="noStrike" cap="none">
              <a:solidFill>
                <a:schemeClr val="lt1"/>
              </a:solidFill>
              <a:latin typeface="Source Sans Pro"/>
              <a:ea typeface="Source Sans Pro"/>
              <a:cs typeface="Source Sans Pro"/>
              <a:sym typeface="Source Sans Pro"/>
            </a:endParaRPr>
          </a:p>
        </p:txBody>
      </p:sp>
      <p:pic>
        <p:nvPicPr>
          <p:cNvPr id="113" name="Shape 113"/>
          <p:cNvPicPr preferRelativeResize="0"/>
          <p:nvPr/>
        </p:nvPicPr>
        <p:blipFill rotWithShape="1">
          <a:blip r:embed="rId4">
            <a:alphaModFix/>
          </a:blip>
          <a:srcRect/>
          <a:stretch/>
        </p:blipFill>
        <p:spPr>
          <a:xfrm>
            <a:off x="-12896" y="1168062"/>
            <a:ext cx="9190891" cy="36762"/>
          </a:xfrm>
          <a:prstGeom prst="rect">
            <a:avLst/>
          </a:prstGeom>
          <a:noFill/>
          <a:ln>
            <a:noFill/>
          </a:ln>
        </p:spPr>
      </p:pic>
      <p:pic>
        <p:nvPicPr>
          <p:cNvPr id="114" name="Shape 114"/>
          <p:cNvPicPr preferRelativeResize="0"/>
          <p:nvPr/>
        </p:nvPicPr>
        <p:blipFill rotWithShape="1">
          <a:blip r:embed="rId4">
            <a:alphaModFix/>
          </a:blip>
          <a:srcRect/>
          <a:stretch/>
        </p:blipFill>
        <p:spPr>
          <a:xfrm>
            <a:off x="0" y="152400"/>
            <a:ext cx="9190891" cy="36762"/>
          </a:xfrm>
          <a:prstGeom prst="rect">
            <a:avLst/>
          </a:prstGeom>
          <a:noFill/>
          <a:ln>
            <a:noFill/>
          </a:ln>
        </p:spPr>
      </p:pic>
      <p:pic>
        <p:nvPicPr>
          <p:cNvPr id="115" name="Shape 115"/>
          <p:cNvPicPr preferRelativeResize="0"/>
          <p:nvPr/>
        </p:nvPicPr>
        <p:blipFill rotWithShape="1">
          <a:blip r:embed="rId5">
            <a:alphaModFix/>
          </a:blip>
          <a:srcRect/>
          <a:stretch/>
        </p:blipFill>
        <p:spPr>
          <a:xfrm>
            <a:off x="152402" y="261616"/>
            <a:ext cx="919623" cy="804672"/>
          </a:xfrm>
          <a:prstGeom prst="rect">
            <a:avLst/>
          </a:prstGeom>
          <a:noFill/>
          <a:ln>
            <a:noFill/>
          </a:ln>
        </p:spPr>
      </p:pic>
      <p:pic>
        <p:nvPicPr>
          <p:cNvPr id="116" name="Shape 116" descr="DSC00406.JPG"/>
          <p:cNvPicPr preferRelativeResize="0"/>
          <p:nvPr/>
        </p:nvPicPr>
        <p:blipFill rotWithShape="1">
          <a:blip r:embed="rId6">
            <a:alphaModFix/>
          </a:blip>
          <a:srcRect/>
          <a:stretch/>
        </p:blipFill>
        <p:spPr>
          <a:xfrm>
            <a:off x="1199100" y="1323121"/>
            <a:ext cx="6792690" cy="5094516"/>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pic>
        <p:nvPicPr>
          <p:cNvPr id="123" name="Shape 123"/>
          <p:cNvPicPr preferRelativeResize="0"/>
          <p:nvPr/>
        </p:nvPicPr>
        <p:blipFill rotWithShape="1">
          <a:blip r:embed="rId3">
            <a:alphaModFix/>
          </a:blip>
          <a:srcRect l="405" t="87085" r="36522"/>
          <a:stretch/>
        </p:blipFill>
        <p:spPr>
          <a:xfrm>
            <a:off x="0" y="0"/>
            <a:ext cx="9190893" cy="1280159"/>
          </a:xfrm>
          <a:prstGeom prst="rect">
            <a:avLst/>
          </a:prstGeom>
          <a:noFill/>
          <a:ln>
            <a:noFill/>
          </a:ln>
        </p:spPr>
      </p:pic>
      <p:pic>
        <p:nvPicPr>
          <p:cNvPr id="124" name="Shape 124"/>
          <p:cNvPicPr preferRelativeResize="0"/>
          <p:nvPr/>
        </p:nvPicPr>
        <p:blipFill rotWithShape="1">
          <a:blip r:embed="rId3">
            <a:alphaModFix/>
          </a:blip>
          <a:srcRect l="406" t="87085" r="11294"/>
          <a:stretch/>
        </p:blipFill>
        <p:spPr>
          <a:xfrm>
            <a:off x="-17585" y="6400800"/>
            <a:ext cx="9190893" cy="496519"/>
          </a:xfrm>
          <a:prstGeom prst="rect">
            <a:avLst/>
          </a:prstGeom>
          <a:noFill/>
          <a:ln>
            <a:noFill/>
          </a:ln>
        </p:spPr>
      </p:pic>
      <p:sp>
        <p:nvSpPr>
          <p:cNvPr id="125" name="Shape 125"/>
          <p:cNvSpPr txBox="1"/>
          <p:nvPr/>
        </p:nvSpPr>
        <p:spPr>
          <a:xfrm>
            <a:off x="4295335" y="132247"/>
            <a:ext cx="4867421" cy="1508104"/>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r>
              <a:rPr lang="en-US" sz="3200" b="0" i="0" u="none" strike="noStrike" cap="none">
                <a:solidFill>
                  <a:schemeClr val="lt1"/>
                </a:solidFill>
                <a:latin typeface="Source Sans Pro"/>
                <a:ea typeface="Source Sans Pro"/>
                <a:cs typeface="Source Sans Pro"/>
                <a:sym typeface="Source Sans Pro"/>
              </a:rPr>
              <a:t>Lop and Scatter</a:t>
            </a:r>
          </a:p>
          <a:p>
            <a:pPr marL="0" marR="0" lvl="0" indent="0" algn="r" rtl="0">
              <a:spcBef>
                <a:spcPts val="0"/>
              </a:spcBef>
              <a:buSzPct val="25000"/>
              <a:buNone/>
            </a:pPr>
            <a:r>
              <a:rPr lang="en-US" sz="3200" b="0" i="0" u="none" strike="noStrike" cap="none">
                <a:solidFill>
                  <a:schemeClr val="lt1"/>
                </a:solidFill>
                <a:latin typeface="Source Sans Pro"/>
                <a:ea typeface="Source Sans Pro"/>
                <a:cs typeface="Source Sans Pro"/>
                <a:sym typeface="Source Sans Pro"/>
              </a:rPr>
              <a:t>Item 02</a:t>
            </a:r>
          </a:p>
          <a:p>
            <a:pPr marL="0" marR="0" lvl="0" indent="0" algn="r" rtl="0">
              <a:spcBef>
                <a:spcPts val="0"/>
              </a:spcBef>
              <a:buNone/>
            </a:pPr>
            <a:endParaRPr sz="2800" b="0" i="0" u="none" strike="noStrike" cap="none">
              <a:solidFill>
                <a:schemeClr val="lt1"/>
              </a:solidFill>
              <a:latin typeface="Source Sans Pro"/>
              <a:ea typeface="Source Sans Pro"/>
              <a:cs typeface="Source Sans Pro"/>
              <a:sym typeface="Source Sans Pro"/>
            </a:endParaRPr>
          </a:p>
        </p:txBody>
      </p:sp>
      <p:pic>
        <p:nvPicPr>
          <p:cNvPr id="126" name="Shape 126"/>
          <p:cNvPicPr preferRelativeResize="0"/>
          <p:nvPr/>
        </p:nvPicPr>
        <p:blipFill rotWithShape="1">
          <a:blip r:embed="rId4">
            <a:alphaModFix/>
          </a:blip>
          <a:srcRect/>
          <a:stretch/>
        </p:blipFill>
        <p:spPr>
          <a:xfrm>
            <a:off x="-12896" y="1168062"/>
            <a:ext cx="9190891" cy="36762"/>
          </a:xfrm>
          <a:prstGeom prst="rect">
            <a:avLst/>
          </a:prstGeom>
          <a:noFill/>
          <a:ln>
            <a:noFill/>
          </a:ln>
        </p:spPr>
      </p:pic>
      <p:pic>
        <p:nvPicPr>
          <p:cNvPr id="127" name="Shape 127"/>
          <p:cNvPicPr preferRelativeResize="0"/>
          <p:nvPr/>
        </p:nvPicPr>
        <p:blipFill rotWithShape="1">
          <a:blip r:embed="rId4">
            <a:alphaModFix/>
          </a:blip>
          <a:srcRect/>
          <a:stretch/>
        </p:blipFill>
        <p:spPr>
          <a:xfrm>
            <a:off x="0" y="152400"/>
            <a:ext cx="9190891" cy="36762"/>
          </a:xfrm>
          <a:prstGeom prst="rect">
            <a:avLst/>
          </a:prstGeom>
          <a:noFill/>
          <a:ln>
            <a:noFill/>
          </a:ln>
        </p:spPr>
      </p:pic>
      <p:pic>
        <p:nvPicPr>
          <p:cNvPr id="128" name="Shape 128"/>
          <p:cNvPicPr preferRelativeResize="0"/>
          <p:nvPr/>
        </p:nvPicPr>
        <p:blipFill rotWithShape="1">
          <a:blip r:embed="rId5">
            <a:alphaModFix/>
          </a:blip>
          <a:srcRect/>
          <a:stretch/>
        </p:blipFill>
        <p:spPr>
          <a:xfrm>
            <a:off x="152402" y="261616"/>
            <a:ext cx="919623" cy="804672"/>
          </a:xfrm>
          <a:prstGeom prst="rect">
            <a:avLst/>
          </a:prstGeom>
          <a:noFill/>
          <a:ln>
            <a:noFill/>
          </a:ln>
        </p:spPr>
      </p:pic>
      <p:pic>
        <p:nvPicPr>
          <p:cNvPr id="129" name="Shape 129"/>
          <p:cNvPicPr preferRelativeResize="0"/>
          <p:nvPr/>
        </p:nvPicPr>
        <p:blipFill rotWithShape="1">
          <a:blip r:embed="rId6">
            <a:alphaModFix/>
          </a:blip>
          <a:srcRect/>
          <a:stretch/>
        </p:blipFill>
        <p:spPr>
          <a:xfrm>
            <a:off x="714608" y="1290234"/>
            <a:ext cx="7761676" cy="5100489"/>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pic>
        <p:nvPicPr>
          <p:cNvPr id="136" name="Shape 136"/>
          <p:cNvPicPr preferRelativeResize="0"/>
          <p:nvPr/>
        </p:nvPicPr>
        <p:blipFill rotWithShape="1">
          <a:blip r:embed="rId3">
            <a:alphaModFix/>
          </a:blip>
          <a:srcRect l="405" t="87085" r="36522"/>
          <a:stretch/>
        </p:blipFill>
        <p:spPr>
          <a:xfrm>
            <a:off x="0" y="0"/>
            <a:ext cx="9190893" cy="1280159"/>
          </a:xfrm>
          <a:prstGeom prst="rect">
            <a:avLst/>
          </a:prstGeom>
          <a:noFill/>
          <a:ln>
            <a:noFill/>
          </a:ln>
        </p:spPr>
      </p:pic>
      <p:pic>
        <p:nvPicPr>
          <p:cNvPr id="137" name="Shape 137"/>
          <p:cNvPicPr preferRelativeResize="0"/>
          <p:nvPr/>
        </p:nvPicPr>
        <p:blipFill rotWithShape="1">
          <a:blip r:embed="rId3">
            <a:alphaModFix/>
          </a:blip>
          <a:srcRect l="406" t="87085" r="11294"/>
          <a:stretch/>
        </p:blipFill>
        <p:spPr>
          <a:xfrm>
            <a:off x="-17585" y="6400800"/>
            <a:ext cx="9190893" cy="496519"/>
          </a:xfrm>
          <a:prstGeom prst="rect">
            <a:avLst/>
          </a:prstGeom>
          <a:noFill/>
          <a:ln>
            <a:noFill/>
          </a:ln>
        </p:spPr>
      </p:pic>
      <p:sp>
        <p:nvSpPr>
          <p:cNvPr id="138" name="Shape 138"/>
          <p:cNvSpPr txBox="1"/>
          <p:nvPr/>
        </p:nvSpPr>
        <p:spPr>
          <a:xfrm>
            <a:off x="4295335" y="132247"/>
            <a:ext cx="4867421" cy="1077217"/>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r>
              <a:rPr lang="en-US" sz="3200" b="0" i="0" u="none" strike="noStrike" cap="none">
                <a:solidFill>
                  <a:schemeClr val="lt1"/>
                </a:solidFill>
                <a:latin typeface="Source Sans Pro"/>
                <a:ea typeface="Source Sans Pro"/>
                <a:cs typeface="Source Sans Pro"/>
                <a:sym typeface="Source Sans Pro"/>
              </a:rPr>
              <a:t>Lop and Drop</a:t>
            </a:r>
          </a:p>
          <a:p>
            <a:pPr marL="0" marR="0" lvl="0" indent="0" algn="r" rtl="0">
              <a:spcBef>
                <a:spcPts val="0"/>
              </a:spcBef>
              <a:buSzPct val="25000"/>
              <a:buNone/>
            </a:pPr>
            <a:r>
              <a:rPr lang="en-US" sz="3200" b="0" i="0" u="none" strike="noStrike" cap="none">
                <a:solidFill>
                  <a:schemeClr val="lt1"/>
                </a:solidFill>
                <a:latin typeface="Source Sans Pro"/>
                <a:ea typeface="Source Sans Pro"/>
                <a:cs typeface="Source Sans Pro"/>
                <a:sym typeface="Source Sans Pro"/>
              </a:rPr>
              <a:t>Item 03</a:t>
            </a:r>
          </a:p>
        </p:txBody>
      </p:sp>
      <p:pic>
        <p:nvPicPr>
          <p:cNvPr id="139" name="Shape 139"/>
          <p:cNvPicPr preferRelativeResize="0"/>
          <p:nvPr/>
        </p:nvPicPr>
        <p:blipFill rotWithShape="1">
          <a:blip r:embed="rId4">
            <a:alphaModFix/>
          </a:blip>
          <a:srcRect/>
          <a:stretch/>
        </p:blipFill>
        <p:spPr>
          <a:xfrm>
            <a:off x="-12896" y="1168062"/>
            <a:ext cx="9190891" cy="36762"/>
          </a:xfrm>
          <a:prstGeom prst="rect">
            <a:avLst/>
          </a:prstGeom>
          <a:noFill/>
          <a:ln>
            <a:noFill/>
          </a:ln>
        </p:spPr>
      </p:pic>
      <p:pic>
        <p:nvPicPr>
          <p:cNvPr id="140" name="Shape 140"/>
          <p:cNvPicPr preferRelativeResize="0"/>
          <p:nvPr/>
        </p:nvPicPr>
        <p:blipFill rotWithShape="1">
          <a:blip r:embed="rId4">
            <a:alphaModFix/>
          </a:blip>
          <a:srcRect/>
          <a:stretch/>
        </p:blipFill>
        <p:spPr>
          <a:xfrm>
            <a:off x="0" y="152400"/>
            <a:ext cx="9190891" cy="36762"/>
          </a:xfrm>
          <a:prstGeom prst="rect">
            <a:avLst/>
          </a:prstGeom>
          <a:noFill/>
          <a:ln>
            <a:noFill/>
          </a:ln>
        </p:spPr>
      </p:pic>
      <p:pic>
        <p:nvPicPr>
          <p:cNvPr id="141" name="Shape 141"/>
          <p:cNvPicPr preferRelativeResize="0"/>
          <p:nvPr/>
        </p:nvPicPr>
        <p:blipFill rotWithShape="1">
          <a:blip r:embed="rId5">
            <a:alphaModFix/>
          </a:blip>
          <a:srcRect/>
          <a:stretch/>
        </p:blipFill>
        <p:spPr>
          <a:xfrm>
            <a:off x="152402" y="261616"/>
            <a:ext cx="919623" cy="804672"/>
          </a:xfrm>
          <a:prstGeom prst="rect">
            <a:avLst/>
          </a:prstGeom>
          <a:noFill/>
          <a:ln>
            <a:noFill/>
          </a:ln>
        </p:spPr>
      </p:pic>
      <p:pic>
        <p:nvPicPr>
          <p:cNvPr id="142" name="Shape 142"/>
          <p:cNvPicPr preferRelativeResize="0"/>
          <p:nvPr/>
        </p:nvPicPr>
        <p:blipFill rotWithShape="1">
          <a:blip r:embed="rId6">
            <a:alphaModFix/>
          </a:blip>
          <a:srcRect/>
          <a:stretch/>
        </p:blipFill>
        <p:spPr>
          <a:xfrm>
            <a:off x="1244221" y="1290234"/>
            <a:ext cx="6702447" cy="5100489"/>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pic>
        <p:nvPicPr>
          <p:cNvPr id="149" name="Shape 149"/>
          <p:cNvPicPr preferRelativeResize="0"/>
          <p:nvPr/>
        </p:nvPicPr>
        <p:blipFill rotWithShape="1">
          <a:blip r:embed="rId3">
            <a:alphaModFix/>
          </a:blip>
          <a:srcRect l="405" t="87085" r="36522"/>
          <a:stretch/>
        </p:blipFill>
        <p:spPr>
          <a:xfrm>
            <a:off x="0" y="0"/>
            <a:ext cx="9190893" cy="1280159"/>
          </a:xfrm>
          <a:prstGeom prst="rect">
            <a:avLst/>
          </a:prstGeom>
          <a:noFill/>
          <a:ln>
            <a:noFill/>
          </a:ln>
        </p:spPr>
      </p:pic>
      <p:pic>
        <p:nvPicPr>
          <p:cNvPr id="150" name="Shape 150"/>
          <p:cNvPicPr preferRelativeResize="0"/>
          <p:nvPr/>
        </p:nvPicPr>
        <p:blipFill rotWithShape="1">
          <a:blip r:embed="rId3">
            <a:alphaModFix/>
          </a:blip>
          <a:srcRect l="406" t="87085" r="11294"/>
          <a:stretch/>
        </p:blipFill>
        <p:spPr>
          <a:xfrm>
            <a:off x="-17585" y="6400800"/>
            <a:ext cx="9190893" cy="496519"/>
          </a:xfrm>
          <a:prstGeom prst="rect">
            <a:avLst/>
          </a:prstGeom>
          <a:noFill/>
          <a:ln>
            <a:noFill/>
          </a:ln>
        </p:spPr>
      </p:pic>
      <p:sp>
        <p:nvSpPr>
          <p:cNvPr id="151" name="Shape 151"/>
          <p:cNvSpPr txBox="1"/>
          <p:nvPr/>
        </p:nvSpPr>
        <p:spPr>
          <a:xfrm>
            <a:off x="3048000" y="132247"/>
            <a:ext cx="6114757" cy="1508104"/>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r>
              <a:rPr lang="en-US" sz="3200" b="0" i="0" u="none" strike="noStrike" cap="none">
                <a:solidFill>
                  <a:schemeClr val="lt1"/>
                </a:solidFill>
                <a:latin typeface="Source Sans Pro"/>
                <a:ea typeface="Source Sans Pro"/>
                <a:cs typeface="Source Sans Pro"/>
                <a:sym typeface="Source Sans Pro"/>
              </a:rPr>
              <a:t>Selective Slash/Thinning</a:t>
            </a:r>
          </a:p>
          <a:p>
            <a:pPr marL="0" marR="0" lvl="0" indent="0" algn="r" rtl="0">
              <a:spcBef>
                <a:spcPts val="0"/>
              </a:spcBef>
              <a:buSzPct val="25000"/>
              <a:buNone/>
            </a:pPr>
            <a:r>
              <a:rPr lang="en-US" sz="3200" b="0" i="0" u="none" strike="noStrike" cap="none">
                <a:solidFill>
                  <a:schemeClr val="lt1"/>
                </a:solidFill>
                <a:latin typeface="Source Sans Pro"/>
                <a:ea typeface="Source Sans Pro"/>
                <a:cs typeface="Source Sans Pro"/>
                <a:sym typeface="Source Sans Pro"/>
              </a:rPr>
              <a:t>Item 04</a:t>
            </a:r>
          </a:p>
          <a:p>
            <a:pPr marL="0" marR="0" lvl="0" indent="0" algn="r" rtl="0">
              <a:spcBef>
                <a:spcPts val="0"/>
              </a:spcBef>
              <a:buNone/>
            </a:pPr>
            <a:endParaRPr sz="2800" b="0" i="0" u="none" strike="noStrike" cap="none">
              <a:solidFill>
                <a:schemeClr val="lt1"/>
              </a:solidFill>
              <a:latin typeface="Source Sans Pro"/>
              <a:ea typeface="Source Sans Pro"/>
              <a:cs typeface="Source Sans Pro"/>
              <a:sym typeface="Source Sans Pro"/>
            </a:endParaRPr>
          </a:p>
        </p:txBody>
      </p:sp>
      <p:pic>
        <p:nvPicPr>
          <p:cNvPr id="152" name="Shape 152"/>
          <p:cNvPicPr preferRelativeResize="0"/>
          <p:nvPr/>
        </p:nvPicPr>
        <p:blipFill rotWithShape="1">
          <a:blip r:embed="rId4">
            <a:alphaModFix/>
          </a:blip>
          <a:srcRect/>
          <a:stretch/>
        </p:blipFill>
        <p:spPr>
          <a:xfrm>
            <a:off x="-12896" y="1168062"/>
            <a:ext cx="9190891" cy="36762"/>
          </a:xfrm>
          <a:prstGeom prst="rect">
            <a:avLst/>
          </a:prstGeom>
          <a:noFill/>
          <a:ln>
            <a:noFill/>
          </a:ln>
        </p:spPr>
      </p:pic>
      <p:pic>
        <p:nvPicPr>
          <p:cNvPr id="153" name="Shape 153"/>
          <p:cNvPicPr preferRelativeResize="0"/>
          <p:nvPr/>
        </p:nvPicPr>
        <p:blipFill rotWithShape="1">
          <a:blip r:embed="rId4">
            <a:alphaModFix/>
          </a:blip>
          <a:srcRect/>
          <a:stretch/>
        </p:blipFill>
        <p:spPr>
          <a:xfrm>
            <a:off x="0" y="152400"/>
            <a:ext cx="9190891" cy="36762"/>
          </a:xfrm>
          <a:prstGeom prst="rect">
            <a:avLst/>
          </a:prstGeom>
          <a:noFill/>
          <a:ln>
            <a:noFill/>
          </a:ln>
        </p:spPr>
      </p:pic>
      <p:pic>
        <p:nvPicPr>
          <p:cNvPr id="154" name="Shape 154"/>
          <p:cNvPicPr preferRelativeResize="0"/>
          <p:nvPr/>
        </p:nvPicPr>
        <p:blipFill rotWithShape="1">
          <a:blip r:embed="rId5">
            <a:alphaModFix/>
          </a:blip>
          <a:srcRect/>
          <a:stretch/>
        </p:blipFill>
        <p:spPr>
          <a:xfrm>
            <a:off x="152402" y="261616"/>
            <a:ext cx="919623" cy="804672"/>
          </a:xfrm>
          <a:prstGeom prst="rect">
            <a:avLst/>
          </a:prstGeom>
          <a:noFill/>
          <a:ln>
            <a:noFill/>
          </a:ln>
        </p:spPr>
      </p:pic>
      <p:pic>
        <p:nvPicPr>
          <p:cNvPr id="155" name="Shape 155"/>
          <p:cNvPicPr preferRelativeResize="0"/>
          <p:nvPr/>
        </p:nvPicPr>
        <p:blipFill rotWithShape="1">
          <a:blip r:embed="rId6">
            <a:alphaModFix/>
          </a:blip>
          <a:srcRect/>
          <a:stretch/>
        </p:blipFill>
        <p:spPr>
          <a:xfrm>
            <a:off x="752510" y="1300311"/>
            <a:ext cx="7650700" cy="5100489"/>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pic>
        <p:nvPicPr>
          <p:cNvPr id="162" name="Shape 162"/>
          <p:cNvPicPr preferRelativeResize="0"/>
          <p:nvPr/>
        </p:nvPicPr>
        <p:blipFill rotWithShape="1">
          <a:blip r:embed="rId3">
            <a:alphaModFix/>
          </a:blip>
          <a:srcRect l="405" t="87085" r="36522"/>
          <a:stretch/>
        </p:blipFill>
        <p:spPr>
          <a:xfrm>
            <a:off x="0" y="0"/>
            <a:ext cx="9190893" cy="1280159"/>
          </a:xfrm>
          <a:prstGeom prst="rect">
            <a:avLst/>
          </a:prstGeom>
          <a:noFill/>
          <a:ln>
            <a:noFill/>
          </a:ln>
        </p:spPr>
      </p:pic>
      <p:pic>
        <p:nvPicPr>
          <p:cNvPr id="163" name="Shape 163"/>
          <p:cNvPicPr preferRelativeResize="0"/>
          <p:nvPr/>
        </p:nvPicPr>
        <p:blipFill rotWithShape="1">
          <a:blip r:embed="rId3">
            <a:alphaModFix/>
          </a:blip>
          <a:srcRect l="406" t="87085" r="11294"/>
          <a:stretch/>
        </p:blipFill>
        <p:spPr>
          <a:xfrm>
            <a:off x="-17585" y="6400800"/>
            <a:ext cx="9190893" cy="496519"/>
          </a:xfrm>
          <a:prstGeom prst="rect">
            <a:avLst/>
          </a:prstGeom>
          <a:noFill/>
          <a:ln>
            <a:noFill/>
          </a:ln>
        </p:spPr>
      </p:pic>
      <p:sp>
        <p:nvSpPr>
          <p:cNvPr id="164" name="Shape 164"/>
          <p:cNvSpPr txBox="1"/>
          <p:nvPr/>
        </p:nvSpPr>
        <p:spPr>
          <a:xfrm>
            <a:off x="4295335" y="132247"/>
            <a:ext cx="4867421" cy="1508104"/>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r>
              <a:rPr lang="en-US" sz="3200" b="0" i="0" u="none" strike="noStrike" cap="none">
                <a:solidFill>
                  <a:schemeClr val="lt1"/>
                </a:solidFill>
                <a:latin typeface="Source Sans Pro"/>
                <a:ea typeface="Source Sans Pro"/>
                <a:cs typeface="Source Sans Pro"/>
                <a:sym typeface="Source Sans Pro"/>
              </a:rPr>
              <a:t>Pruning</a:t>
            </a:r>
          </a:p>
          <a:p>
            <a:pPr marL="0" marR="0" lvl="0" indent="0" algn="r" rtl="0">
              <a:spcBef>
                <a:spcPts val="0"/>
              </a:spcBef>
              <a:buSzPct val="25000"/>
              <a:buNone/>
            </a:pPr>
            <a:r>
              <a:rPr lang="en-US" sz="3200" b="0" i="0" u="none" strike="noStrike" cap="none">
                <a:solidFill>
                  <a:schemeClr val="lt1"/>
                </a:solidFill>
                <a:latin typeface="Source Sans Pro"/>
                <a:ea typeface="Source Sans Pro"/>
                <a:cs typeface="Source Sans Pro"/>
                <a:sym typeface="Source Sans Pro"/>
              </a:rPr>
              <a:t>Item 05</a:t>
            </a:r>
          </a:p>
          <a:p>
            <a:pPr marL="0" marR="0" lvl="0" indent="0" algn="r" rtl="0">
              <a:spcBef>
                <a:spcPts val="0"/>
              </a:spcBef>
              <a:buNone/>
            </a:pPr>
            <a:endParaRPr sz="2800" b="0" i="0" u="none" strike="noStrike" cap="none">
              <a:solidFill>
                <a:schemeClr val="lt1"/>
              </a:solidFill>
              <a:latin typeface="Source Sans Pro"/>
              <a:ea typeface="Source Sans Pro"/>
              <a:cs typeface="Source Sans Pro"/>
              <a:sym typeface="Source Sans Pro"/>
            </a:endParaRPr>
          </a:p>
        </p:txBody>
      </p:sp>
      <p:pic>
        <p:nvPicPr>
          <p:cNvPr id="165" name="Shape 165"/>
          <p:cNvPicPr preferRelativeResize="0"/>
          <p:nvPr/>
        </p:nvPicPr>
        <p:blipFill rotWithShape="1">
          <a:blip r:embed="rId4">
            <a:alphaModFix/>
          </a:blip>
          <a:srcRect/>
          <a:stretch/>
        </p:blipFill>
        <p:spPr>
          <a:xfrm>
            <a:off x="-12896" y="1168062"/>
            <a:ext cx="9190891" cy="36762"/>
          </a:xfrm>
          <a:prstGeom prst="rect">
            <a:avLst/>
          </a:prstGeom>
          <a:noFill/>
          <a:ln>
            <a:noFill/>
          </a:ln>
        </p:spPr>
      </p:pic>
      <p:pic>
        <p:nvPicPr>
          <p:cNvPr id="166" name="Shape 166"/>
          <p:cNvPicPr preferRelativeResize="0"/>
          <p:nvPr/>
        </p:nvPicPr>
        <p:blipFill rotWithShape="1">
          <a:blip r:embed="rId4">
            <a:alphaModFix/>
          </a:blip>
          <a:srcRect/>
          <a:stretch/>
        </p:blipFill>
        <p:spPr>
          <a:xfrm>
            <a:off x="0" y="152400"/>
            <a:ext cx="9190891" cy="36762"/>
          </a:xfrm>
          <a:prstGeom prst="rect">
            <a:avLst/>
          </a:prstGeom>
          <a:noFill/>
          <a:ln>
            <a:noFill/>
          </a:ln>
        </p:spPr>
      </p:pic>
      <p:pic>
        <p:nvPicPr>
          <p:cNvPr id="167" name="Shape 167"/>
          <p:cNvPicPr preferRelativeResize="0"/>
          <p:nvPr/>
        </p:nvPicPr>
        <p:blipFill rotWithShape="1">
          <a:blip r:embed="rId5">
            <a:alphaModFix/>
          </a:blip>
          <a:srcRect/>
          <a:stretch/>
        </p:blipFill>
        <p:spPr>
          <a:xfrm>
            <a:off x="152402" y="261616"/>
            <a:ext cx="919623" cy="804672"/>
          </a:xfrm>
          <a:prstGeom prst="rect">
            <a:avLst/>
          </a:prstGeom>
          <a:noFill/>
          <a:ln>
            <a:noFill/>
          </a:ln>
        </p:spPr>
      </p:pic>
      <p:pic>
        <p:nvPicPr>
          <p:cNvPr id="168" name="Shape 168"/>
          <p:cNvPicPr preferRelativeResize="0"/>
          <p:nvPr/>
        </p:nvPicPr>
        <p:blipFill rotWithShape="1">
          <a:blip r:embed="rId6">
            <a:alphaModFix/>
          </a:blip>
          <a:srcRect t="11835" b="15924"/>
          <a:stretch/>
        </p:blipFill>
        <p:spPr>
          <a:xfrm>
            <a:off x="1929752" y="1280158"/>
            <a:ext cx="5331386" cy="514081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pic>
        <p:nvPicPr>
          <p:cNvPr id="175" name="Shape 175"/>
          <p:cNvPicPr preferRelativeResize="0"/>
          <p:nvPr/>
        </p:nvPicPr>
        <p:blipFill rotWithShape="1">
          <a:blip r:embed="rId3">
            <a:alphaModFix/>
          </a:blip>
          <a:srcRect l="405" t="87085" r="36522"/>
          <a:stretch/>
        </p:blipFill>
        <p:spPr>
          <a:xfrm>
            <a:off x="0" y="0"/>
            <a:ext cx="9190893" cy="1280159"/>
          </a:xfrm>
          <a:prstGeom prst="rect">
            <a:avLst/>
          </a:prstGeom>
          <a:noFill/>
          <a:ln>
            <a:noFill/>
          </a:ln>
        </p:spPr>
      </p:pic>
      <p:pic>
        <p:nvPicPr>
          <p:cNvPr id="176" name="Shape 176"/>
          <p:cNvPicPr preferRelativeResize="0"/>
          <p:nvPr/>
        </p:nvPicPr>
        <p:blipFill rotWithShape="1">
          <a:blip r:embed="rId3">
            <a:alphaModFix/>
          </a:blip>
          <a:srcRect l="406" t="87085" r="11294"/>
          <a:stretch/>
        </p:blipFill>
        <p:spPr>
          <a:xfrm>
            <a:off x="-17585" y="6400800"/>
            <a:ext cx="9190893" cy="496519"/>
          </a:xfrm>
          <a:prstGeom prst="rect">
            <a:avLst/>
          </a:prstGeom>
          <a:noFill/>
          <a:ln>
            <a:noFill/>
          </a:ln>
        </p:spPr>
      </p:pic>
      <p:sp>
        <p:nvSpPr>
          <p:cNvPr id="177" name="Shape 177"/>
          <p:cNvSpPr txBox="1"/>
          <p:nvPr/>
        </p:nvSpPr>
        <p:spPr>
          <a:xfrm>
            <a:off x="3810000" y="132247"/>
            <a:ext cx="5352757" cy="1508104"/>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r>
              <a:rPr lang="en-US" sz="3200" b="0" i="0" u="none" strike="noStrike" cap="none">
                <a:solidFill>
                  <a:schemeClr val="lt1"/>
                </a:solidFill>
                <a:latin typeface="Source Sans Pro"/>
                <a:ea typeface="Source Sans Pro"/>
                <a:cs typeface="Source Sans Pro"/>
                <a:sym typeface="Source Sans Pro"/>
              </a:rPr>
              <a:t>Hand Pile and Cover</a:t>
            </a:r>
          </a:p>
          <a:p>
            <a:pPr marL="0" marR="0" lvl="0" indent="0" algn="r" rtl="0">
              <a:spcBef>
                <a:spcPts val="0"/>
              </a:spcBef>
              <a:buSzPct val="25000"/>
              <a:buNone/>
            </a:pPr>
            <a:r>
              <a:rPr lang="en-US" sz="3200" b="0" i="0" u="none" strike="noStrike" cap="none">
                <a:solidFill>
                  <a:schemeClr val="lt1"/>
                </a:solidFill>
                <a:latin typeface="Source Sans Pro"/>
                <a:ea typeface="Source Sans Pro"/>
                <a:cs typeface="Source Sans Pro"/>
                <a:sym typeface="Source Sans Pro"/>
              </a:rPr>
              <a:t>Item 06</a:t>
            </a:r>
          </a:p>
          <a:p>
            <a:pPr marL="0" marR="0" lvl="0" indent="0" algn="r" rtl="0">
              <a:spcBef>
                <a:spcPts val="0"/>
              </a:spcBef>
              <a:buNone/>
            </a:pPr>
            <a:endParaRPr sz="2800" b="0" i="0" u="none" strike="noStrike" cap="none">
              <a:solidFill>
                <a:schemeClr val="lt1"/>
              </a:solidFill>
              <a:latin typeface="Source Sans Pro"/>
              <a:ea typeface="Source Sans Pro"/>
              <a:cs typeface="Source Sans Pro"/>
              <a:sym typeface="Source Sans Pro"/>
            </a:endParaRPr>
          </a:p>
        </p:txBody>
      </p:sp>
      <p:pic>
        <p:nvPicPr>
          <p:cNvPr id="178" name="Shape 178"/>
          <p:cNvPicPr preferRelativeResize="0"/>
          <p:nvPr/>
        </p:nvPicPr>
        <p:blipFill rotWithShape="1">
          <a:blip r:embed="rId4">
            <a:alphaModFix/>
          </a:blip>
          <a:srcRect/>
          <a:stretch/>
        </p:blipFill>
        <p:spPr>
          <a:xfrm>
            <a:off x="-12896" y="1168062"/>
            <a:ext cx="9190891" cy="36762"/>
          </a:xfrm>
          <a:prstGeom prst="rect">
            <a:avLst/>
          </a:prstGeom>
          <a:noFill/>
          <a:ln>
            <a:noFill/>
          </a:ln>
        </p:spPr>
      </p:pic>
      <p:pic>
        <p:nvPicPr>
          <p:cNvPr id="179" name="Shape 179"/>
          <p:cNvPicPr preferRelativeResize="0"/>
          <p:nvPr/>
        </p:nvPicPr>
        <p:blipFill rotWithShape="1">
          <a:blip r:embed="rId4">
            <a:alphaModFix/>
          </a:blip>
          <a:srcRect/>
          <a:stretch/>
        </p:blipFill>
        <p:spPr>
          <a:xfrm>
            <a:off x="0" y="152400"/>
            <a:ext cx="9190891" cy="36762"/>
          </a:xfrm>
          <a:prstGeom prst="rect">
            <a:avLst/>
          </a:prstGeom>
          <a:noFill/>
          <a:ln>
            <a:noFill/>
          </a:ln>
        </p:spPr>
      </p:pic>
      <p:pic>
        <p:nvPicPr>
          <p:cNvPr id="180" name="Shape 180"/>
          <p:cNvPicPr preferRelativeResize="0"/>
          <p:nvPr/>
        </p:nvPicPr>
        <p:blipFill rotWithShape="1">
          <a:blip r:embed="rId5">
            <a:alphaModFix/>
          </a:blip>
          <a:srcRect/>
          <a:stretch/>
        </p:blipFill>
        <p:spPr>
          <a:xfrm>
            <a:off x="152402" y="261616"/>
            <a:ext cx="919623" cy="804672"/>
          </a:xfrm>
          <a:prstGeom prst="rect">
            <a:avLst/>
          </a:prstGeom>
          <a:noFill/>
          <a:ln>
            <a:noFill/>
          </a:ln>
        </p:spPr>
      </p:pic>
      <p:pic>
        <p:nvPicPr>
          <p:cNvPr id="181" name="Shape 181"/>
          <p:cNvPicPr preferRelativeResize="0"/>
          <p:nvPr/>
        </p:nvPicPr>
        <p:blipFill rotWithShape="1">
          <a:blip r:embed="rId6">
            <a:alphaModFix/>
          </a:blip>
          <a:srcRect t="1" b="1319"/>
          <a:stretch/>
        </p:blipFill>
        <p:spPr>
          <a:xfrm>
            <a:off x="1121129" y="1287123"/>
            <a:ext cx="6913463" cy="5113677"/>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pic>
        <p:nvPicPr>
          <p:cNvPr id="188" name="Shape 188"/>
          <p:cNvPicPr preferRelativeResize="0"/>
          <p:nvPr/>
        </p:nvPicPr>
        <p:blipFill rotWithShape="1">
          <a:blip r:embed="rId3">
            <a:alphaModFix/>
          </a:blip>
          <a:srcRect l="405" t="87085" r="36522"/>
          <a:stretch/>
        </p:blipFill>
        <p:spPr>
          <a:xfrm>
            <a:off x="0" y="0"/>
            <a:ext cx="9190893" cy="1280159"/>
          </a:xfrm>
          <a:prstGeom prst="rect">
            <a:avLst/>
          </a:prstGeom>
          <a:noFill/>
          <a:ln>
            <a:noFill/>
          </a:ln>
        </p:spPr>
      </p:pic>
      <p:pic>
        <p:nvPicPr>
          <p:cNvPr id="189" name="Shape 189"/>
          <p:cNvPicPr preferRelativeResize="0"/>
          <p:nvPr/>
        </p:nvPicPr>
        <p:blipFill rotWithShape="1">
          <a:blip r:embed="rId3">
            <a:alphaModFix/>
          </a:blip>
          <a:srcRect l="406" t="87085" r="11294"/>
          <a:stretch/>
        </p:blipFill>
        <p:spPr>
          <a:xfrm>
            <a:off x="-17585" y="6400800"/>
            <a:ext cx="9190893" cy="496519"/>
          </a:xfrm>
          <a:prstGeom prst="rect">
            <a:avLst/>
          </a:prstGeom>
          <a:noFill/>
          <a:ln>
            <a:noFill/>
          </a:ln>
        </p:spPr>
      </p:pic>
      <p:sp>
        <p:nvSpPr>
          <p:cNvPr id="190" name="Shape 190"/>
          <p:cNvSpPr txBox="1"/>
          <p:nvPr/>
        </p:nvSpPr>
        <p:spPr>
          <a:xfrm>
            <a:off x="2362200" y="132247"/>
            <a:ext cx="6800557" cy="1508104"/>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r>
              <a:rPr lang="en-US" sz="3200" b="0" i="0" u="none" strike="noStrike" cap="none">
                <a:solidFill>
                  <a:schemeClr val="lt1"/>
                </a:solidFill>
                <a:latin typeface="Source Sans Pro"/>
                <a:ea typeface="Source Sans Pro"/>
                <a:cs typeface="Source Sans Pro"/>
                <a:sym typeface="Source Sans Pro"/>
              </a:rPr>
              <a:t>Slash, Hand Pile and Cover</a:t>
            </a:r>
          </a:p>
          <a:p>
            <a:pPr marL="0" marR="0" lvl="0" indent="0" algn="r" rtl="0">
              <a:spcBef>
                <a:spcPts val="0"/>
              </a:spcBef>
              <a:buSzPct val="25000"/>
              <a:buNone/>
            </a:pPr>
            <a:r>
              <a:rPr lang="en-US" sz="3200" b="0" i="0" u="none" strike="noStrike" cap="none">
                <a:solidFill>
                  <a:schemeClr val="lt1"/>
                </a:solidFill>
                <a:latin typeface="Source Sans Pro"/>
                <a:ea typeface="Source Sans Pro"/>
                <a:cs typeface="Source Sans Pro"/>
                <a:sym typeface="Source Sans Pro"/>
              </a:rPr>
              <a:t>Item 07</a:t>
            </a:r>
          </a:p>
          <a:p>
            <a:pPr marL="0" marR="0" lvl="0" indent="0" algn="r" rtl="0">
              <a:spcBef>
                <a:spcPts val="0"/>
              </a:spcBef>
              <a:buNone/>
            </a:pPr>
            <a:endParaRPr sz="2800" b="0" i="0" u="none" strike="noStrike" cap="none">
              <a:solidFill>
                <a:schemeClr val="lt1"/>
              </a:solidFill>
              <a:latin typeface="Source Sans Pro"/>
              <a:ea typeface="Source Sans Pro"/>
              <a:cs typeface="Source Sans Pro"/>
              <a:sym typeface="Source Sans Pro"/>
            </a:endParaRPr>
          </a:p>
        </p:txBody>
      </p:sp>
      <p:pic>
        <p:nvPicPr>
          <p:cNvPr id="191" name="Shape 191"/>
          <p:cNvPicPr preferRelativeResize="0"/>
          <p:nvPr/>
        </p:nvPicPr>
        <p:blipFill rotWithShape="1">
          <a:blip r:embed="rId4">
            <a:alphaModFix/>
          </a:blip>
          <a:srcRect/>
          <a:stretch/>
        </p:blipFill>
        <p:spPr>
          <a:xfrm>
            <a:off x="-12896" y="1168062"/>
            <a:ext cx="9190891" cy="36762"/>
          </a:xfrm>
          <a:prstGeom prst="rect">
            <a:avLst/>
          </a:prstGeom>
          <a:noFill/>
          <a:ln>
            <a:noFill/>
          </a:ln>
        </p:spPr>
      </p:pic>
      <p:pic>
        <p:nvPicPr>
          <p:cNvPr id="192" name="Shape 192"/>
          <p:cNvPicPr preferRelativeResize="0"/>
          <p:nvPr/>
        </p:nvPicPr>
        <p:blipFill rotWithShape="1">
          <a:blip r:embed="rId4">
            <a:alphaModFix/>
          </a:blip>
          <a:srcRect/>
          <a:stretch/>
        </p:blipFill>
        <p:spPr>
          <a:xfrm>
            <a:off x="0" y="152400"/>
            <a:ext cx="9190891" cy="36762"/>
          </a:xfrm>
          <a:prstGeom prst="rect">
            <a:avLst/>
          </a:prstGeom>
          <a:noFill/>
          <a:ln>
            <a:noFill/>
          </a:ln>
        </p:spPr>
      </p:pic>
      <p:pic>
        <p:nvPicPr>
          <p:cNvPr id="193" name="Shape 193"/>
          <p:cNvPicPr preferRelativeResize="0"/>
          <p:nvPr/>
        </p:nvPicPr>
        <p:blipFill rotWithShape="1">
          <a:blip r:embed="rId5">
            <a:alphaModFix/>
          </a:blip>
          <a:srcRect/>
          <a:stretch/>
        </p:blipFill>
        <p:spPr>
          <a:xfrm>
            <a:off x="152402" y="261616"/>
            <a:ext cx="919623" cy="804672"/>
          </a:xfrm>
          <a:prstGeom prst="rect">
            <a:avLst/>
          </a:prstGeom>
          <a:noFill/>
          <a:ln>
            <a:noFill/>
          </a:ln>
        </p:spPr>
      </p:pic>
      <p:pic>
        <p:nvPicPr>
          <p:cNvPr id="194" name="Shape 194" descr="DSC00517.JPG"/>
          <p:cNvPicPr preferRelativeResize="0"/>
          <p:nvPr/>
        </p:nvPicPr>
        <p:blipFill rotWithShape="1">
          <a:blip r:embed="rId6">
            <a:alphaModFix/>
          </a:blip>
          <a:srcRect b="2588"/>
          <a:stretch/>
        </p:blipFill>
        <p:spPr>
          <a:xfrm>
            <a:off x="1087600" y="1275234"/>
            <a:ext cx="7015691" cy="512556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pic>
        <p:nvPicPr>
          <p:cNvPr id="201" name="Shape 201"/>
          <p:cNvPicPr preferRelativeResize="0"/>
          <p:nvPr/>
        </p:nvPicPr>
        <p:blipFill rotWithShape="1">
          <a:blip r:embed="rId3">
            <a:alphaModFix/>
          </a:blip>
          <a:srcRect l="405" t="87085" r="36522"/>
          <a:stretch/>
        </p:blipFill>
        <p:spPr>
          <a:xfrm>
            <a:off x="0" y="0"/>
            <a:ext cx="9190893" cy="1280159"/>
          </a:xfrm>
          <a:prstGeom prst="rect">
            <a:avLst/>
          </a:prstGeom>
          <a:noFill/>
          <a:ln>
            <a:noFill/>
          </a:ln>
        </p:spPr>
      </p:pic>
      <p:pic>
        <p:nvPicPr>
          <p:cNvPr id="202" name="Shape 202"/>
          <p:cNvPicPr preferRelativeResize="0"/>
          <p:nvPr/>
        </p:nvPicPr>
        <p:blipFill rotWithShape="1">
          <a:blip r:embed="rId3">
            <a:alphaModFix/>
          </a:blip>
          <a:srcRect l="406" t="87085" r="11294"/>
          <a:stretch/>
        </p:blipFill>
        <p:spPr>
          <a:xfrm>
            <a:off x="-17585" y="6400800"/>
            <a:ext cx="9190893" cy="496519"/>
          </a:xfrm>
          <a:prstGeom prst="rect">
            <a:avLst/>
          </a:prstGeom>
          <a:noFill/>
          <a:ln>
            <a:noFill/>
          </a:ln>
        </p:spPr>
      </p:pic>
      <p:sp>
        <p:nvSpPr>
          <p:cNvPr id="203" name="Shape 203"/>
          <p:cNvSpPr txBox="1"/>
          <p:nvPr/>
        </p:nvSpPr>
        <p:spPr>
          <a:xfrm>
            <a:off x="2286000" y="132247"/>
            <a:ext cx="6876758" cy="1508104"/>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r>
              <a:rPr lang="en-US" sz="3200" b="0" i="0" u="none" strike="noStrike" cap="none">
                <a:solidFill>
                  <a:schemeClr val="lt1"/>
                </a:solidFill>
                <a:latin typeface="Source Sans Pro"/>
                <a:ea typeface="Source Sans Pro"/>
                <a:cs typeface="Source Sans Pro"/>
                <a:sym typeface="Source Sans Pro"/>
              </a:rPr>
              <a:t>Spot Application of Herbicide</a:t>
            </a:r>
          </a:p>
          <a:p>
            <a:pPr marL="0" marR="0" lvl="0" indent="0" algn="r" rtl="0">
              <a:spcBef>
                <a:spcPts val="0"/>
              </a:spcBef>
              <a:buSzPct val="25000"/>
              <a:buNone/>
            </a:pPr>
            <a:r>
              <a:rPr lang="en-US" sz="3200" b="0" i="0" u="none" strike="noStrike" cap="none">
                <a:solidFill>
                  <a:schemeClr val="lt1"/>
                </a:solidFill>
                <a:latin typeface="Source Sans Pro"/>
                <a:ea typeface="Source Sans Pro"/>
                <a:cs typeface="Source Sans Pro"/>
                <a:sym typeface="Source Sans Pro"/>
              </a:rPr>
              <a:t>Item 08</a:t>
            </a:r>
          </a:p>
          <a:p>
            <a:pPr marL="0" marR="0" lvl="0" indent="0" algn="r" rtl="0">
              <a:spcBef>
                <a:spcPts val="0"/>
              </a:spcBef>
              <a:buNone/>
            </a:pPr>
            <a:endParaRPr sz="2800" b="0" i="0" u="none" strike="noStrike" cap="none">
              <a:solidFill>
                <a:schemeClr val="lt1"/>
              </a:solidFill>
              <a:latin typeface="Source Sans Pro"/>
              <a:ea typeface="Source Sans Pro"/>
              <a:cs typeface="Source Sans Pro"/>
              <a:sym typeface="Source Sans Pro"/>
            </a:endParaRPr>
          </a:p>
        </p:txBody>
      </p:sp>
      <p:pic>
        <p:nvPicPr>
          <p:cNvPr id="204" name="Shape 204"/>
          <p:cNvPicPr preferRelativeResize="0"/>
          <p:nvPr/>
        </p:nvPicPr>
        <p:blipFill rotWithShape="1">
          <a:blip r:embed="rId4">
            <a:alphaModFix/>
          </a:blip>
          <a:srcRect/>
          <a:stretch/>
        </p:blipFill>
        <p:spPr>
          <a:xfrm>
            <a:off x="-12896" y="1168062"/>
            <a:ext cx="9190891" cy="36762"/>
          </a:xfrm>
          <a:prstGeom prst="rect">
            <a:avLst/>
          </a:prstGeom>
          <a:noFill/>
          <a:ln>
            <a:noFill/>
          </a:ln>
        </p:spPr>
      </p:pic>
      <p:pic>
        <p:nvPicPr>
          <p:cNvPr id="205" name="Shape 205"/>
          <p:cNvPicPr preferRelativeResize="0"/>
          <p:nvPr/>
        </p:nvPicPr>
        <p:blipFill rotWithShape="1">
          <a:blip r:embed="rId4">
            <a:alphaModFix/>
          </a:blip>
          <a:srcRect/>
          <a:stretch/>
        </p:blipFill>
        <p:spPr>
          <a:xfrm>
            <a:off x="0" y="152400"/>
            <a:ext cx="9190891" cy="36762"/>
          </a:xfrm>
          <a:prstGeom prst="rect">
            <a:avLst/>
          </a:prstGeom>
          <a:noFill/>
          <a:ln>
            <a:noFill/>
          </a:ln>
        </p:spPr>
      </p:pic>
      <p:pic>
        <p:nvPicPr>
          <p:cNvPr id="206" name="Shape 206"/>
          <p:cNvPicPr preferRelativeResize="0"/>
          <p:nvPr/>
        </p:nvPicPr>
        <p:blipFill rotWithShape="1">
          <a:blip r:embed="rId5">
            <a:alphaModFix/>
          </a:blip>
          <a:srcRect/>
          <a:stretch/>
        </p:blipFill>
        <p:spPr>
          <a:xfrm>
            <a:off x="152402" y="261616"/>
            <a:ext cx="919623" cy="804672"/>
          </a:xfrm>
          <a:prstGeom prst="rect">
            <a:avLst/>
          </a:prstGeom>
          <a:noFill/>
          <a:ln>
            <a:noFill/>
          </a:ln>
        </p:spPr>
      </p:pic>
      <p:pic>
        <p:nvPicPr>
          <p:cNvPr id="207" name="Shape 207" descr="Hebicide.JPG"/>
          <p:cNvPicPr preferRelativeResize="0"/>
          <p:nvPr/>
        </p:nvPicPr>
        <p:blipFill rotWithShape="1">
          <a:blip r:embed="rId6">
            <a:alphaModFix/>
          </a:blip>
          <a:srcRect t="3176"/>
          <a:stretch/>
        </p:blipFill>
        <p:spPr>
          <a:xfrm>
            <a:off x="1080191" y="1295400"/>
            <a:ext cx="7030508" cy="5105399"/>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lcf76f155ced4ddcb4097134ff3c332f xmlns="9051457c-ceb4-4284-bbcd-a3791e536788">
      <Terms xmlns="http://schemas.microsoft.com/office/infopath/2007/PartnerControls"/>
    </lcf76f155ced4ddcb4097134ff3c332f>
    <TaxCatchAll xmlns="31062a0d-ede8-4112-b4bb-00a9c1bc8e16"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661619231B25F5419E6567B81F294E7D" ma:contentTypeVersion="15" ma:contentTypeDescription="Create a new document." ma:contentTypeScope="" ma:versionID="a3ccd1158aa2f10800191054f3c88520">
  <xsd:schema xmlns:xsd="http://www.w3.org/2001/XMLSchema" xmlns:xs="http://www.w3.org/2001/XMLSchema" xmlns:p="http://schemas.microsoft.com/office/2006/metadata/properties" xmlns:ns1="http://schemas.microsoft.com/sharepoint/v3" xmlns:ns2="949387c3-6f53-457b-84df-c7ef7f2e8cab" xmlns:ns3="9051457c-ceb4-4284-bbcd-a3791e536788" xmlns:ns4="31062a0d-ede8-4112-b4bb-00a9c1bc8e16" targetNamespace="http://schemas.microsoft.com/office/2006/metadata/properties" ma:root="true" ma:fieldsID="ae12df88a1e386d9c9cae1dccb9c13a0" ns1:_="" ns2:_="" ns3:_="" ns4:_="">
    <xsd:import namespace="http://schemas.microsoft.com/sharepoint/v3"/>
    <xsd:import namespace="949387c3-6f53-457b-84df-c7ef7f2e8cab"/>
    <xsd:import namespace="9051457c-ceb4-4284-bbcd-a3791e536788"/>
    <xsd:import namespace="31062a0d-ede8-4112-b4bb-00a9c1bc8e16"/>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1:_ip_UnifiedCompliancePolicyProperties" minOccurs="0"/>
                <xsd:element ref="ns1:_ip_UnifiedCompliancePolicyUIAction" minOccurs="0"/>
                <xsd:element ref="ns3:MediaServiceDateTaken" minOccurs="0"/>
                <xsd:element ref="ns3:MediaLengthInSeconds" minOccurs="0"/>
                <xsd:element ref="ns3:MediaServiceAutoTags" minOccurs="0"/>
                <xsd:element ref="ns3:lcf76f155ced4ddcb4097134ff3c332f" minOccurs="0"/>
                <xsd:element ref="ns4:TaxCatchAll" minOccurs="0"/>
                <xsd:element ref="ns3:MediaServiceOCR"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2" nillable="true" ma:displayName="Unified Compliance Policy Properties" ma:hidden="true" ma:internalName="_ip_UnifiedCompliancePolicyProperties">
      <xsd:simpleType>
        <xsd:restriction base="dms:Note"/>
      </xsd:simpleType>
    </xsd:element>
    <xsd:element name="_ip_UnifiedCompliancePolicyUIAction" ma:index="13"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49387c3-6f53-457b-84df-c7ef7f2e8cab"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051457c-ceb4-4284-bbcd-a3791e536788"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Length (seconds)"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9c5df3ad-b4e5-45d1-88c9-23db5f1fe618" ma:termSetId="09814cd3-568e-fe90-9814-8d621ff8fb84" ma:anchorId="fba54fb3-c3e1-fe81-a776-ca4b69148c4d" ma:open="true" ma:isKeyword="false">
      <xsd:complexType>
        <xsd:sequence>
          <xsd:element ref="pc:Terms" minOccurs="0" maxOccurs="1"/>
        </xsd:sequence>
      </xsd:complex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1062a0d-ede8-4112-b4bb-00a9c1bc8e16"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721f2710-457e-4111-a833-e42ae89cd3cf}" ma:internalName="TaxCatchAll" ma:showField="CatchAllData" ma:web="949387c3-6f53-457b-84df-c7ef7f2e8ca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D75403E-1887-45A7-A832-EC94789BFEA1}">
  <ds:schemaRefs>
    <ds:schemaRef ds:uri="http://schemas.microsoft.com/office/2006/metadata/properties"/>
    <ds:schemaRef ds:uri="http://schemas.microsoft.com/office/infopath/2007/PartnerControls"/>
    <ds:schemaRef ds:uri="http://schemas.microsoft.com/sharepoint/v3"/>
    <ds:schemaRef ds:uri="9051457c-ceb4-4284-bbcd-a3791e536788"/>
    <ds:schemaRef ds:uri="31062a0d-ede8-4112-b4bb-00a9c1bc8e16"/>
  </ds:schemaRefs>
</ds:datastoreItem>
</file>

<file path=customXml/itemProps2.xml><?xml version="1.0" encoding="utf-8"?>
<ds:datastoreItem xmlns:ds="http://schemas.openxmlformats.org/officeDocument/2006/customXml" ds:itemID="{D148583A-0FFD-4FBC-8B6F-B6D5A1F1570A}">
  <ds:schemaRefs>
    <ds:schemaRef ds:uri="http://schemas.microsoft.com/sharepoint/v3/contenttype/forms"/>
  </ds:schemaRefs>
</ds:datastoreItem>
</file>

<file path=customXml/itemProps3.xml><?xml version="1.0" encoding="utf-8"?>
<ds:datastoreItem xmlns:ds="http://schemas.openxmlformats.org/officeDocument/2006/customXml" ds:itemID="{F6CB76A8-9BBA-40D4-990C-4F35C5A4931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949387c3-6f53-457b-84df-c7ef7f2e8cab"/>
    <ds:schemaRef ds:uri="9051457c-ceb4-4284-bbcd-a3791e536788"/>
    <ds:schemaRef ds:uri="31062a0d-ede8-4112-b4bb-00a9c1bc8e1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74</TotalTime>
  <Words>714</Words>
  <Application>Microsoft Office PowerPoint</Application>
  <PresentationFormat>On-screen Show (4:3)</PresentationFormat>
  <Paragraphs>45</Paragraphs>
  <Slides>11</Slides>
  <Notes>11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vt:i4>
      </vt:variant>
    </vt:vector>
  </HeadingPairs>
  <TitlesOfParts>
    <vt:vector size="16" baseType="lpstr">
      <vt:lpstr>Calibri</vt:lpstr>
      <vt:lpstr>Source Sans Pro</vt:lpstr>
      <vt:lpstr>Arial</vt:lpstr>
      <vt:lpstr>Times New Roman</vt:lpstr>
      <vt:lpstr>Office Theme</vt:lpstr>
      <vt:lpstr>Examples of Manual Items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Examples of Manual Items</dc:title>
  <dc:creator>Chamberlin, Judith A</dc:creator>
  <cp:lastModifiedBy>Smith, Jennifer E</cp:lastModifiedBy>
  <cp:revision>3</cp:revision>
  <dcterms:modified xsi:type="dcterms:W3CDTF">2023-03-02T17:50:00Z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0x010100661619231B25F5419E6567B81F294E7D</vt:lpwstr>
  </property>
</Properties>
</file>