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01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9218-D2FC-2542-A4D6-1599AB8C6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9F2FA-2FD8-054A-84FD-97FD6CED0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FF6D-6879-C74F-8DA7-7696F1DE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DA47F-6A0B-474F-B92E-8F45EE02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079D7-480F-B94E-A619-34EDE987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5CF9-282D-B043-B8E4-D99FAB27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393C4-C9BB-1C45-9D35-10C84CEE7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5AEF-410E-8A42-ABBF-F2D0F1E6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3D23-9C54-4E4B-92F3-92B06E58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E62E1-436A-6A45-A7CE-337A94A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936398-7910-904E-93D0-F34AA584B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C1031-D694-B34E-9591-8EC48D138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5FD49-7C5C-2E4F-A539-CA4F8C86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E911-A701-6149-8ED7-028259C7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E553F-62F5-8540-BCC2-F5989D5A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63FC-E138-0B41-A871-C5E8CB4C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126B-6752-024C-8EFF-5BAE3FFF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5E22-2EBF-1245-9104-87F29519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F455-52AC-C649-B25A-B74EDD66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A9A89-48BD-FD41-8754-D8FE41CF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172C-FCC5-DB48-A96D-30A5B280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EF4E4-E4E2-264B-816F-26B92F5D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24AA-F204-AC48-A771-A0405663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48E1-FDBA-9144-9FE9-07E4C550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E4835-FA58-7A4A-9440-0D44FA70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6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A1F9-01D9-164C-B0E5-32936A8C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31C4-D643-164B-8169-C0A0D33F5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03E2C-45EB-B64E-ABA1-EB26660F5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65AC8-4FF8-EE41-82AF-EEFACB6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8A2A2-9139-4A4E-BA2D-547183E7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EE146-2ADF-464D-867E-FB227A96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BC6A-7644-9A4D-B99B-4DA05532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E797D-7259-C944-BF1A-5B713D5E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41C2A-DFC8-FC46-8978-2DDCA4E57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E8015-3D92-3F44-8D1C-D978D2BEE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86985-556F-CD4F-997B-B7F0C9CC5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116E4-C9D7-1847-AC3C-0B8784A1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393D7-966B-D149-A3D2-3E5785D7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0DFC0-F759-B743-8647-2EDB4078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6E00-2A40-BE44-A028-256BAB65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8F2F7-D3A5-A247-90D8-F3F71D2F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33C26-4938-F941-AC9F-98896911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71FBD-24B9-6445-AA3A-1F7BDE2D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EF06C-E9B8-724C-88D7-7953EF0C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D3E49-02C0-3A48-8981-D5A51D7E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5C184-1A4E-774C-84D0-E3714D63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C92C-BB4C-8541-952B-07BA6412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F3FA-FDC6-9B4A-8DC1-E8D8B493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2F4CD-F509-DC4F-BF22-D79443C89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CF025-7901-3949-AFE1-ECF3F79A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29010-E28A-F44B-AF83-1C44A6CA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8280-29C0-0C4A-B98F-B7A9D643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29B-D114-0D44-B0FE-B6A66B25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868BC-E735-9144-B52F-280722321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AE463-0DF3-EB49-8DCF-A0DD63D7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AB1AF-80DC-CF47-A6D0-4B4C6887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7D4B2-9AAD-5D40-B782-206A1F45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F4A56-C8B6-1E48-B253-8AE76CA7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F9E4F3-BE32-C54F-81DB-69A7A7E8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5064F-9975-2544-BBBF-20182DE9D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02DC-987B-0F4C-8948-08B9D546D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6159-84AF-8640-9941-65116F0F228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B7F57-757B-C344-AEFD-C10CFDF82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F2AB-1C76-EB44-9072-B695AF03A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7F22-0FC1-1344-B619-8AEBEBBF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hoto, person, person&#10;&#10;Description automatically generated">
            <a:extLst>
              <a:ext uri="{FF2B5EF4-FFF2-40B4-BE49-F238E27FC236}">
                <a16:creationId xmlns:a16="http://schemas.microsoft.com/office/drawing/2014/main" id="{A6D81E5F-63F2-0E49-BB5E-547255E4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0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7B17F2B-F6C2-0D45-A09B-9E0F9350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07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477D14-6473-424A-8FD3-8ED11BABEBBD}"/>
              </a:ext>
            </a:extLst>
          </p:cNvPr>
          <p:cNvSpPr txBox="1"/>
          <p:nvPr/>
        </p:nvSpPr>
        <p:spPr>
          <a:xfrm>
            <a:off x="2613457" y="2100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5EBB2-B8FD-A545-97E8-F12040B735BC}"/>
              </a:ext>
            </a:extLst>
          </p:cNvPr>
          <p:cNvSpPr txBox="1"/>
          <p:nvPr/>
        </p:nvSpPr>
        <p:spPr>
          <a:xfrm>
            <a:off x="2594920" y="103796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7045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3B08C10-5360-734E-9F88-E1D86AC3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B7D72A-0768-244D-8C8D-6C7BF9EE6921}"/>
              </a:ext>
            </a:extLst>
          </p:cNvPr>
          <p:cNvSpPr txBox="1"/>
          <p:nvPr/>
        </p:nvSpPr>
        <p:spPr>
          <a:xfrm>
            <a:off x="2959448" y="222421"/>
            <a:ext cx="898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A9CD4-63EA-2444-A490-3FA87C07D906}"/>
              </a:ext>
            </a:extLst>
          </p:cNvPr>
          <p:cNvSpPr txBox="1"/>
          <p:nvPr/>
        </p:nvSpPr>
        <p:spPr>
          <a:xfrm>
            <a:off x="2940911" y="1050323"/>
            <a:ext cx="898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230356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now, person, people&#10;&#10;Description automatically generated">
            <a:extLst>
              <a:ext uri="{FF2B5EF4-FFF2-40B4-BE49-F238E27FC236}">
                <a16:creationId xmlns:a16="http://schemas.microsoft.com/office/drawing/2014/main" id="{D07F1CFE-85A9-9946-A4EF-2707A7C9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0"/>
            <a:ext cx="2508422" cy="6841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48DE8-3D7C-9742-AA74-5EE14AC2D82F}"/>
              </a:ext>
            </a:extLst>
          </p:cNvPr>
          <p:cNvSpPr txBox="1"/>
          <p:nvPr/>
        </p:nvSpPr>
        <p:spPr>
          <a:xfrm>
            <a:off x="2947096" y="704332"/>
            <a:ext cx="891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1A4B0-684F-8749-9968-2CE995792BE7}"/>
              </a:ext>
            </a:extLst>
          </p:cNvPr>
          <p:cNvSpPr txBox="1"/>
          <p:nvPr/>
        </p:nvSpPr>
        <p:spPr>
          <a:xfrm>
            <a:off x="2928560" y="1532234"/>
            <a:ext cx="891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248318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E4EBC96-B255-B44C-BA97-5EBDCB83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outdoor, snow, person, people&#10;&#10;Description automatically generated">
            <a:extLst>
              <a:ext uri="{FF2B5EF4-FFF2-40B4-BE49-F238E27FC236}">
                <a16:creationId xmlns:a16="http://schemas.microsoft.com/office/drawing/2014/main" id="{D07F1CFE-85A9-9946-A4EF-2707A7C9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58" y="-96046"/>
            <a:ext cx="2557849" cy="6975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0B213-E594-D345-BBEA-B99C67700FC1}"/>
              </a:ext>
            </a:extLst>
          </p:cNvPr>
          <p:cNvSpPr txBox="1"/>
          <p:nvPr/>
        </p:nvSpPr>
        <p:spPr>
          <a:xfrm>
            <a:off x="2724675" y="185348"/>
            <a:ext cx="915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5AAE0-90AD-604F-96F6-A18214A675FC}"/>
              </a:ext>
            </a:extLst>
          </p:cNvPr>
          <p:cNvSpPr txBox="1"/>
          <p:nvPr/>
        </p:nvSpPr>
        <p:spPr>
          <a:xfrm>
            <a:off x="2706138" y="1013250"/>
            <a:ext cx="915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133981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in, riding, person, track&#10;&#10;Description automatically generated">
            <a:extLst>
              <a:ext uri="{FF2B5EF4-FFF2-40B4-BE49-F238E27FC236}">
                <a16:creationId xmlns:a16="http://schemas.microsoft.com/office/drawing/2014/main" id="{7F9EF7DB-1A80-8D45-BCAD-805FE342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3"/>
            <a:ext cx="2508421" cy="6841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90D91-FB57-D94E-A98E-DF0EB2E74E65}"/>
              </a:ext>
            </a:extLst>
          </p:cNvPr>
          <p:cNvSpPr txBox="1"/>
          <p:nvPr/>
        </p:nvSpPr>
        <p:spPr>
          <a:xfrm>
            <a:off x="2947096" y="704332"/>
            <a:ext cx="891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92FD-D414-F142-B2F3-5392BB007420}"/>
              </a:ext>
            </a:extLst>
          </p:cNvPr>
          <p:cNvSpPr txBox="1"/>
          <p:nvPr/>
        </p:nvSpPr>
        <p:spPr>
          <a:xfrm>
            <a:off x="2928560" y="1532234"/>
            <a:ext cx="891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250227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18A23D7-9242-DD45-B8CE-C8E49150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rain, riding, person, track&#10;&#10;Description automatically generated">
            <a:extLst>
              <a:ext uri="{FF2B5EF4-FFF2-40B4-BE49-F238E27FC236}">
                <a16:creationId xmlns:a16="http://schemas.microsoft.com/office/drawing/2014/main" id="{7F9EF7DB-1A80-8D45-BCAD-805FE342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57" y="-28645"/>
            <a:ext cx="2533135" cy="6908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8F38A-F5C5-DD43-BD82-69EB4F1C52B4}"/>
              </a:ext>
            </a:extLst>
          </p:cNvPr>
          <p:cNvSpPr txBox="1"/>
          <p:nvPr/>
        </p:nvSpPr>
        <p:spPr>
          <a:xfrm>
            <a:off x="2724675" y="185348"/>
            <a:ext cx="915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8B39E-869F-614B-846D-B19D7BDF10E9}"/>
              </a:ext>
            </a:extLst>
          </p:cNvPr>
          <p:cNvSpPr txBox="1"/>
          <p:nvPr/>
        </p:nvSpPr>
        <p:spPr>
          <a:xfrm>
            <a:off x="2706138" y="1013250"/>
            <a:ext cx="915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248767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field&#10;&#10;Description automatically generated">
            <a:extLst>
              <a:ext uri="{FF2B5EF4-FFF2-40B4-BE49-F238E27FC236}">
                <a16:creationId xmlns:a16="http://schemas.microsoft.com/office/drawing/2014/main" id="{FDE243CE-5FA4-AB43-BAC8-87560FB1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421DDA-1EA4-E040-9293-23EB0072406C}"/>
              </a:ext>
            </a:extLst>
          </p:cNvPr>
          <p:cNvSpPr txBox="1"/>
          <p:nvPr/>
        </p:nvSpPr>
        <p:spPr>
          <a:xfrm>
            <a:off x="1031790" y="1544595"/>
            <a:ext cx="101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70FA2-02C1-344D-B413-0FE920EFC36E}"/>
              </a:ext>
            </a:extLst>
          </p:cNvPr>
          <p:cNvSpPr txBox="1"/>
          <p:nvPr/>
        </p:nvSpPr>
        <p:spPr>
          <a:xfrm>
            <a:off x="1013254" y="2372497"/>
            <a:ext cx="101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418421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5C2AAC93-F85F-8942-9AD4-594B602A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145E3-ACB6-2740-9844-52D9C08FD0AA}"/>
              </a:ext>
            </a:extLst>
          </p:cNvPr>
          <p:cNvSpPr txBox="1"/>
          <p:nvPr/>
        </p:nvSpPr>
        <p:spPr>
          <a:xfrm>
            <a:off x="1031790" y="481913"/>
            <a:ext cx="101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5BF74-7D1F-594D-ADA8-0500C82BE794}"/>
              </a:ext>
            </a:extLst>
          </p:cNvPr>
          <p:cNvSpPr txBox="1"/>
          <p:nvPr/>
        </p:nvSpPr>
        <p:spPr>
          <a:xfrm>
            <a:off x="1013254" y="1309815"/>
            <a:ext cx="101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32639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standing, group&#10;&#10;Description automatically generated">
            <a:extLst>
              <a:ext uri="{FF2B5EF4-FFF2-40B4-BE49-F238E27FC236}">
                <a16:creationId xmlns:a16="http://schemas.microsoft.com/office/drawing/2014/main" id="{AA5E120C-4363-CE4D-8C81-2348BD22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A576C6-C36A-6B4B-B5C1-E5E576604830}"/>
              </a:ext>
            </a:extLst>
          </p:cNvPr>
          <p:cNvSpPr txBox="1"/>
          <p:nvPr/>
        </p:nvSpPr>
        <p:spPr>
          <a:xfrm>
            <a:off x="1031790" y="481913"/>
            <a:ext cx="101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A968E-84F2-B243-AD6E-99437C7FA008}"/>
              </a:ext>
            </a:extLst>
          </p:cNvPr>
          <p:cNvSpPr txBox="1"/>
          <p:nvPr/>
        </p:nvSpPr>
        <p:spPr>
          <a:xfrm>
            <a:off x="1013254" y="1309815"/>
            <a:ext cx="101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114819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D278C27-2913-3146-BB6A-07AB64AE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8D473-F947-F443-85F3-270BF26B2AE4}"/>
              </a:ext>
            </a:extLst>
          </p:cNvPr>
          <p:cNvSpPr txBox="1"/>
          <p:nvPr/>
        </p:nvSpPr>
        <p:spPr>
          <a:xfrm>
            <a:off x="1031790" y="481913"/>
            <a:ext cx="101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8B4E9-547B-4A4A-937D-2059E8BF6725}"/>
              </a:ext>
            </a:extLst>
          </p:cNvPr>
          <p:cNvSpPr txBox="1"/>
          <p:nvPr/>
        </p:nvSpPr>
        <p:spPr>
          <a:xfrm>
            <a:off x="1013254" y="1309815"/>
            <a:ext cx="101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4259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28F27-E1E6-B74A-AE60-12B98226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7578A3-517B-F147-B3D3-02A7B74F0811}"/>
              </a:ext>
            </a:extLst>
          </p:cNvPr>
          <p:cNvSpPr txBox="1"/>
          <p:nvPr/>
        </p:nvSpPr>
        <p:spPr>
          <a:xfrm>
            <a:off x="1414850" y="1606378"/>
            <a:ext cx="101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B723F-8AB8-B445-91D3-7883643F4AAF}"/>
              </a:ext>
            </a:extLst>
          </p:cNvPr>
          <p:cNvSpPr txBox="1"/>
          <p:nvPr/>
        </p:nvSpPr>
        <p:spPr>
          <a:xfrm>
            <a:off x="1396314" y="2434280"/>
            <a:ext cx="101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116068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F2B40-9368-8145-B207-6B9B4123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7E613-299C-7C41-BB91-669D9510CA2F}"/>
              </a:ext>
            </a:extLst>
          </p:cNvPr>
          <p:cNvSpPr txBox="1"/>
          <p:nvPr/>
        </p:nvSpPr>
        <p:spPr>
          <a:xfrm>
            <a:off x="1031790" y="1495167"/>
            <a:ext cx="101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B87CB-F84B-A04A-AD1C-A6CDD6247D16}"/>
              </a:ext>
            </a:extLst>
          </p:cNvPr>
          <p:cNvSpPr txBox="1"/>
          <p:nvPr/>
        </p:nvSpPr>
        <p:spPr>
          <a:xfrm>
            <a:off x="1013254" y="2323069"/>
            <a:ext cx="1015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83343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D59A6-1E86-114B-A048-BA6A232B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DF0BB-093E-504D-AA3D-189C8606CE68}"/>
              </a:ext>
            </a:extLst>
          </p:cNvPr>
          <p:cNvSpPr txBox="1"/>
          <p:nvPr/>
        </p:nvSpPr>
        <p:spPr>
          <a:xfrm>
            <a:off x="2613457" y="3459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3D811-E1E0-F242-9CDC-C1B945368660}"/>
              </a:ext>
            </a:extLst>
          </p:cNvPr>
          <p:cNvSpPr txBox="1"/>
          <p:nvPr/>
        </p:nvSpPr>
        <p:spPr>
          <a:xfrm>
            <a:off x="2594920" y="117389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55446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9D7F388-881A-5E4D-8932-62303327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376D3-DB69-DE40-94AA-A70B452EC107}"/>
              </a:ext>
            </a:extLst>
          </p:cNvPr>
          <p:cNvSpPr txBox="1"/>
          <p:nvPr/>
        </p:nvSpPr>
        <p:spPr>
          <a:xfrm>
            <a:off x="1810267" y="197708"/>
            <a:ext cx="1006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BE06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9D1B-87DD-3143-A70F-EC60B1B71C4E}"/>
              </a:ext>
            </a:extLst>
          </p:cNvPr>
          <p:cNvSpPr txBox="1"/>
          <p:nvPr/>
        </p:nvSpPr>
        <p:spPr>
          <a:xfrm>
            <a:off x="1791731" y="1025610"/>
            <a:ext cx="1006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284294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70</Words>
  <Application>Microsoft Macintosh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Kapus, Mary J</dc:creator>
  <cp:lastModifiedBy>Kapus, Mary J</cp:lastModifiedBy>
  <cp:revision>14</cp:revision>
  <dcterms:created xsi:type="dcterms:W3CDTF">2020-10-07T13:06:18Z</dcterms:created>
  <dcterms:modified xsi:type="dcterms:W3CDTF">2020-10-07T13:40:44Z</dcterms:modified>
</cp:coreProperties>
</file>