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8" r:id="rId4"/>
  </p:sldMasterIdLst>
  <p:notesMasterIdLst>
    <p:notesMasterId r:id="rId24"/>
  </p:notesMasterIdLst>
  <p:sldIdLst>
    <p:sldId id="539" r:id="rId5"/>
    <p:sldId id="257" r:id="rId6"/>
    <p:sldId id="547" r:id="rId7"/>
    <p:sldId id="540" r:id="rId8"/>
    <p:sldId id="558" r:id="rId9"/>
    <p:sldId id="550" r:id="rId10"/>
    <p:sldId id="580" r:id="rId11"/>
    <p:sldId id="559" r:id="rId12"/>
    <p:sldId id="569" r:id="rId13"/>
    <p:sldId id="583" r:id="rId14"/>
    <p:sldId id="572" r:id="rId15"/>
    <p:sldId id="581" r:id="rId16"/>
    <p:sldId id="582" r:id="rId17"/>
    <p:sldId id="584" r:id="rId18"/>
    <p:sldId id="585" r:id="rId19"/>
    <p:sldId id="586" r:id="rId20"/>
    <p:sldId id="587" r:id="rId21"/>
    <p:sldId id="588" r:id="rId22"/>
    <p:sldId id="58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0000"/>
    <a:srgbClr val="00253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94710" autoAdjust="0"/>
  </p:normalViewPr>
  <p:slideViewPr>
    <p:cSldViewPr snapToGrid="0">
      <p:cViewPr varScale="1">
        <p:scale>
          <a:sx n="78" d="100"/>
          <a:sy n="78" d="100"/>
        </p:scale>
        <p:origin x="768" y="67"/>
      </p:cViewPr>
      <p:guideLst/>
    </p:cSldViewPr>
  </p:slideViewPr>
  <p:outlineViewPr>
    <p:cViewPr>
      <p:scale>
        <a:sx n="33" d="100"/>
        <a:sy n="33" d="100"/>
      </p:scale>
      <p:origin x="0" y="-31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03401A8-3220-413E-B964-4A8659985FD3}" type="slidenum">
              <a:rPr lang="en-US" smtClean="0"/>
              <a:t>1</a:t>
            </a:fld>
            <a:endParaRPr lang="en-US"/>
          </a:p>
        </p:txBody>
      </p:sp>
    </p:spTree>
    <p:extLst>
      <p:ext uri="{BB962C8B-B14F-4D97-AF65-F5344CB8AC3E}">
        <p14:creationId xmlns:p14="http://schemas.microsoft.com/office/powerpoint/2010/main" val="37241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lgn="r"/>
            <a:r>
              <a:rPr lang="en-US"/>
              <a:t>3/1/20XX</a:t>
            </a:r>
          </a:p>
        </p:txBody>
      </p:sp>
      <p:sp>
        <p:nvSpPr>
          <p:cNvPr id="8" name="Footer Placeholder 7"/>
          <p:cNvSpPr>
            <a:spLocks noGrp="1"/>
          </p:cNvSpPr>
          <p:nvPr>
            <p:ph type="ftr" sz="quarter" idx="11"/>
          </p:nvPr>
        </p:nvSpPr>
        <p:spPr/>
        <p:txBody>
          <a:bodyPr/>
          <a:lstStyle/>
          <a:p>
            <a:r>
              <a:rPr lang="en-US" sz="1000"/>
              <a:t>Sample footer text</a:t>
            </a:r>
          </a:p>
        </p:txBody>
      </p:sp>
      <p:sp>
        <p:nvSpPr>
          <p:cNvPr id="9" name="Slide Number Placeholder 8"/>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082877406"/>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r>
              <a:rPr lang="en-US"/>
              <a:t>3/1/20XX</a:t>
            </a:r>
          </a:p>
        </p:txBody>
      </p:sp>
      <p:sp>
        <p:nvSpPr>
          <p:cNvPr id="5" name="Footer Placeholder 4"/>
          <p:cNvSpPr>
            <a:spLocks noGrp="1"/>
          </p:cNvSpPr>
          <p:nvPr>
            <p:ph type="ftr" sz="quarter" idx="11"/>
          </p:nvPr>
        </p:nvSpPr>
        <p:spPr/>
        <p:txBody>
          <a:bodyPr/>
          <a:lstStyle/>
          <a:p>
            <a:r>
              <a:rPr lang="en-US" sz="1000"/>
              <a:t>Sample footer text</a:t>
            </a:r>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19193316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r>
              <a:rPr lang="en-US"/>
              <a:t>3/1/20XX</a:t>
            </a:r>
          </a:p>
        </p:txBody>
      </p:sp>
      <p:sp>
        <p:nvSpPr>
          <p:cNvPr id="5" name="Footer Placeholder 4"/>
          <p:cNvSpPr>
            <a:spLocks noGrp="1"/>
          </p:cNvSpPr>
          <p:nvPr>
            <p:ph type="ftr" sz="quarter" idx="11"/>
          </p:nvPr>
        </p:nvSpPr>
        <p:spPr/>
        <p:txBody>
          <a:bodyPr/>
          <a:lstStyle/>
          <a:p>
            <a:r>
              <a:rPr lang="en-US" sz="1000"/>
              <a:t>Sample footer text</a:t>
            </a:r>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50404324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1A4182-6276-41ED-8EAF-0C6A4D8FF0A8}"/>
              </a:ext>
              <a:ext uri="{C183D7F6-B498-43B3-948B-1728B52AA6E4}">
                <adec:decorative xmlns:adec="http://schemas.microsoft.com/office/drawing/2017/decorative" val="1"/>
              </a:ext>
            </a:extLst>
          </p:cNvPr>
          <p:cNvSpPr/>
          <p:nvPr userDrawn="1"/>
        </p:nvSpPr>
        <p:spPr>
          <a:xfrm>
            <a:off x="0" y="0"/>
            <a:ext cx="12192000" cy="60990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EF4B644F-A23D-409C-9540-B41AC18DB546}"/>
              </a:ext>
              <a:ext uri="{C183D7F6-B498-43B3-948B-1728B52AA6E4}">
                <adec:decorative xmlns:adec="http://schemas.microsoft.com/office/drawing/2017/decorative" val="1"/>
              </a:ext>
            </a:extLst>
          </p:cNvPr>
          <p:cNvSpPr/>
          <p:nvPr userDrawn="1"/>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62000" y="839336"/>
            <a:ext cx="4123899" cy="3475513"/>
          </a:xfrm>
        </p:spPr>
        <p:txBody>
          <a:bodyPr anchor="ctr">
            <a:normAutofit/>
          </a:bodyPr>
          <a:lstStyle>
            <a:lvl1pPr>
              <a:defRPr sz="5200"/>
            </a:lvl1pPr>
          </a:lstStyle>
          <a:p>
            <a:pPr algn="l"/>
            <a:r>
              <a:rPr lang="en-US" sz="480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62000" y="4570807"/>
            <a:ext cx="4123899" cy="1524000"/>
          </a:xfrm>
        </p:spPr>
        <p:txBody>
          <a:bodyPr/>
          <a:lstStyle>
            <a:lvl1pPr marL="0" indent="0">
              <a:buNone/>
              <a:defRPr/>
            </a:lvl1pPr>
          </a:lstStyle>
          <a:p>
            <a:pPr algn="l"/>
            <a:r>
              <a:rPr lang="en-US"/>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5330952" y="754711"/>
            <a:ext cx="6099048" cy="5340096"/>
          </a:xfrm>
          <a:solidFill>
            <a:schemeClr val="accent6">
              <a:lumMod val="50000"/>
            </a:schemeClr>
          </a:solidFill>
        </p:spPr>
        <p:txBody>
          <a:bodyPr/>
          <a:lstStyle/>
          <a:p>
            <a:r>
              <a:rPr lang="en-US"/>
              <a:t>Click icon to add picture</a:t>
            </a:r>
          </a:p>
        </p:txBody>
      </p:sp>
    </p:spTree>
    <p:extLst>
      <p:ext uri="{BB962C8B-B14F-4D97-AF65-F5344CB8AC3E}">
        <p14:creationId xmlns:p14="http://schemas.microsoft.com/office/powerpoint/2010/main" val="2373294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solidFill>
            <a:schemeClr val="tx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solidFill>
        </p:spPr>
        <p:txBody>
          <a:bodyPr/>
          <a:lstStyle/>
          <a:p>
            <a:r>
              <a:rPr lang="en-US"/>
              <a:t>Click icon to add picture</a:t>
            </a:r>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solidFill>
        </p:spPr>
        <p:txBody>
          <a:bodyPr/>
          <a:lstStyle/>
          <a:p>
            <a:r>
              <a:rPr lang="en-US"/>
              <a:t>Click icon to add picture</a:t>
            </a:r>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atin typeface="Roboto" panose="02000000000000000000" pitchFamily="2" charset="0"/>
                <a:ea typeface="Roboto" panose="02000000000000000000" pitchFamily="2" charset="0"/>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90819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4CD44A43-6E39-4FE6-87BB-C65CE8FC6B1A}"/>
              </a:ext>
            </a:extLst>
          </p:cNvPr>
          <p:cNvSpPr>
            <a:spLocks noGrp="1"/>
          </p:cNvSpPr>
          <p:nvPr>
            <p:ph type="title"/>
          </p:nvPr>
        </p:nvSpPr>
        <p:spPr>
          <a:xfrm>
            <a:off x="6096000" y="1517650"/>
            <a:ext cx="4565650" cy="1344613"/>
          </a:xfrm>
        </p:spPr>
        <p:txBody>
          <a:bodyPr>
            <a:normAutofit/>
          </a:bodyPr>
          <a:lstStyle/>
          <a:p>
            <a:r>
              <a:rPr lang="en-US"/>
              <a:t>Click to edit Master title style</a:t>
            </a:r>
          </a:p>
        </p:txBody>
      </p:sp>
      <p:sp>
        <p:nvSpPr>
          <p:cNvPr id="18" name="Picture Placeholder 17">
            <a:extLst>
              <a:ext uri="{FF2B5EF4-FFF2-40B4-BE49-F238E27FC236}">
                <a16:creationId xmlns:a16="http://schemas.microsoft.com/office/drawing/2014/main" id="{5229EB0D-B986-4E26-BDF3-305AE3233EB7}"/>
              </a:ext>
            </a:extLst>
          </p:cNvPr>
          <p:cNvSpPr>
            <a:spLocks noGrp="1"/>
          </p:cNvSpPr>
          <p:nvPr>
            <p:ph type="pic" sz="quarter" idx="13"/>
          </p:nvPr>
        </p:nvSpPr>
        <p:spPr>
          <a:xfrm>
            <a:off x="758952" y="883487"/>
            <a:ext cx="4562856" cy="2441448"/>
          </a:xfrm>
          <a:solidFill>
            <a:schemeClr val="accent6"/>
          </a:solidFill>
        </p:spPr>
        <p:txBody>
          <a:bodyPr/>
          <a:lstStyle/>
          <a:p>
            <a:r>
              <a:rPr lang="en-US"/>
              <a:t>Click icon to add picture</a:t>
            </a:r>
          </a:p>
        </p:txBody>
      </p:sp>
      <p:sp>
        <p:nvSpPr>
          <p:cNvPr id="19" name="Picture Placeholder 17">
            <a:extLst>
              <a:ext uri="{FF2B5EF4-FFF2-40B4-BE49-F238E27FC236}">
                <a16:creationId xmlns:a16="http://schemas.microsoft.com/office/drawing/2014/main" id="{37E21EC2-9A85-4522-B6AD-3FF227CACDD7}"/>
              </a:ext>
            </a:extLst>
          </p:cNvPr>
          <p:cNvSpPr>
            <a:spLocks noGrp="1"/>
          </p:cNvSpPr>
          <p:nvPr>
            <p:ph type="pic" sz="quarter" idx="14"/>
          </p:nvPr>
        </p:nvSpPr>
        <p:spPr>
          <a:xfrm>
            <a:off x="758952" y="3593592"/>
            <a:ext cx="4562856" cy="2441448"/>
          </a:xfrm>
          <a:solidFill>
            <a:schemeClr val="accent6"/>
          </a:solidFill>
        </p:spPr>
        <p:txBody>
          <a:bodyPr/>
          <a:lstStyle/>
          <a:p>
            <a:r>
              <a:rPr lang="en-US"/>
              <a:t>Click icon to add picture</a:t>
            </a:r>
          </a:p>
        </p:txBody>
      </p:sp>
      <p:sp>
        <p:nvSpPr>
          <p:cNvPr id="16" name="Content Placeholder 1">
            <a:extLst>
              <a:ext uri="{FF2B5EF4-FFF2-40B4-BE49-F238E27FC236}">
                <a16:creationId xmlns:a16="http://schemas.microsoft.com/office/drawing/2014/main" id="{9F9D0834-E38A-4C71-95D5-A8A2B973AC09}"/>
              </a:ext>
            </a:extLst>
          </p:cNvPr>
          <p:cNvSpPr>
            <a:spLocks noGrp="1"/>
          </p:cNvSpPr>
          <p:nvPr>
            <p:ph idx="1"/>
          </p:nvPr>
        </p:nvSpPr>
        <p:spPr>
          <a:xfrm>
            <a:off x="6095998" y="2970213"/>
            <a:ext cx="4565651" cy="3125787"/>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041385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EDA639-2F5C-4255-BE42-C41A5ABBC24D}"/>
              </a:ext>
              <a:ext uri="{C183D7F6-B498-43B3-948B-1728B52AA6E4}">
                <adec:decorative xmlns:adec="http://schemas.microsoft.com/office/drawing/2017/decorative" val="1"/>
              </a:ext>
            </a:extLst>
          </p:cNvPr>
          <p:cNvSpPr/>
          <p:nvPr userDrawn="1"/>
        </p:nvSpPr>
        <p:spPr>
          <a:xfrm>
            <a:off x="0" y="0"/>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0"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solidFill>
        </p:spPr>
        <p:txBody>
          <a:bodyPr/>
          <a:lstStyle/>
          <a:p>
            <a:r>
              <a:rPr lang="en-US"/>
              <a:t>Click icon to add picture</a:t>
            </a:r>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4"/>
            <a:ext cx="4480560" cy="2796945"/>
          </a:xfrm>
        </p:spPr>
        <p:txBody>
          <a:bodyPr anchor="ctr">
            <a:normAutofit/>
          </a:bodyPr>
          <a:lstStyle>
            <a:lvl1pPr>
              <a:defRPr sz="4400"/>
            </a:lvl1pPr>
          </a:lstStyle>
          <a:p>
            <a:pPr algn="l"/>
            <a:r>
              <a:rPr lang="en-US"/>
              <a:t>Click to edit Master title style</a:t>
            </a:r>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p>
        </p:txBody>
      </p:sp>
    </p:spTree>
    <p:extLst>
      <p:ext uri="{BB962C8B-B14F-4D97-AF65-F5344CB8AC3E}">
        <p14:creationId xmlns:p14="http://schemas.microsoft.com/office/powerpoint/2010/main" val="179119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03AAFC-F6FA-4A24-BE1D-34AE6AD64CD3}"/>
              </a:ext>
              <a:ext uri="{C183D7F6-B498-43B3-948B-1728B52AA6E4}">
                <adec:decorative xmlns:adec="http://schemas.microsoft.com/office/drawing/2017/decorative" val="1"/>
              </a:ext>
            </a:extLst>
          </p:cNvPr>
          <p:cNvSpPr/>
          <p:nvPr userDrawn="1"/>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46760" y="756284"/>
            <a:ext cx="10698480" cy="5349240"/>
          </a:xfrm>
          <a:solidFill>
            <a:schemeClr val="accent6"/>
          </a:solidFill>
        </p:spPr>
        <p:txBody>
          <a:bodyPr/>
          <a:lstStyle/>
          <a:p>
            <a:r>
              <a:rPr lang="en-US"/>
              <a:t>Click icon to add picture</a:t>
            </a:r>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7333488" y="1517904"/>
            <a:ext cx="3749040" cy="2796945"/>
          </a:xfrm>
        </p:spPr>
        <p:txBody>
          <a:bodyPr anchor="ctr">
            <a:normAutofit/>
          </a:bodyPr>
          <a:lstStyle>
            <a:lvl1pPr>
              <a:defRPr sz="6000"/>
            </a:lvl1pPr>
          </a:lstStyle>
          <a:p>
            <a:pPr algn="l"/>
            <a:r>
              <a:rPr lang="en-US"/>
              <a:t>Click to edit Master title style</a:t>
            </a:r>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7333488" y="4479368"/>
            <a:ext cx="3666744" cy="1616631"/>
          </a:xfrm>
        </p:spPr>
        <p:txBody>
          <a:bodyPr/>
          <a:lstStyle>
            <a:lvl1pPr marL="0" indent="0">
              <a:buNone/>
              <a:defRPr/>
            </a:lvl1pPr>
          </a:lstStyle>
          <a:p>
            <a:pPr algn="l"/>
            <a:r>
              <a:rPr lang="en-US"/>
              <a:t>Click to edit Master subtitle style</a:t>
            </a:r>
          </a:p>
        </p:txBody>
      </p:sp>
    </p:spTree>
    <p:extLst>
      <p:ext uri="{BB962C8B-B14F-4D97-AF65-F5344CB8AC3E}">
        <p14:creationId xmlns:p14="http://schemas.microsoft.com/office/powerpoint/2010/main" val="173054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29" name="Picture Placeholder 28">
            <a:extLst>
              <a:ext uri="{FF2B5EF4-FFF2-40B4-BE49-F238E27FC236}">
                <a16:creationId xmlns:a16="http://schemas.microsoft.com/office/drawing/2014/main" id="{26E6BD11-82A7-4729-AD05-B0676F9B1F5F}"/>
              </a:ext>
            </a:extLst>
          </p:cNvPr>
          <p:cNvSpPr>
            <a:spLocks noGrp="1"/>
          </p:cNvSpPr>
          <p:nvPr>
            <p:ph type="pic" sz="quarter" idx="21"/>
          </p:nvPr>
        </p:nvSpPr>
        <p:spPr>
          <a:xfrm>
            <a:off x="1504950" y="2861595"/>
            <a:ext cx="1828800" cy="1993392"/>
          </a:xfrm>
          <a:solidFill>
            <a:schemeClr val="accent6"/>
          </a:solidFill>
        </p:spPr>
        <p:txBody>
          <a:bodyPr/>
          <a:lstStyle/>
          <a:p>
            <a:r>
              <a:rPr lang="en-US"/>
              <a:t>Click icon to add picture</a:t>
            </a:r>
          </a:p>
        </p:txBody>
      </p:sp>
      <p:sp>
        <p:nvSpPr>
          <p:cNvPr id="19" name="Text Placeholder 18">
            <a:extLst>
              <a:ext uri="{FF2B5EF4-FFF2-40B4-BE49-F238E27FC236}">
                <a16:creationId xmlns:a16="http://schemas.microsoft.com/office/drawing/2014/main" id="{6E08135B-D6D5-401C-B151-CDCB20550F16}"/>
              </a:ext>
            </a:extLst>
          </p:cNvPr>
          <p:cNvSpPr>
            <a:spLocks noGrp="1"/>
          </p:cNvSpPr>
          <p:nvPr>
            <p:ph type="body" sz="quarter" idx="13" hasCustomPrompt="1"/>
          </p:nvPr>
        </p:nvSpPr>
        <p:spPr>
          <a:xfrm>
            <a:off x="1508760"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1" name="Text Placeholder 20">
            <a:extLst>
              <a:ext uri="{FF2B5EF4-FFF2-40B4-BE49-F238E27FC236}">
                <a16:creationId xmlns:a16="http://schemas.microsoft.com/office/drawing/2014/main" id="{FA587696-63FF-4232-8879-488DFE1C31EA}"/>
              </a:ext>
            </a:extLst>
          </p:cNvPr>
          <p:cNvSpPr>
            <a:spLocks noGrp="1"/>
          </p:cNvSpPr>
          <p:nvPr>
            <p:ph type="body" sz="quarter" idx="14" hasCustomPrompt="1"/>
          </p:nvPr>
        </p:nvSpPr>
        <p:spPr>
          <a:xfrm>
            <a:off x="1504950"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
        <p:nvSpPr>
          <p:cNvPr id="30" name="Picture Placeholder 28">
            <a:extLst>
              <a:ext uri="{FF2B5EF4-FFF2-40B4-BE49-F238E27FC236}">
                <a16:creationId xmlns:a16="http://schemas.microsoft.com/office/drawing/2014/main" id="{96507A97-E180-468F-B641-141DBA738642}"/>
              </a:ext>
            </a:extLst>
          </p:cNvPr>
          <p:cNvSpPr>
            <a:spLocks noGrp="1"/>
          </p:cNvSpPr>
          <p:nvPr>
            <p:ph type="pic" sz="quarter" idx="22"/>
          </p:nvPr>
        </p:nvSpPr>
        <p:spPr>
          <a:xfrm>
            <a:off x="3953511" y="2861595"/>
            <a:ext cx="1828800" cy="1993392"/>
          </a:xfrm>
          <a:solidFill>
            <a:schemeClr val="accent6"/>
          </a:solidFill>
        </p:spPr>
        <p:txBody>
          <a:bodyPr/>
          <a:lstStyle/>
          <a:p>
            <a:r>
              <a:rPr lang="en-US"/>
              <a:t>Click icon to add picture</a:t>
            </a:r>
          </a:p>
        </p:txBody>
      </p:sp>
      <p:sp>
        <p:nvSpPr>
          <p:cNvPr id="22" name="Text Placeholder 18">
            <a:extLst>
              <a:ext uri="{FF2B5EF4-FFF2-40B4-BE49-F238E27FC236}">
                <a16:creationId xmlns:a16="http://schemas.microsoft.com/office/drawing/2014/main" id="{49BB8F01-AE51-4455-BE0F-8972415A0C06}"/>
              </a:ext>
            </a:extLst>
          </p:cNvPr>
          <p:cNvSpPr>
            <a:spLocks noGrp="1"/>
          </p:cNvSpPr>
          <p:nvPr>
            <p:ph type="body" sz="quarter" idx="15" hasCustomPrompt="1"/>
          </p:nvPr>
        </p:nvSpPr>
        <p:spPr>
          <a:xfrm>
            <a:off x="3942757" y="4854889"/>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3" name="Text Placeholder 20">
            <a:extLst>
              <a:ext uri="{FF2B5EF4-FFF2-40B4-BE49-F238E27FC236}">
                <a16:creationId xmlns:a16="http://schemas.microsoft.com/office/drawing/2014/main" id="{759D2442-D209-4F87-9F2C-19D73A2412D4}"/>
              </a:ext>
            </a:extLst>
          </p:cNvPr>
          <p:cNvSpPr>
            <a:spLocks noGrp="1"/>
          </p:cNvSpPr>
          <p:nvPr>
            <p:ph type="body" sz="quarter" idx="16" hasCustomPrompt="1"/>
          </p:nvPr>
        </p:nvSpPr>
        <p:spPr>
          <a:xfrm>
            <a:off x="3942757" y="5462491"/>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
        <p:nvSpPr>
          <p:cNvPr id="31" name="Picture Placeholder 28">
            <a:extLst>
              <a:ext uri="{FF2B5EF4-FFF2-40B4-BE49-F238E27FC236}">
                <a16:creationId xmlns:a16="http://schemas.microsoft.com/office/drawing/2014/main" id="{A850442C-9915-406C-83D9-8EBE8AD3C243}"/>
              </a:ext>
            </a:extLst>
          </p:cNvPr>
          <p:cNvSpPr>
            <a:spLocks noGrp="1"/>
          </p:cNvSpPr>
          <p:nvPr>
            <p:ph type="pic" sz="quarter" idx="23"/>
          </p:nvPr>
        </p:nvSpPr>
        <p:spPr>
          <a:xfrm>
            <a:off x="6391656" y="2861595"/>
            <a:ext cx="1828800" cy="1993392"/>
          </a:xfrm>
          <a:solidFill>
            <a:schemeClr val="accent6"/>
          </a:solidFill>
        </p:spPr>
        <p:txBody>
          <a:bodyPr/>
          <a:lstStyle/>
          <a:p>
            <a:r>
              <a:rPr lang="en-US"/>
              <a:t>Click icon to add picture</a:t>
            </a:r>
          </a:p>
        </p:txBody>
      </p:sp>
      <p:sp>
        <p:nvSpPr>
          <p:cNvPr id="24" name="Text Placeholder 18">
            <a:extLst>
              <a:ext uri="{FF2B5EF4-FFF2-40B4-BE49-F238E27FC236}">
                <a16:creationId xmlns:a16="http://schemas.microsoft.com/office/drawing/2014/main" id="{A596F3D1-5D97-4111-B3D6-FE37290A6B3D}"/>
              </a:ext>
            </a:extLst>
          </p:cNvPr>
          <p:cNvSpPr>
            <a:spLocks noGrp="1"/>
          </p:cNvSpPr>
          <p:nvPr>
            <p:ph type="body" sz="quarter" idx="17" hasCustomPrompt="1"/>
          </p:nvPr>
        </p:nvSpPr>
        <p:spPr>
          <a:xfrm>
            <a:off x="6391656"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5" name="Text Placeholder 20">
            <a:extLst>
              <a:ext uri="{FF2B5EF4-FFF2-40B4-BE49-F238E27FC236}">
                <a16:creationId xmlns:a16="http://schemas.microsoft.com/office/drawing/2014/main" id="{2D25C272-C21E-4078-818F-B12E10F1827C}"/>
              </a:ext>
            </a:extLst>
          </p:cNvPr>
          <p:cNvSpPr>
            <a:spLocks noGrp="1"/>
          </p:cNvSpPr>
          <p:nvPr>
            <p:ph type="body" sz="quarter" idx="18" hasCustomPrompt="1"/>
          </p:nvPr>
        </p:nvSpPr>
        <p:spPr>
          <a:xfrm>
            <a:off x="6391656"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
        <p:nvSpPr>
          <p:cNvPr id="32" name="Picture Placeholder 28">
            <a:extLst>
              <a:ext uri="{FF2B5EF4-FFF2-40B4-BE49-F238E27FC236}">
                <a16:creationId xmlns:a16="http://schemas.microsoft.com/office/drawing/2014/main" id="{05393806-4E48-45A2-8BD7-0BA36566F3CC}"/>
              </a:ext>
            </a:extLst>
          </p:cNvPr>
          <p:cNvSpPr>
            <a:spLocks noGrp="1"/>
          </p:cNvSpPr>
          <p:nvPr>
            <p:ph type="pic" sz="quarter" idx="24"/>
          </p:nvPr>
        </p:nvSpPr>
        <p:spPr>
          <a:xfrm>
            <a:off x="8833104" y="2862072"/>
            <a:ext cx="1828800" cy="1993392"/>
          </a:xfrm>
          <a:solidFill>
            <a:schemeClr val="accent6"/>
          </a:solidFill>
        </p:spPr>
        <p:txBody>
          <a:bodyPr/>
          <a:lstStyle/>
          <a:p>
            <a:r>
              <a:rPr lang="en-US"/>
              <a:t>Click icon to add picture</a:t>
            </a:r>
          </a:p>
        </p:txBody>
      </p:sp>
      <p:sp>
        <p:nvSpPr>
          <p:cNvPr id="26" name="Text Placeholder 18">
            <a:extLst>
              <a:ext uri="{FF2B5EF4-FFF2-40B4-BE49-F238E27FC236}">
                <a16:creationId xmlns:a16="http://schemas.microsoft.com/office/drawing/2014/main" id="{DD19656C-C87E-4938-A66D-D6836DBC653A}"/>
              </a:ext>
            </a:extLst>
          </p:cNvPr>
          <p:cNvSpPr>
            <a:spLocks noGrp="1"/>
          </p:cNvSpPr>
          <p:nvPr>
            <p:ph type="body" sz="quarter" idx="19" hasCustomPrompt="1"/>
          </p:nvPr>
        </p:nvSpPr>
        <p:spPr>
          <a:xfrm>
            <a:off x="8825653" y="4855651"/>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7" name="Text Placeholder 20">
            <a:extLst>
              <a:ext uri="{FF2B5EF4-FFF2-40B4-BE49-F238E27FC236}">
                <a16:creationId xmlns:a16="http://schemas.microsoft.com/office/drawing/2014/main" id="{DF55E1E1-7FB8-465C-B720-E39D43FFECC8}"/>
              </a:ext>
            </a:extLst>
          </p:cNvPr>
          <p:cNvSpPr>
            <a:spLocks noGrp="1"/>
          </p:cNvSpPr>
          <p:nvPr>
            <p:ph type="body" sz="quarter" idx="20" hasCustomPrompt="1"/>
          </p:nvPr>
        </p:nvSpPr>
        <p:spPr>
          <a:xfrm>
            <a:off x="8825653" y="5468299"/>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Tree>
    <p:extLst>
      <p:ext uri="{BB962C8B-B14F-4D97-AF65-F5344CB8AC3E}">
        <p14:creationId xmlns:p14="http://schemas.microsoft.com/office/powerpoint/2010/main" val="13986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0FFFD15-4D1A-45CA-9374-373A700D366B}"/>
              </a:ext>
            </a:extLst>
          </p:cNvPr>
          <p:cNvSpPr>
            <a:spLocks noGrp="1"/>
          </p:cNvSpPr>
          <p:nvPr>
            <p:ph sz="quarter" idx="13"/>
          </p:nvPr>
        </p:nvSpPr>
        <p:spPr>
          <a:xfrm>
            <a:off x="838200" y="2181225"/>
            <a:ext cx="10515600" cy="387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376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6384"/>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D13F3BC3-6D4F-4A91-9397-DEB976DF5B59}"/>
              </a:ext>
            </a:extLst>
          </p:cNvPr>
          <p:cNvSpPr>
            <a:spLocks noGrp="1"/>
          </p:cNvSpPr>
          <p:nvPr>
            <p:ph type="body" sz="quarter" idx="13"/>
          </p:nvPr>
        </p:nvSpPr>
        <p:spPr>
          <a:xfrm>
            <a:off x="4622292"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336BAA8-288D-4A65-AF12-E44ED08AF83A}"/>
              </a:ext>
            </a:extLst>
          </p:cNvPr>
          <p:cNvSpPr>
            <a:spLocks noGrp="1"/>
          </p:cNvSpPr>
          <p:nvPr>
            <p:ph sz="quarter" idx="14"/>
          </p:nvPr>
        </p:nvSpPr>
        <p:spPr>
          <a:xfrm>
            <a:off x="4622292"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7698867"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7698867"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72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r>
              <a:rPr lang="en-US"/>
              <a:t>3/1/20XX</a:t>
            </a:r>
          </a:p>
        </p:txBody>
      </p:sp>
      <p:sp>
        <p:nvSpPr>
          <p:cNvPr id="5" name="Footer Placeholder 4"/>
          <p:cNvSpPr>
            <a:spLocks noGrp="1"/>
          </p:cNvSpPr>
          <p:nvPr>
            <p:ph type="ftr" sz="quarter" idx="11"/>
          </p:nvPr>
        </p:nvSpPr>
        <p:spPr/>
        <p:txBody>
          <a:bodyPr/>
          <a:lstStyle/>
          <a:p>
            <a:r>
              <a:rPr lang="en-US" sz="1000"/>
              <a:t>Sample footer text</a:t>
            </a:r>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30011785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5388F8-94ED-41CA-A4EE-E0FA1CAC03B2}"/>
              </a:ext>
              <a:ext uri="{C183D7F6-B498-43B3-948B-1728B52AA6E4}">
                <adec:decorative xmlns:adec="http://schemas.microsoft.com/office/drawing/2017/decorative" val="1"/>
              </a:ext>
            </a:extLst>
          </p:cNvPr>
          <p:cNvSpPr/>
          <p:nvPr userDrawn="1"/>
        </p:nvSpPr>
        <p:spPr>
          <a:xfrm>
            <a:off x="0"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0"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4" y="1517903"/>
            <a:ext cx="5250030" cy="1345115"/>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4" y="2970222"/>
            <a:ext cx="5250030" cy="3128826"/>
          </a:xfrm>
        </p:spPr>
        <p:txBody>
          <a:bodyPr>
            <a:normAutofit/>
          </a:bodyPr>
          <a:lstStyle>
            <a:lvl1pPr marL="0" indent="0">
              <a:lnSpc>
                <a:spcPct val="100000"/>
              </a:lnSpc>
              <a:spcBef>
                <a:spcPts val="0"/>
              </a:spcBef>
              <a:buNone/>
              <a:defRPr sz="2200"/>
            </a:lvl1pPr>
          </a:lstStyle>
          <a:p>
            <a:pPr lvl="0"/>
            <a:r>
              <a:rPr lang="en-US"/>
              <a:t>Click to edit Master text styles</a:t>
            </a:r>
          </a:p>
        </p:txBody>
      </p:sp>
    </p:spTree>
    <p:extLst>
      <p:ext uri="{BB962C8B-B14F-4D97-AF65-F5344CB8AC3E}">
        <p14:creationId xmlns:p14="http://schemas.microsoft.com/office/powerpoint/2010/main" val="23013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r>
              <a:rPr lang="en-US"/>
              <a:t>3/1/20XX</a:t>
            </a:r>
          </a:p>
        </p:txBody>
      </p:sp>
      <p:sp>
        <p:nvSpPr>
          <p:cNvPr id="5" name="Footer Placeholder 4"/>
          <p:cNvSpPr>
            <a:spLocks noGrp="1"/>
          </p:cNvSpPr>
          <p:nvPr>
            <p:ph type="ftr" sz="quarter" idx="11"/>
          </p:nvPr>
        </p:nvSpPr>
        <p:spPr/>
        <p:txBody>
          <a:bodyPr/>
          <a:lstStyle/>
          <a:p>
            <a:r>
              <a:rPr lang="en-US" sz="1000"/>
              <a:t>Sample footer text</a:t>
            </a:r>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8640814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r>
              <a:rPr lang="en-US"/>
              <a:t>3/1/20XX</a:t>
            </a:r>
          </a:p>
        </p:txBody>
      </p:sp>
      <p:sp>
        <p:nvSpPr>
          <p:cNvPr id="6" name="Footer Placeholder 5"/>
          <p:cNvSpPr>
            <a:spLocks noGrp="1"/>
          </p:cNvSpPr>
          <p:nvPr>
            <p:ph type="ftr" sz="quarter" idx="11"/>
          </p:nvPr>
        </p:nvSpPr>
        <p:spPr/>
        <p:txBody>
          <a:bodyPr/>
          <a:lstStyle/>
          <a:p>
            <a:r>
              <a:rPr lang="en-US" sz="1000"/>
              <a:t>Sample footer text</a:t>
            </a:r>
          </a:p>
        </p:txBody>
      </p:sp>
      <p:sp>
        <p:nvSpPr>
          <p:cNvPr id="7" name="Slide Number Placeholder 6"/>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12319947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gn="r"/>
            <a:r>
              <a:rPr lang="en-US"/>
              <a:t>3/1/20XX</a:t>
            </a:r>
          </a:p>
        </p:txBody>
      </p:sp>
      <p:sp>
        <p:nvSpPr>
          <p:cNvPr id="8" name="Footer Placeholder 7"/>
          <p:cNvSpPr>
            <a:spLocks noGrp="1"/>
          </p:cNvSpPr>
          <p:nvPr>
            <p:ph type="ftr" sz="quarter" idx="11"/>
          </p:nvPr>
        </p:nvSpPr>
        <p:spPr/>
        <p:txBody>
          <a:bodyPr/>
          <a:lstStyle/>
          <a:p>
            <a:r>
              <a:rPr lang="en-US" sz="1000"/>
              <a:t>Sample footer text</a:t>
            </a:r>
          </a:p>
        </p:txBody>
      </p:sp>
      <p:sp>
        <p:nvSpPr>
          <p:cNvPr id="9" name="Slide Number Placeholder 8"/>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655443138"/>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gn="r"/>
            <a:r>
              <a:rPr lang="en-US"/>
              <a:t>3/1/20XX</a:t>
            </a:r>
          </a:p>
        </p:txBody>
      </p:sp>
      <p:sp>
        <p:nvSpPr>
          <p:cNvPr id="4" name="Footer Placeholder 3"/>
          <p:cNvSpPr>
            <a:spLocks noGrp="1"/>
          </p:cNvSpPr>
          <p:nvPr>
            <p:ph type="ftr" sz="quarter" idx="11"/>
          </p:nvPr>
        </p:nvSpPr>
        <p:spPr/>
        <p:txBody>
          <a:bodyPr/>
          <a:lstStyle/>
          <a:p>
            <a:r>
              <a:rPr lang="en-US" sz="1000"/>
              <a:t>Sample footer text</a:t>
            </a:r>
          </a:p>
        </p:txBody>
      </p:sp>
      <p:sp>
        <p:nvSpPr>
          <p:cNvPr id="5" name="Slide Number Placeholder 4"/>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1094787468"/>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540000"/>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en-US"/>
              <a:t>3/1/20XX</a:t>
            </a:r>
          </a:p>
        </p:txBody>
      </p:sp>
      <p:sp>
        <p:nvSpPr>
          <p:cNvPr id="3" name="Footer Placeholder 2"/>
          <p:cNvSpPr>
            <a:spLocks noGrp="1"/>
          </p:cNvSpPr>
          <p:nvPr>
            <p:ph type="ftr" sz="quarter" idx="11"/>
          </p:nvPr>
        </p:nvSpPr>
        <p:spPr/>
        <p:txBody>
          <a:bodyPr/>
          <a:lstStyle/>
          <a:p>
            <a:r>
              <a:rPr lang="en-US" sz="1000"/>
              <a:t>Sample footer text</a:t>
            </a:r>
          </a:p>
        </p:txBody>
      </p:sp>
      <p:sp>
        <p:nvSpPr>
          <p:cNvPr id="4" name="Slide Number Placeholder 3"/>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1637909472"/>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253E"/>
        </a:solidFill>
        <a:effectLst/>
      </p:bgPr>
    </p:bg>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solidFill>
                  <a:schemeClr val="accent5">
                    <a:lumMod val="20000"/>
                    <a:lumOff val="80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pPr algn="r"/>
            <a:r>
              <a:rPr lang="en-US"/>
              <a:t>3/1/20XX</a:t>
            </a:r>
          </a:p>
        </p:txBody>
      </p:sp>
      <p:sp>
        <p:nvSpPr>
          <p:cNvPr id="6" name="Footer Placeholder 5"/>
          <p:cNvSpPr>
            <a:spLocks noGrp="1"/>
          </p:cNvSpPr>
          <p:nvPr>
            <p:ph type="ftr" sz="quarter" idx="11"/>
          </p:nvPr>
        </p:nvSpPr>
        <p:spPr/>
        <p:txBody>
          <a:bodyPr/>
          <a:lstStyle/>
          <a:p>
            <a:r>
              <a:rPr lang="en-US" sz="1000"/>
              <a:t>Sample footer text</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1081434331"/>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8"/>
          <p:cNvSpPr>
            <a:spLocks noGrp="1"/>
          </p:cNvSpPr>
          <p:nvPr>
            <p:ph type="dt" sz="half" idx="10"/>
          </p:nvPr>
        </p:nvSpPr>
        <p:spPr/>
        <p:txBody>
          <a:bodyPr/>
          <a:lstStyle/>
          <a:p>
            <a:pPr algn="r"/>
            <a:r>
              <a:rPr lang="en-US"/>
              <a:t>3/1/20XX</a:t>
            </a:r>
          </a:p>
        </p:txBody>
      </p:sp>
      <p:sp>
        <p:nvSpPr>
          <p:cNvPr id="10" name="Footer Placeholder 9"/>
          <p:cNvSpPr>
            <a:spLocks noGrp="1"/>
          </p:cNvSpPr>
          <p:nvPr>
            <p:ph type="ftr" sz="quarter" idx="11"/>
          </p:nvPr>
        </p:nvSpPr>
        <p:spPr/>
        <p:txBody>
          <a:bodyPr/>
          <a:lstStyle/>
          <a:p>
            <a:r>
              <a:rPr lang="en-US" sz="1000"/>
              <a:t>Sample footer text</a:t>
            </a:r>
          </a:p>
        </p:txBody>
      </p:sp>
    </p:spTree>
    <p:extLst>
      <p:ext uri="{BB962C8B-B14F-4D97-AF65-F5344CB8AC3E}">
        <p14:creationId xmlns:p14="http://schemas.microsoft.com/office/powerpoint/2010/main" val="557945213"/>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algn="r"/>
            <a:r>
              <a:rPr lang="en-US"/>
              <a:t>3/1/20XX</a:t>
            </a: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sz="1000"/>
              <a:t>Sample footer text</a:t>
            </a: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239200232"/>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663" r:id="rId16"/>
    <p:sldLayoutId id="2147483669" r:id="rId17"/>
    <p:sldLayoutId id="2147483654" r:id="rId18"/>
    <p:sldLayoutId id="2147483670" r:id="rId19"/>
    <p:sldLayoutId id="2147483662" r:id="rId20"/>
  </p:sldLayoutIdLst>
  <p:hf hdr="0"/>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facebook.com/hashtag/firejob?__eep__=6&amp;__cft__%5b0%5d=AZXtAVB3kUPrphUJnwugM37GGWskWV5y4cb_jEGSEsBIpAg40EwAllA4Ls49CrX6lo5T07rEccowrPnlJMJjexvqbpoMKFNLEMTDzAuSka73_4N2J--OPuWowqB1I7t99_1dmUrMuXpM2TyEWPCTXFmLMqsNAk3B6D7KBM_KUox0cfY2D_2k8KJKFhrFBeF6UPI&amp;__tn__=*NK-R"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www.facebook.com/hashtag/prescribedfire?__eep__=6&amp;__cft__%5b0%5d=AZWVVB_XhSiRgoavvwjW6ncKd_guGZ0W_dgnXDeThMbPcVsXX5pGNgd_Vkon_X9GdxRdhXRmiEM2EyejRC2zfq2e3gjAN4sb7W27i0tVGp_ICwdG3nsCWfGkjmWq4UZp405U8bfvdOOB10-fg8wmFa0N-i82NI9uBvHiTyM_rbhJsTFuKbJektN3xCnG-trcWHU&amp;__tn__=*NK-R" TargetMode="External"/><Relationship Id="rId7" Type="http://schemas.openxmlformats.org/officeDocument/2006/relationships/image" Target="../media/image9.jpg"/><Relationship Id="rId2" Type="http://schemas.openxmlformats.org/officeDocument/2006/relationships/hyperlink" Target="https://www.facebook.com/hashtag/wildlandfirefighter?__eep__=6&amp;__cft__%5b0%5d=AZWVVB_XhSiRgoavvwjW6ncKd_guGZ0W_dgnXDeThMbPcVsXX5pGNgd_Vkon_X9GdxRdhXRmiEM2EyejRC2zfq2e3gjAN4sb7W27i0tVGp_ICwdG3nsCWfGkjmWq4UZp405U8bfvdOOB10-fg8wmFa0N-i82NI9uBvHiTyM_rbhJsTFuKbJektN3xCnG-trcWHU&amp;__tn__=*NK-R" TargetMode="External"/><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hyperlink" Target="https://www.facebook.com/hashtag/firejob?__eep__=6&amp;__cft__%5b0%5d=AZWVVB_XhSiRgoavvwjW6ncKd_guGZ0W_dgnXDeThMbPcVsXX5pGNgd_Vkon_X9GdxRdhXRmiEM2EyejRC2zfq2e3gjAN4sb7W27i0tVGp_ICwdG3nsCWfGkjmWq4UZp405U8bfvdOOB10-fg8wmFa0N-i82NI9uBvHiTyM_rbhJsTFuKbJektN3xCnG-trcWHU&amp;__tn__=*NK-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4307B-F3F6-CD0C-F872-F93BD43400EE}"/>
              </a:ext>
              <a:ext uri="{C183D7F6-B498-43B3-948B-1728B52AA6E4}">
                <adec:decorative xmlns:adec="http://schemas.microsoft.com/office/drawing/2017/decorative" val="1"/>
              </a:ext>
            </a:extLst>
          </p:cNvPr>
          <p:cNvSpPr/>
          <p:nvPr/>
        </p:nvSpPr>
        <p:spPr>
          <a:xfrm>
            <a:off x="0" y="1"/>
            <a:ext cx="12192000" cy="6857999"/>
          </a:xfrm>
          <a:prstGeom prst="rect">
            <a:avLst/>
          </a:prstGeom>
          <a:gradFill flip="none" rotWithShape="1">
            <a:gsLst>
              <a:gs pos="0">
                <a:schemeClr val="bg1"/>
              </a:gs>
              <a:gs pos="42000">
                <a:schemeClr val="bg1">
                  <a:lumMod val="85000"/>
                  <a:lumOff val="15000"/>
                </a:schemeClr>
              </a:gs>
              <a:gs pos="83000">
                <a:schemeClr val="accent1">
                  <a:lumMod val="50000"/>
                </a:schemeClr>
              </a:gs>
              <a:gs pos="100000">
                <a:srgbClr val="54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C60B4E40-ED59-4DFA-97D2-04570E2808BD}"/>
              </a:ext>
            </a:extLst>
          </p:cNvPr>
          <p:cNvSpPr>
            <a:spLocks noGrp="1"/>
          </p:cNvSpPr>
          <p:nvPr>
            <p:ph type="ctrTitle" idx="4294967295"/>
          </p:nvPr>
        </p:nvSpPr>
        <p:spPr>
          <a:xfrm>
            <a:off x="6842022" y="702149"/>
            <a:ext cx="4367212" cy="4230688"/>
          </a:xfrm>
        </p:spPr>
        <p:txBody>
          <a:bodyPr vert="horz" lIns="91440" tIns="45720" rIns="91440" bIns="45720" rtlCol="0" anchor="b">
            <a:normAutofit/>
          </a:bodyPr>
          <a:lstStyle/>
          <a:p>
            <a:pPr>
              <a:lnSpc>
                <a:spcPct val="80000"/>
              </a:lnSpc>
            </a:pPr>
            <a:r>
              <a:rPr lang="en-US" sz="4800" b="1" dirty="0">
                <a:solidFill>
                  <a:schemeClr val="tx1"/>
                </a:solidFill>
              </a:rPr>
              <a:t>BLM Fire</a:t>
            </a:r>
            <a:br>
              <a:rPr lang="en-US" sz="4800" b="1" dirty="0">
                <a:solidFill>
                  <a:schemeClr val="tx1"/>
                </a:solidFill>
              </a:rPr>
            </a:br>
            <a:r>
              <a:rPr lang="en-US" sz="4800" b="1" dirty="0">
                <a:solidFill>
                  <a:schemeClr val="tx1"/>
                </a:solidFill>
              </a:rPr>
              <a:t>Recruitment</a:t>
            </a:r>
            <a:br>
              <a:rPr lang="en-US" sz="4800" b="1" dirty="0">
                <a:solidFill>
                  <a:schemeClr val="tx1"/>
                </a:solidFill>
              </a:rPr>
            </a:br>
            <a:r>
              <a:rPr lang="en-US" sz="4800" b="1" dirty="0">
                <a:solidFill>
                  <a:schemeClr val="tx1"/>
                </a:solidFill>
              </a:rPr>
              <a:t>Toolkit</a:t>
            </a:r>
            <a:br>
              <a:rPr lang="en-US" sz="4800" b="1" dirty="0">
                <a:solidFill>
                  <a:schemeClr val="tx1"/>
                </a:solidFill>
              </a:rPr>
            </a:br>
            <a:br>
              <a:rPr lang="en-US" sz="4800" b="1" dirty="0">
                <a:solidFill>
                  <a:schemeClr val="tx1"/>
                </a:solidFill>
              </a:rPr>
            </a:br>
            <a:br>
              <a:rPr lang="en-US" sz="4800" b="1" dirty="0">
                <a:solidFill>
                  <a:schemeClr val="tx1"/>
                </a:solidFill>
              </a:rPr>
            </a:br>
            <a:r>
              <a:rPr lang="en-US" sz="4800" dirty="0">
                <a:solidFill>
                  <a:schemeClr val="tx1"/>
                </a:solidFill>
              </a:rPr>
              <a:t>#WeAreBLMFire</a:t>
            </a:r>
          </a:p>
        </p:txBody>
      </p:sp>
      <p:pic>
        <p:nvPicPr>
          <p:cNvPr id="5" name="Picture 4" descr="BLM Fire logo">
            <a:extLst>
              <a:ext uri="{FF2B5EF4-FFF2-40B4-BE49-F238E27FC236}">
                <a16:creationId xmlns:a16="http://schemas.microsoft.com/office/drawing/2014/main" id="{40555D31-DD17-4E4F-ADC6-7400A898B7DB}"/>
              </a:ext>
            </a:extLst>
          </p:cNvPr>
          <p:cNvPicPr>
            <a:picLocks noChangeAspect="1"/>
          </p:cNvPicPr>
          <p:nvPr/>
        </p:nvPicPr>
        <p:blipFill rotWithShape="1">
          <a:blip r:embed="rId3"/>
          <a:srcRect r="2" b="4163"/>
          <a:stretch/>
        </p:blipFill>
        <p:spPr>
          <a:xfrm>
            <a:off x="1170641" y="856892"/>
            <a:ext cx="4179338" cy="37951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0140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 name="Picture 10" descr="A yellow truck on a dirt road&#10;&#10;Description automatically generated with low confidence">
            <a:extLst>
              <a:ext uri="{FF2B5EF4-FFF2-40B4-BE49-F238E27FC236}">
                <a16:creationId xmlns:a16="http://schemas.microsoft.com/office/drawing/2014/main" id="{70197135-D8DA-8802-72DD-D056A5085683}"/>
              </a:ext>
            </a:extLst>
          </p:cNvPr>
          <p:cNvPicPr>
            <a:picLocks noChangeAspect="1"/>
          </p:cNvPicPr>
          <p:nvPr/>
        </p:nvPicPr>
        <p:blipFill rotWithShape="1">
          <a:blip r:embed="rId2"/>
          <a:srcRect l="5501" r="4356"/>
          <a:stretch/>
        </p:blipFill>
        <p:spPr>
          <a:xfrm>
            <a:off x="2963297" y="207118"/>
            <a:ext cx="6538149" cy="4835363"/>
          </a:xfrm>
          <a:prstGeom prst="rect">
            <a:avLst/>
          </a:prstGeom>
        </p:spPr>
      </p:pic>
      <p:pic>
        <p:nvPicPr>
          <p:cNvPr id="3" name="Picture 2" descr="The BLM Fire recruitment engine graphic can be customized.">
            <a:extLst>
              <a:ext uri="{FF2B5EF4-FFF2-40B4-BE49-F238E27FC236}">
                <a16:creationId xmlns:a16="http://schemas.microsoft.com/office/drawing/2014/main" id="{AA4BBED4-A4B6-DEED-3775-AB3BA0925F99}"/>
              </a:ext>
            </a:extLst>
          </p:cNvPr>
          <p:cNvPicPr>
            <a:picLocks noChangeAspect="1"/>
          </p:cNvPicPr>
          <p:nvPr/>
        </p:nvPicPr>
        <p:blipFill>
          <a:blip r:embed="rId3"/>
          <a:srcRect/>
          <a:stretch/>
        </p:blipFill>
        <p:spPr>
          <a:xfrm>
            <a:off x="2963298" y="159925"/>
            <a:ext cx="6538149" cy="6538149"/>
          </a:xfrm>
          <a:prstGeom prst="rect">
            <a:avLst/>
          </a:prstGeom>
          <a:ln w="28575">
            <a:noFill/>
          </a:ln>
        </p:spPr>
      </p:pic>
      <p:sp>
        <p:nvSpPr>
          <p:cNvPr id="12" name="Title 11">
            <a:extLst>
              <a:ext uri="{FF2B5EF4-FFF2-40B4-BE49-F238E27FC236}">
                <a16:creationId xmlns:a16="http://schemas.microsoft.com/office/drawing/2014/main" id="{E70B151B-FB85-F432-EB98-EF8FBC2BDB71}"/>
              </a:ext>
            </a:extLst>
          </p:cNvPr>
          <p:cNvSpPr txBox="1">
            <a:spLocks noGrp="1"/>
          </p:cNvSpPr>
          <p:nvPr>
            <p:ph type="title" idx="4294967295"/>
          </p:nvPr>
        </p:nvSpPr>
        <p:spPr>
          <a:xfrm>
            <a:off x="3584049" y="5316279"/>
            <a:ext cx="5296643" cy="110799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Engine Crews</a:t>
            </a:r>
          </a:p>
        </p:txBody>
      </p:sp>
    </p:spTree>
    <p:extLst>
      <p:ext uri="{BB962C8B-B14F-4D97-AF65-F5344CB8AC3E}">
        <p14:creationId xmlns:p14="http://schemas.microsoft.com/office/powerpoint/2010/main" val="1696721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718824B3-1C42-8F25-BC7D-CA504A5B94AE}"/>
              </a:ext>
            </a:extLst>
          </p:cNvPr>
          <p:cNvPicPr>
            <a:picLocks noChangeAspect="1"/>
          </p:cNvPicPr>
          <p:nvPr/>
        </p:nvPicPr>
        <p:blipFill>
          <a:blip r:embed="rId2"/>
          <a:stretch>
            <a:fillRect/>
          </a:stretch>
        </p:blipFill>
        <p:spPr>
          <a:xfrm>
            <a:off x="6128764" y="470018"/>
            <a:ext cx="6011965" cy="6011965"/>
          </a:xfrm>
          <a:prstGeom prst="rect">
            <a:avLst/>
          </a:prstGeom>
        </p:spPr>
      </p:pic>
      <p:pic>
        <p:nvPicPr>
          <p:cNvPr id="6" name="Picture 5" descr="Shape&#10;&#10;Description automatically generated">
            <a:extLst>
              <a:ext uri="{FF2B5EF4-FFF2-40B4-BE49-F238E27FC236}">
                <a16:creationId xmlns:a16="http://schemas.microsoft.com/office/drawing/2014/main" id="{AD6F5E57-5243-EFEA-6089-BC0E7DAA6710}"/>
              </a:ext>
            </a:extLst>
          </p:cNvPr>
          <p:cNvPicPr>
            <a:picLocks noChangeAspect="1"/>
          </p:cNvPicPr>
          <p:nvPr/>
        </p:nvPicPr>
        <p:blipFill>
          <a:blip r:embed="rId3"/>
          <a:stretch>
            <a:fillRect/>
          </a:stretch>
        </p:blipFill>
        <p:spPr>
          <a:xfrm>
            <a:off x="34182" y="470019"/>
            <a:ext cx="6011965" cy="6011965"/>
          </a:xfrm>
          <a:prstGeom prst="rect">
            <a:avLst/>
          </a:prstGeom>
        </p:spPr>
      </p:pic>
      <p:sp>
        <p:nvSpPr>
          <p:cNvPr id="2" name="Title 1">
            <a:extLst>
              <a:ext uri="{FF2B5EF4-FFF2-40B4-BE49-F238E27FC236}">
                <a16:creationId xmlns:a16="http://schemas.microsoft.com/office/drawing/2014/main" id="{19ACC157-B0F1-1FA0-B3A7-C37CB4FD3EFA}"/>
              </a:ext>
            </a:extLst>
          </p:cNvPr>
          <p:cNvSpPr>
            <a:spLocks noGrp="1"/>
          </p:cNvSpPr>
          <p:nvPr>
            <p:ph type="title"/>
          </p:nvPr>
        </p:nvSpPr>
        <p:spPr>
          <a:xfrm>
            <a:off x="657224" y="-1658198"/>
            <a:ext cx="10772775" cy="1658198"/>
          </a:xfrm>
        </p:spPr>
        <p:txBody>
          <a:bodyPr vert="horz" lIns="91440" tIns="45720" rIns="91440" bIns="45720" rtlCol="0" anchor="b">
            <a:normAutofit/>
          </a:bodyPr>
          <a:lstStyle/>
          <a:p>
            <a:r>
              <a:rPr lang="en-US" dirty="0"/>
              <a:t>Customized outreach graphics.</a:t>
            </a:r>
          </a:p>
        </p:txBody>
      </p:sp>
    </p:spTree>
    <p:extLst>
      <p:ext uri="{BB962C8B-B14F-4D97-AF65-F5344CB8AC3E}">
        <p14:creationId xmlns:p14="http://schemas.microsoft.com/office/powerpoint/2010/main" val="2051881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The BLM Fire recruitment graphic can be customized.">
            <a:extLst>
              <a:ext uri="{FF2B5EF4-FFF2-40B4-BE49-F238E27FC236}">
                <a16:creationId xmlns:a16="http://schemas.microsoft.com/office/drawing/2014/main" id="{718824B3-1C42-8F25-BC7D-CA504A5B94AE}"/>
              </a:ext>
            </a:extLst>
          </p:cNvPr>
          <p:cNvPicPr>
            <a:picLocks noChangeAspect="1"/>
          </p:cNvPicPr>
          <p:nvPr/>
        </p:nvPicPr>
        <p:blipFill>
          <a:blip r:embed="rId2"/>
          <a:srcRect/>
          <a:stretch/>
        </p:blipFill>
        <p:spPr>
          <a:xfrm>
            <a:off x="6128764" y="470018"/>
            <a:ext cx="6011965" cy="6011965"/>
          </a:xfrm>
          <a:prstGeom prst="rect">
            <a:avLst/>
          </a:prstGeom>
        </p:spPr>
      </p:pic>
      <p:pic>
        <p:nvPicPr>
          <p:cNvPr id="6" name="Picture 5" descr="The BLM Fire recruitment graphic can be customized.">
            <a:extLst>
              <a:ext uri="{FF2B5EF4-FFF2-40B4-BE49-F238E27FC236}">
                <a16:creationId xmlns:a16="http://schemas.microsoft.com/office/drawing/2014/main" id="{AD6F5E57-5243-EFEA-6089-BC0E7DAA6710}"/>
              </a:ext>
            </a:extLst>
          </p:cNvPr>
          <p:cNvPicPr>
            <a:picLocks noChangeAspect="1"/>
          </p:cNvPicPr>
          <p:nvPr/>
        </p:nvPicPr>
        <p:blipFill>
          <a:blip r:embed="rId3"/>
          <a:srcRect/>
          <a:stretch/>
        </p:blipFill>
        <p:spPr>
          <a:xfrm>
            <a:off x="34182" y="470019"/>
            <a:ext cx="6011965" cy="6011965"/>
          </a:xfrm>
          <a:prstGeom prst="rect">
            <a:avLst/>
          </a:prstGeom>
        </p:spPr>
      </p:pic>
      <p:sp>
        <p:nvSpPr>
          <p:cNvPr id="2" name="Title 1">
            <a:extLst>
              <a:ext uri="{FF2B5EF4-FFF2-40B4-BE49-F238E27FC236}">
                <a16:creationId xmlns:a16="http://schemas.microsoft.com/office/drawing/2014/main" id="{F0061ACA-C458-89AA-D7C1-2E3B14724540}"/>
              </a:ext>
            </a:extLst>
          </p:cNvPr>
          <p:cNvSpPr>
            <a:spLocks noGrp="1"/>
          </p:cNvSpPr>
          <p:nvPr>
            <p:ph type="title"/>
          </p:nvPr>
        </p:nvSpPr>
        <p:spPr>
          <a:xfrm>
            <a:off x="657224" y="-1658198"/>
            <a:ext cx="10772775" cy="1658198"/>
          </a:xfrm>
        </p:spPr>
        <p:txBody>
          <a:bodyPr vert="horz" lIns="91440" tIns="45720" rIns="91440" bIns="45720" rtlCol="0" anchor="b">
            <a:normAutofit/>
          </a:bodyPr>
          <a:lstStyle/>
          <a:p>
            <a:r>
              <a:rPr lang="en-US" dirty="0"/>
              <a:t>Customized outreach graphics.</a:t>
            </a:r>
          </a:p>
        </p:txBody>
      </p:sp>
    </p:spTree>
    <p:extLst>
      <p:ext uri="{BB962C8B-B14F-4D97-AF65-F5344CB8AC3E}">
        <p14:creationId xmlns:p14="http://schemas.microsoft.com/office/powerpoint/2010/main" val="6511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The BLM Fire recruitment graphic can be customized.">
            <a:extLst>
              <a:ext uri="{FF2B5EF4-FFF2-40B4-BE49-F238E27FC236}">
                <a16:creationId xmlns:a16="http://schemas.microsoft.com/office/drawing/2014/main" id="{718824B3-1C42-8F25-BC7D-CA504A5B94AE}"/>
              </a:ext>
            </a:extLst>
          </p:cNvPr>
          <p:cNvPicPr>
            <a:picLocks noChangeAspect="1"/>
          </p:cNvPicPr>
          <p:nvPr/>
        </p:nvPicPr>
        <p:blipFill>
          <a:blip r:embed="rId2"/>
          <a:srcRect/>
          <a:stretch/>
        </p:blipFill>
        <p:spPr>
          <a:xfrm>
            <a:off x="6128764" y="470018"/>
            <a:ext cx="6011965" cy="6011965"/>
          </a:xfrm>
          <a:prstGeom prst="rect">
            <a:avLst/>
          </a:prstGeom>
        </p:spPr>
      </p:pic>
      <p:pic>
        <p:nvPicPr>
          <p:cNvPr id="6" name="Picture 5" descr="The BLM Fire recruitment graphic can be customized.">
            <a:extLst>
              <a:ext uri="{FF2B5EF4-FFF2-40B4-BE49-F238E27FC236}">
                <a16:creationId xmlns:a16="http://schemas.microsoft.com/office/drawing/2014/main" id="{AD6F5E57-5243-EFEA-6089-BC0E7DAA6710}"/>
              </a:ext>
            </a:extLst>
          </p:cNvPr>
          <p:cNvPicPr>
            <a:picLocks noChangeAspect="1"/>
          </p:cNvPicPr>
          <p:nvPr/>
        </p:nvPicPr>
        <p:blipFill>
          <a:blip r:embed="rId3"/>
          <a:srcRect/>
          <a:stretch/>
        </p:blipFill>
        <p:spPr>
          <a:xfrm>
            <a:off x="34182" y="470019"/>
            <a:ext cx="6011965" cy="6011965"/>
          </a:xfrm>
          <a:prstGeom prst="rect">
            <a:avLst/>
          </a:prstGeom>
        </p:spPr>
      </p:pic>
      <p:sp>
        <p:nvSpPr>
          <p:cNvPr id="2" name="Title 1">
            <a:extLst>
              <a:ext uri="{FF2B5EF4-FFF2-40B4-BE49-F238E27FC236}">
                <a16:creationId xmlns:a16="http://schemas.microsoft.com/office/drawing/2014/main" id="{C698F3E7-79C0-9942-9D08-97915E00AB81}"/>
              </a:ext>
            </a:extLst>
          </p:cNvPr>
          <p:cNvSpPr>
            <a:spLocks noGrp="1"/>
          </p:cNvSpPr>
          <p:nvPr>
            <p:ph type="title"/>
          </p:nvPr>
        </p:nvSpPr>
        <p:spPr>
          <a:xfrm>
            <a:off x="657224" y="-1658198"/>
            <a:ext cx="10772775" cy="1658198"/>
          </a:xfrm>
        </p:spPr>
        <p:txBody>
          <a:bodyPr vert="horz" lIns="91440" tIns="45720" rIns="91440" bIns="45720" rtlCol="0" anchor="b">
            <a:normAutofit/>
          </a:bodyPr>
          <a:lstStyle/>
          <a:p>
            <a:r>
              <a:rPr lang="en-US" dirty="0"/>
              <a:t>Customized outreach graphics.</a:t>
            </a:r>
          </a:p>
        </p:txBody>
      </p:sp>
    </p:spTree>
    <p:extLst>
      <p:ext uri="{BB962C8B-B14F-4D97-AF65-F5344CB8AC3E}">
        <p14:creationId xmlns:p14="http://schemas.microsoft.com/office/powerpoint/2010/main" val="3452488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The BLM Fire recruitment graphic can be customized.">
            <a:extLst>
              <a:ext uri="{FF2B5EF4-FFF2-40B4-BE49-F238E27FC236}">
                <a16:creationId xmlns:a16="http://schemas.microsoft.com/office/drawing/2014/main" id="{718824B3-1C42-8F25-BC7D-CA504A5B94AE}"/>
              </a:ext>
            </a:extLst>
          </p:cNvPr>
          <p:cNvPicPr>
            <a:picLocks noChangeAspect="1"/>
          </p:cNvPicPr>
          <p:nvPr/>
        </p:nvPicPr>
        <p:blipFill>
          <a:blip r:embed="rId2"/>
          <a:srcRect/>
          <a:stretch/>
        </p:blipFill>
        <p:spPr>
          <a:xfrm>
            <a:off x="6128764" y="470018"/>
            <a:ext cx="6011965" cy="6011965"/>
          </a:xfrm>
          <a:prstGeom prst="rect">
            <a:avLst/>
          </a:prstGeom>
        </p:spPr>
      </p:pic>
      <p:pic>
        <p:nvPicPr>
          <p:cNvPr id="6" name="Picture 5" descr="The BLM Fire recruitment graphic can be customized.">
            <a:extLst>
              <a:ext uri="{FF2B5EF4-FFF2-40B4-BE49-F238E27FC236}">
                <a16:creationId xmlns:a16="http://schemas.microsoft.com/office/drawing/2014/main" id="{AD6F5E57-5243-EFEA-6089-BC0E7DAA6710}"/>
              </a:ext>
            </a:extLst>
          </p:cNvPr>
          <p:cNvPicPr>
            <a:picLocks noChangeAspect="1"/>
          </p:cNvPicPr>
          <p:nvPr/>
        </p:nvPicPr>
        <p:blipFill>
          <a:blip r:embed="rId3"/>
          <a:srcRect/>
          <a:stretch/>
        </p:blipFill>
        <p:spPr>
          <a:xfrm>
            <a:off x="34182" y="470019"/>
            <a:ext cx="6011965" cy="6011965"/>
          </a:xfrm>
          <a:prstGeom prst="rect">
            <a:avLst/>
          </a:prstGeom>
        </p:spPr>
      </p:pic>
      <p:sp>
        <p:nvSpPr>
          <p:cNvPr id="5" name="Title 4">
            <a:extLst>
              <a:ext uri="{FF2B5EF4-FFF2-40B4-BE49-F238E27FC236}">
                <a16:creationId xmlns:a16="http://schemas.microsoft.com/office/drawing/2014/main" id="{D3DB7110-5FD3-C289-244E-A3E3CC2AB364}"/>
              </a:ext>
            </a:extLst>
          </p:cNvPr>
          <p:cNvSpPr>
            <a:spLocks noGrp="1"/>
          </p:cNvSpPr>
          <p:nvPr>
            <p:ph type="title"/>
          </p:nvPr>
        </p:nvSpPr>
        <p:spPr>
          <a:xfrm>
            <a:off x="657224" y="-1658198"/>
            <a:ext cx="10772775" cy="1658198"/>
          </a:xfrm>
        </p:spPr>
        <p:txBody>
          <a:bodyPr vert="horz" lIns="91440" tIns="45720" rIns="91440" bIns="45720" rtlCol="0" anchor="b">
            <a:normAutofit/>
          </a:bodyPr>
          <a:lstStyle/>
          <a:p>
            <a:r>
              <a:rPr lang="en-US" dirty="0"/>
              <a:t>Customized outreach graphics.</a:t>
            </a:r>
          </a:p>
        </p:txBody>
      </p:sp>
    </p:spTree>
    <p:extLst>
      <p:ext uri="{BB962C8B-B14F-4D97-AF65-F5344CB8AC3E}">
        <p14:creationId xmlns:p14="http://schemas.microsoft.com/office/powerpoint/2010/main" val="136079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The BLM Fire recruitment graphic can be customized.">
            <a:extLst>
              <a:ext uri="{FF2B5EF4-FFF2-40B4-BE49-F238E27FC236}">
                <a16:creationId xmlns:a16="http://schemas.microsoft.com/office/drawing/2014/main" id="{718824B3-1C42-8F25-BC7D-CA504A5B94AE}"/>
              </a:ext>
            </a:extLst>
          </p:cNvPr>
          <p:cNvPicPr>
            <a:picLocks noChangeAspect="1"/>
          </p:cNvPicPr>
          <p:nvPr/>
        </p:nvPicPr>
        <p:blipFill>
          <a:blip r:embed="rId2"/>
          <a:srcRect/>
          <a:stretch/>
        </p:blipFill>
        <p:spPr>
          <a:xfrm>
            <a:off x="6128764" y="470018"/>
            <a:ext cx="6011965" cy="6011965"/>
          </a:xfrm>
          <a:prstGeom prst="rect">
            <a:avLst/>
          </a:prstGeom>
        </p:spPr>
      </p:pic>
      <p:pic>
        <p:nvPicPr>
          <p:cNvPr id="6" name="Picture 5" descr="The BLM Fire recruitment graphic can be customized.">
            <a:extLst>
              <a:ext uri="{FF2B5EF4-FFF2-40B4-BE49-F238E27FC236}">
                <a16:creationId xmlns:a16="http://schemas.microsoft.com/office/drawing/2014/main" id="{AD6F5E57-5243-EFEA-6089-BC0E7DAA6710}"/>
              </a:ext>
            </a:extLst>
          </p:cNvPr>
          <p:cNvPicPr>
            <a:picLocks noChangeAspect="1"/>
          </p:cNvPicPr>
          <p:nvPr/>
        </p:nvPicPr>
        <p:blipFill>
          <a:blip r:embed="rId3"/>
          <a:srcRect/>
          <a:stretch/>
        </p:blipFill>
        <p:spPr>
          <a:xfrm>
            <a:off x="34182" y="470019"/>
            <a:ext cx="6011965" cy="6011965"/>
          </a:xfrm>
          <a:prstGeom prst="rect">
            <a:avLst/>
          </a:prstGeom>
        </p:spPr>
      </p:pic>
      <p:sp>
        <p:nvSpPr>
          <p:cNvPr id="2" name="Title 1">
            <a:extLst>
              <a:ext uri="{FF2B5EF4-FFF2-40B4-BE49-F238E27FC236}">
                <a16:creationId xmlns:a16="http://schemas.microsoft.com/office/drawing/2014/main" id="{8B0DBB39-27FE-20CD-F3F5-1C72E526796B}"/>
              </a:ext>
            </a:extLst>
          </p:cNvPr>
          <p:cNvSpPr>
            <a:spLocks noGrp="1"/>
          </p:cNvSpPr>
          <p:nvPr>
            <p:ph type="title"/>
          </p:nvPr>
        </p:nvSpPr>
        <p:spPr>
          <a:xfrm>
            <a:off x="657224" y="-1658198"/>
            <a:ext cx="10772775" cy="1658198"/>
          </a:xfrm>
        </p:spPr>
        <p:txBody>
          <a:bodyPr vert="horz" lIns="91440" tIns="45720" rIns="91440" bIns="45720" rtlCol="0" anchor="b">
            <a:normAutofit/>
          </a:bodyPr>
          <a:lstStyle/>
          <a:p>
            <a:r>
              <a:rPr lang="en-US" dirty="0"/>
              <a:t>Customized outreach graphics.</a:t>
            </a:r>
          </a:p>
        </p:txBody>
      </p:sp>
    </p:spTree>
    <p:extLst>
      <p:ext uri="{BB962C8B-B14F-4D97-AF65-F5344CB8AC3E}">
        <p14:creationId xmlns:p14="http://schemas.microsoft.com/office/powerpoint/2010/main" val="1404958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The BLM Fire recruitment graphic can be customized.">
            <a:extLst>
              <a:ext uri="{FF2B5EF4-FFF2-40B4-BE49-F238E27FC236}">
                <a16:creationId xmlns:a16="http://schemas.microsoft.com/office/drawing/2014/main" id="{718824B3-1C42-8F25-BC7D-CA504A5B94AE}"/>
              </a:ext>
            </a:extLst>
          </p:cNvPr>
          <p:cNvPicPr>
            <a:picLocks noChangeAspect="1"/>
          </p:cNvPicPr>
          <p:nvPr/>
        </p:nvPicPr>
        <p:blipFill>
          <a:blip r:embed="rId2"/>
          <a:srcRect/>
          <a:stretch/>
        </p:blipFill>
        <p:spPr>
          <a:xfrm>
            <a:off x="6128764" y="470018"/>
            <a:ext cx="6011965" cy="6011965"/>
          </a:xfrm>
          <a:prstGeom prst="rect">
            <a:avLst/>
          </a:prstGeom>
        </p:spPr>
      </p:pic>
      <p:pic>
        <p:nvPicPr>
          <p:cNvPr id="6" name="Picture 5" descr="The BLM Fire recruitment graphic can be customized.">
            <a:extLst>
              <a:ext uri="{FF2B5EF4-FFF2-40B4-BE49-F238E27FC236}">
                <a16:creationId xmlns:a16="http://schemas.microsoft.com/office/drawing/2014/main" id="{AD6F5E57-5243-EFEA-6089-BC0E7DAA6710}"/>
              </a:ext>
            </a:extLst>
          </p:cNvPr>
          <p:cNvPicPr>
            <a:picLocks noChangeAspect="1"/>
          </p:cNvPicPr>
          <p:nvPr/>
        </p:nvPicPr>
        <p:blipFill>
          <a:blip r:embed="rId3"/>
          <a:srcRect/>
          <a:stretch/>
        </p:blipFill>
        <p:spPr>
          <a:xfrm>
            <a:off x="34182" y="470019"/>
            <a:ext cx="6011965" cy="6011965"/>
          </a:xfrm>
          <a:prstGeom prst="rect">
            <a:avLst/>
          </a:prstGeom>
        </p:spPr>
      </p:pic>
      <p:sp>
        <p:nvSpPr>
          <p:cNvPr id="2" name="Title 1">
            <a:extLst>
              <a:ext uri="{FF2B5EF4-FFF2-40B4-BE49-F238E27FC236}">
                <a16:creationId xmlns:a16="http://schemas.microsoft.com/office/drawing/2014/main" id="{89987019-CDD8-D828-56BE-A9B1772EBBCC}"/>
              </a:ext>
            </a:extLst>
          </p:cNvPr>
          <p:cNvSpPr>
            <a:spLocks noGrp="1"/>
          </p:cNvSpPr>
          <p:nvPr>
            <p:ph type="title"/>
          </p:nvPr>
        </p:nvSpPr>
        <p:spPr>
          <a:xfrm>
            <a:off x="657224" y="-1658198"/>
            <a:ext cx="10772775" cy="1658198"/>
          </a:xfrm>
        </p:spPr>
        <p:txBody>
          <a:bodyPr vert="horz" lIns="91440" tIns="45720" rIns="91440" bIns="45720" rtlCol="0" anchor="b">
            <a:normAutofit/>
          </a:bodyPr>
          <a:lstStyle/>
          <a:p>
            <a:r>
              <a:rPr lang="en-US" dirty="0"/>
              <a:t>Customized outreach graphics.</a:t>
            </a:r>
          </a:p>
        </p:txBody>
      </p:sp>
    </p:spTree>
    <p:extLst>
      <p:ext uri="{BB962C8B-B14F-4D97-AF65-F5344CB8AC3E}">
        <p14:creationId xmlns:p14="http://schemas.microsoft.com/office/powerpoint/2010/main" val="2195519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The BLM Fire recruitment graphic can be customized.">
            <a:extLst>
              <a:ext uri="{FF2B5EF4-FFF2-40B4-BE49-F238E27FC236}">
                <a16:creationId xmlns:a16="http://schemas.microsoft.com/office/drawing/2014/main" id="{718824B3-1C42-8F25-BC7D-CA504A5B94AE}"/>
              </a:ext>
            </a:extLst>
          </p:cNvPr>
          <p:cNvPicPr>
            <a:picLocks noChangeAspect="1"/>
          </p:cNvPicPr>
          <p:nvPr/>
        </p:nvPicPr>
        <p:blipFill>
          <a:blip r:embed="rId2"/>
          <a:srcRect/>
          <a:stretch/>
        </p:blipFill>
        <p:spPr>
          <a:xfrm>
            <a:off x="6128764" y="470018"/>
            <a:ext cx="6011965" cy="6011965"/>
          </a:xfrm>
          <a:prstGeom prst="rect">
            <a:avLst/>
          </a:prstGeom>
        </p:spPr>
      </p:pic>
      <p:pic>
        <p:nvPicPr>
          <p:cNvPr id="6" name="Picture 5" descr="The BLM Fire recruitment graphic can be customized.">
            <a:extLst>
              <a:ext uri="{FF2B5EF4-FFF2-40B4-BE49-F238E27FC236}">
                <a16:creationId xmlns:a16="http://schemas.microsoft.com/office/drawing/2014/main" id="{AD6F5E57-5243-EFEA-6089-BC0E7DAA6710}"/>
              </a:ext>
            </a:extLst>
          </p:cNvPr>
          <p:cNvPicPr>
            <a:picLocks noChangeAspect="1"/>
          </p:cNvPicPr>
          <p:nvPr/>
        </p:nvPicPr>
        <p:blipFill>
          <a:blip r:embed="rId3"/>
          <a:srcRect/>
          <a:stretch/>
        </p:blipFill>
        <p:spPr>
          <a:xfrm>
            <a:off x="34182" y="470019"/>
            <a:ext cx="6011965" cy="6011965"/>
          </a:xfrm>
          <a:prstGeom prst="rect">
            <a:avLst/>
          </a:prstGeom>
        </p:spPr>
      </p:pic>
      <p:sp>
        <p:nvSpPr>
          <p:cNvPr id="2" name="Title 1">
            <a:extLst>
              <a:ext uri="{FF2B5EF4-FFF2-40B4-BE49-F238E27FC236}">
                <a16:creationId xmlns:a16="http://schemas.microsoft.com/office/drawing/2014/main" id="{242C2298-B217-39BE-89E3-C35942DCBAA4}"/>
              </a:ext>
            </a:extLst>
          </p:cNvPr>
          <p:cNvSpPr>
            <a:spLocks noGrp="1"/>
          </p:cNvSpPr>
          <p:nvPr>
            <p:ph type="title"/>
          </p:nvPr>
        </p:nvSpPr>
        <p:spPr>
          <a:xfrm>
            <a:off x="657224" y="-1658198"/>
            <a:ext cx="10772775" cy="1658198"/>
          </a:xfrm>
        </p:spPr>
        <p:txBody>
          <a:bodyPr vert="horz" lIns="91440" tIns="45720" rIns="91440" bIns="45720" rtlCol="0" anchor="b">
            <a:normAutofit/>
          </a:bodyPr>
          <a:lstStyle/>
          <a:p>
            <a:r>
              <a:rPr lang="en-US" dirty="0"/>
              <a:t>Customized outreach graphics.</a:t>
            </a:r>
          </a:p>
        </p:txBody>
      </p:sp>
    </p:spTree>
    <p:extLst>
      <p:ext uri="{BB962C8B-B14F-4D97-AF65-F5344CB8AC3E}">
        <p14:creationId xmlns:p14="http://schemas.microsoft.com/office/powerpoint/2010/main" val="467190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The BLM Fire recruitment graphic can be customized.">
            <a:extLst>
              <a:ext uri="{FF2B5EF4-FFF2-40B4-BE49-F238E27FC236}">
                <a16:creationId xmlns:a16="http://schemas.microsoft.com/office/drawing/2014/main" id="{718824B3-1C42-8F25-BC7D-CA504A5B94AE}"/>
              </a:ext>
            </a:extLst>
          </p:cNvPr>
          <p:cNvPicPr>
            <a:picLocks noChangeAspect="1"/>
          </p:cNvPicPr>
          <p:nvPr/>
        </p:nvPicPr>
        <p:blipFill>
          <a:blip r:embed="rId2"/>
          <a:srcRect/>
          <a:stretch/>
        </p:blipFill>
        <p:spPr>
          <a:xfrm>
            <a:off x="6128764" y="470018"/>
            <a:ext cx="6011965" cy="6011965"/>
          </a:xfrm>
          <a:prstGeom prst="rect">
            <a:avLst/>
          </a:prstGeom>
        </p:spPr>
      </p:pic>
      <p:pic>
        <p:nvPicPr>
          <p:cNvPr id="6" name="Picture 5" descr="The BLM Fire recruitment graphic can be customized.">
            <a:extLst>
              <a:ext uri="{FF2B5EF4-FFF2-40B4-BE49-F238E27FC236}">
                <a16:creationId xmlns:a16="http://schemas.microsoft.com/office/drawing/2014/main" id="{AD6F5E57-5243-EFEA-6089-BC0E7DAA6710}"/>
              </a:ext>
            </a:extLst>
          </p:cNvPr>
          <p:cNvPicPr>
            <a:picLocks noChangeAspect="1"/>
          </p:cNvPicPr>
          <p:nvPr/>
        </p:nvPicPr>
        <p:blipFill>
          <a:blip r:embed="rId3"/>
          <a:srcRect/>
          <a:stretch/>
        </p:blipFill>
        <p:spPr>
          <a:xfrm>
            <a:off x="34182" y="470019"/>
            <a:ext cx="6011965" cy="6011965"/>
          </a:xfrm>
          <a:prstGeom prst="rect">
            <a:avLst/>
          </a:prstGeom>
        </p:spPr>
      </p:pic>
      <p:sp>
        <p:nvSpPr>
          <p:cNvPr id="2" name="Title 1">
            <a:extLst>
              <a:ext uri="{FF2B5EF4-FFF2-40B4-BE49-F238E27FC236}">
                <a16:creationId xmlns:a16="http://schemas.microsoft.com/office/drawing/2014/main" id="{45E2B1D9-6ACE-1583-DF0D-39542DB5D949}"/>
              </a:ext>
            </a:extLst>
          </p:cNvPr>
          <p:cNvSpPr>
            <a:spLocks noGrp="1"/>
          </p:cNvSpPr>
          <p:nvPr>
            <p:ph type="title"/>
          </p:nvPr>
        </p:nvSpPr>
        <p:spPr>
          <a:xfrm>
            <a:off x="657224" y="-1658198"/>
            <a:ext cx="10772775" cy="1658198"/>
          </a:xfrm>
        </p:spPr>
        <p:txBody>
          <a:bodyPr vert="horz" lIns="91440" tIns="45720" rIns="91440" bIns="45720" rtlCol="0" anchor="b">
            <a:normAutofit/>
          </a:bodyPr>
          <a:lstStyle/>
          <a:p>
            <a:r>
              <a:rPr lang="en-US" dirty="0"/>
              <a:t>Customized outreach graphics.</a:t>
            </a:r>
          </a:p>
        </p:txBody>
      </p:sp>
    </p:spTree>
    <p:extLst>
      <p:ext uri="{BB962C8B-B14F-4D97-AF65-F5344CB8AC3E}">
        <p14:creationId xmlns:p14="http://schemas.microsoft.com/office/powerpoint/2010/main" val="4280433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The BLM Fire recruitment graphic can be customized.">
            <a:extLst>
              <a:ext uri="{FF2B5EF4-FFF2-40B4-BE49-F238E27FC236}">
                <a16:creationId xmlns:a16="http://schemas.microsoft.com/office/drawing/2014/main" id="{718824B3-1C42-8F25-BC7D-CA504A5B94AE}"/>
              </a:ext>
            </a:extLst>
          </p:cNvPr>
          <p:cNvPicPr>
            <a:picLocks noChangeAspect="1"/>
          </p:cNvPicPr>
          <p:nvPr/>
        </p:nvPicPr>
        <p:blipFill>
          <a:blip r:embed="rId2"/>
          <a:srcRect/>
          <a:stretch/>
        </p:blipFill>
        <p:spPr>
          <a:xfrm>
            <a:off x="6128764" y="470018"/>
            <a:ext cx="6011965" cy="6011965"/>
          </a:xfrm>
          <a:prstGeom prst="rect">
            <a:avLst/>
          </a:prstGeom>
        </p:spPr>
      </p:pic>
      <p:pic>
        <p:nvPicPr>
          <p:cNvPr id="6" name="Picture 5" descr="The BLM Fire recruitment graphic can be customized.">
            <a:extLst>
              <a:ext uri="{FF2B5EF4-FFF2-40B4-BE49-F238E27FC236}">
                <a16:creationId xmlns:a16="http://schemas.microsoft.com/office/drawing/2014/main" id="{AD6F5E57-5243-EFEA-6089-BC0E7DAA6710}"/>
              </a:ext>
            </a:extLst>
          </p:cNvPr>
          <p:cNvPicPr>
            <a:picLocks noChangeAspect="1"/>
          </p:cNvPicPr>
          <p:nvPr/>
        </p:nvPicPr>
        <p:blipFill>
          <a:blip r:embed="rId3"/>
          <a:srcRect/>
          <a:stretch/>
        </p:blipFill>
        <p:spPr>
          <a:xfrm>
            <a:off x="34182" y="470019"/>
            <a:ext cx="6011965" cy="6011965"/>
          </a:xfrm>
          <a:prstGeom prst="rect">
            <a:avLst/>
          </a:prstGeom>
        </p:spPr>
      </p:pic>
      <p:sp>
        <p:nvSpPr>
          <p:cNvPr id="2" name="Title 1">
            <a:extLst>
              <a:ext uri="{FF2B5EF4-FFF2-40B4-BE49-F238E27FC236}">
                <a16:creationId xmlns:a16="http://schemas.microsoft.com/office/drawing/2014/main" id="{765A2F97-BB78-AA28-08E6-E1E78936E1B4}"/>
              </a:ext>
            </a:extLst>
          </p:cNvPr>
          <p:cNvSpPr>
            <a:spLocks noGrp="1"/>
          </p:cNvSpPr>
          <p:nvPr>
            <p:ph type="title"/>
          </p:nvPr>
        </p:nvSpPr>
        <p:spPr>
          <a:xfrm>
            <a:off x="657224" y="-1658198"/>
            <a:ext cx="10772775" cy="1658198"/>
          </a:xfrm>
        </p:spPr>
        <p:txBody>
          <a:bodyPr vert="horz" lIns="91440" tIns="45720" rIns="91440" bIns="45720" rtlCol="0" anchor="b">
            <a:normAutofit/>
          </a:bodyPr>
          <a:lstStyle/>
          <a:p>
            <a:r>
              <a:rPr lang="en-US" dirty="0"/>
              <a:t>Customized outreach graphics.</a:t>
            </a:r>
          </a:p>
        </p:txBody>
      </p:sp>
    </p:spTree>
    <p:extLst>
      <p:ext uri="{BB962C8B-B14F-4D97-AF65-F5344CB8AC3E}">
        <p14:creationId xmlns:p14="http://schemas.microsoft.com/office/powerpoint/2010/main" val="3426202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F172-3947-42CE-B33F-43FB799FDB5E}"/>
              </a:ext>
            </a:extLst>
          </p:cNvPr>
          <p:cNvSpPr>
            <a:spLocks noGrp="1"/>
          </p:cNvSpPr>
          <p:nvPr>
            <p:ph type="title"/>
          </p:nvPr>
        </p:nvSpPr>
        <p:spPr>
          <a:xfrm>
            <a:off x="4743834" y="1043276"/>
            <a:ext cx="7106545" cy="1818990"/>
          </a:xfrm>
        </p:spPr>
        <p:txBody>
          <a:bodyPr/>
          <a:lstStyle/>
          <a:p>
            <a:r>
              <a:rPr lang="en-US" dirty="0">
                <a:solidFill>
                  <a:schemeClr val="bg1"/>
                </a:solidFill>
                <a:latin typeface="Roboto" panose="02000000000000000000" pitchFamily="2" charset="0"/>
                <a:ea typeface="Roboto" panose="02000000000000000000" pitchFamily="2" charset="0"/>
                <a:cs typeface="Arial" panose="020B0604020202020204" pitchFamily="34" charset="0"/>
              </a:rPr>
              <a:t>Tell the BLM Fire story</a:t>
            </a:r>
          </a:p>
        </p:txBody>
      </p:sp>
      <p:sp>
        <p:nvSpPr>
          <p:cNvPr id="3" name="Content Placeholder 2">
            <a:extLst>
              <a:ext uri="{FF2B5EF4-FFF2-40B4-BE49-F238E27FC236}">
                <a16:creationId xmlns:a16="http://schemas.microsoft.com/office/drawing/2014/main" id="{F2F14772-A1EE-4EA8-8C5D-46383706A557}"/>
              </a:ext>
            </a:extLst>
          </p:cNvPr>
          <p:cNvSpPr>
            <a:spLocks noGrp="1"/>
          </p:cNvSpPr>
          <p:nvPr>
            <p:ph idx="1"/>
          </p:nvPr>
        </p:nvSpPr>
        <p:spPr>
          <a:xfrm>
            <a:off x="4743834" y="2568633"/>
            <a:ext cx="6486662" cy="3937041"/>
          </a:xfrm>
        </p:spPr>
        <p:txBody>
          <a:bodyPr vert="horz" lIns="91440" tIns="45720" rIns="91440" bIns="45720" rtlCol="0" anchor="t">
            <a:normAutofit/>
          </a:bodyPr>
          <a:lstStyle/>
          <a:p>
            <a:pPr>
              <a:lnSpc>
                <a:spcPct val="110000"/>
              </a:lnSpc>
              <a:spcAft>
                <a:spcPts val="600"/>
              </a:spcAft>
            </a:pPr>
            <a:r>
              <a:rPr lang="en-US" sz="2000" b="0" i="0" dirty="0">
                <a:solidFill>
                  <a:schemeClr val="bg1"/>
                </a:solidFill>
                <a:effectLst/>
                <a:latin typeface="Roboto" panose="02000000000000000000" pitchFamily="2" charset="0"/>
                <a:ea typeface="Roboto" panose="02000000000000000000" pitchFamily="2" charset="0"/>
              </a:rPr>
              <a:t>These graphics are designed to provide a way to customize recruitment materials to be used for promoting BLM Fire jobs in your state, district or field office. We want to highlight “why” people want to work for BLM Fire. It’s not just a job, it is a community. Careers in BLM Fire can take employees out of the office, working in outdoor recreation areas and traveling to places many people will never see. The natural resources we are charged to protect and the people we work with make this job great! Let’s promote that. </a:t>
            </a:r>
            <a:endParaRPr lang="en-US" sz="28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Picture 15" descr="BLM Fire Logo&#10;">
            <a:extLst>
              <a:ext uri="{FF2B5EF4-FFF2-40B4-BE49-F238E27FC236}">
                <a16:creationId xmlns:a16="http://schemas.microsoft.com/office/drawing/2014/main" id="{AECAB722-2656-4403-9658-581ABA784662}"/>
              </a:ext>
            </a:extLst>
          </p:cNvPr>
          <p:cNvPicPr>
            <a:picLocks noChangeAspect="1"/>
          </p:cNvPicPr>
          <p:nvPr/>
        </p:nvPicPr>
        <p:blipFill>
          <a:blip r:embed="rId2"/>
          <a:srcRect/>
          <a:stretch/>
        </p:blipFill>
        <p:spPr>
          <a:xfrm>
            <a:off x="407416" y="1676510"/>
            <a:ext cx="3696984" cy="3504979"/>
          </a:xfrm>
          <a:prstGeom prst="rect">
            <a:avLst/>
          </a:prstGeom>
        </p:spPr>
      </p:pic>
    </p:spTree>
    <p:extLst>
      <p:ext uri="{BB962C8B-B14F-4D97-AF65-F5344CB8AC3E}">
        <p14:creationId xmlns:p14="http://schemas.microsoft.com/office/powerpoint/2010/main" val="326050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846B3A-061D-13AA-0480-A12D52D7EC67}"/>
              </a:ext>
              <a:ext uri="{C183D7F6-B498-43B3-948B-1728B52AA6E4}">
                <adec:decorative xmlns:adec="http://schemas.microsoft.com/office/drawing/2017/decorative" val="1"/>
              </a:ext>
            </a:extLst>
          </p:cNvPr>
          <p:cNvSpPr/>
          <p:nvPr/>
        </p:nvSpPr>
        <p:spPr>
          <a:xfrm>
            <a:off x="5316718" y="895546"/>
            <a:ext cx="6429080" cy="5069458"/>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93C99-3405-401F-845E-319BF90316CA}"/>
              </a:ext>
            </a:extLst>
          </p:cNvPr>
          <p:cNvSpPr>
            <a:spLocks noGrp="1"/>
          </p:cNvSpPr>
          <p:nvPr>
            <p:ph type="title"/>
          </p:nvPr>
        </p:nvSpPr>
        <p:spPr>
          <a:xfrm>
            <a:off x="5411874" y="1517903"/>
            <a:ext cx="5250030" cy="1345115"/>
          </a:xfrm>
        </p:spPr>
        <p:txBody>
          <a:bodyPr vert="horz" lIns="91440" tIns="45720" rIns="91440" bIns="45720" rtlCol="0" anchor="t">
            <a:normAutofit/>
          </a:bodyPr>
          <a:lstStyle/>
          <a:p>
            <a:r>
              <a:rPr lang="en-US" b="1" kern="1200" spc="-50" baseline="0" dirty="0">
                <a:solidFill>
                  <a:schemeClr val="bg1"/>
                </a:solidFill>
                <a:latin typeface="Arial" panose="020B0604020202020204" pitchFamily="34" charset="0"/>
                <a:cs typeface="Arial" panose="020B0604020202020204" pitchFamily="34" charset="0"/>
              </a:rPr>
              <a:t>A new series</a:t>
            </a:r>
          </a:p>
        </p:txBody>
      </p:sp>
      <p:pic>
        <p:nvPicPr>
          <p:cNvPr id="7" name="Picture Placeholder 6" descr="A wildland fire crew watches an airtanker drop retardant.">
            <a:extLst>
              <a:ext uri="{FF2B5EF4-FFF2-40B4-BE49-F238E27FC236}">
                <a16:creationId xmlns:a16="http://schemas.microsoft.com/office/drawing/2014/main" id="{E477BA3C-A009-4BDC-A7A7-098178B98972}"/>
              </a:ext>
            </a:extLst>
          </p:cNvPr>
          <p:cNvPicPr>
            <a:picLocks noGrp="1" noChangeAspect="1"/>
          </p:cNvPicPr>
          <p:nvPr>
            <p:ph type="pic" sz="quarter" idx="13"/>
          </p:nvPr>
        </p:nvPicPr>
        <p:blipFill rotWithShape="1">
          <a:blip r:embed="rId2"/>
          <a:srcRect t="37310" b="5488"/>
          <a:stretch/>
        </p:blipFill>
        <p:spPr>
          <a:xfrm>
            <a:off x="718797" y="3739318"/>
            <a:ext cx="3890922" cy="2225686"/>
          </a:xfrm>
          <a:prstGeom prst="rect">
            <a:avLst/>
          </a:prstGeom>
        </p:spPr>
      </p:pic>
      <p:pic>
        <p:nvPicPr>
          <p:cNvPr id="9" name="Picture Placeholder 8" descr="A helicopter lands in a field with wildland firefighters.">
            <a:extLst>
              <a:ext uri="{FF2B5EF4-FFF2-40B4-BE49-F238E27FC236}">
                <a16:creationId xmlns:a16="http://schemas.microsoft.com/office/drawing/2014/main" id="{21E22B30-BB43-4D87-8912-20A7E7CA7C50}"/>
              </a:ext>
            </a:extLst>
          </p:cNvPr>
          <p:cNvPicPr>
            <a:picLocks noGrp="1" noChangeAspect="1"/>
          </p:cNvPicPr>
          <p:nvPr>
            <p:ph type="pic" sz="quarter" idx="14"/>
          </p:nvPr>
        </p:nvPicPr>
        <p:blipFill rotWithShape="1">
          <a:blip r:embed="rId3"/>
          <a:srcRect t="79" b="15728"/>
          <a:stretch/>
        </p:blipFill>
        <p:spPr>
          <a:xfrm>
            <a:off x="714375" y="304800"/>
            <a:ext cx="3895344" cy="3279648"/>
          </a:xfrm>
          <a:prstGeom prst="rect">
            <a:avLst/>
          </a:prstGeom>
        </p:spPr>
      </p:pic>
      <p:sp>
        <p:nvSpPr>
          <p:cNvPr id="3" name="Content Placeholder 2">
            <a:extLst>
              <a:ext uri="{FF2B5EF4-FFF2-40B4-BE49-F238E27FC236}">
                <a16:creationId xmlns:a16="http://schemas.microsoft.com/office/drawing/2014/main" id="{A073D1DB-1EA9-40AB-8379-2FFFEEA584FE}"/>
              </a:ext>
            </a:extLst>
          </p:cNvPr>
          <p:cNvSpPr>
            <a:spLocks noGrp="1"/>
          </p:cNvSpPr>
          <p:nvPr>
            <p:ph idx="1"/>
          </p:nvPr>
        </p:nvSpPr>
        <p:spPr>
          <a:xfrm>
            <a:off x="5411873" y="2435087"/>
            <a:ext cx="6061330" cy="3663961"/>
          </a:xfrm>
        </p:spPr>
        <p:txBody>
          <a:bodyPr vert="horz" lIns="91440" tIns="45720" rIns="91440" bIns="45720" rtlCol="0">
            <a:normAutofit/>
          </a:bodyPr>
          <a:lstStyle/>
          <a:p>
            <a:pPr marL="0" indent="0">
              <a:lnSpc>
                <a:spcPts val="2400"/>
              </a:lnSpc>
              <a:buNone/>
            </a:pPr>
            <a:r>
              <a:rPr lang="en-US" sz="2000" b="0" i="0" dirty="0">
                <a:solidFill>
                  <a:schemeClr val="bg1"/>
                </a:solidFill>
                <a:effectLst/>
                <a:latin typeface="Roboto" panose="02000000000000000000" pitchFamily="2" charset="0"/>
              </a:rPr>
              <a:t>With the rollout of the new 0456 Wildland Firefighting series and the intense competition for highly skilled and qualified individuals, the BLM Fire program is looking to fill numerous vacancies and continue building a strong workforce. Many of the entry level positions are steppingstones towards a long-term fire career and provide opportunities to gain qualifications and experience. </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28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C7D3B-F22E-7559-5526-14E0A78C4E44}"/>
              </a:ext>
              <a:ext uri="{C183D7F6-B498-43B3-948B-1728B52AA6E4}">
                <adec:decorative xmlns:adec="http://schemas.microsoft.com/office/drawing/2017/decorative" val="1"/>
              </a:ext>
            </a:extLst>
          </p:cNvPr>
          <p:cNvSpPr/>
          <p:nvPr/>
        </p:nvSpPr>
        <p:spPr>
          <a:xfrm>
            <a:off x="456156" y="0"/>
            <a:ext cx="5508930" cy="6858000"/>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9275F0E7-0EBE-3DDB-5E7C-E381D5C009E9}"/>
              </a:ext>
            </a:extLst>
          </p:cNvPr>
          <p:cNvSpPr txBox="1">
            <a:spLocks noGrp="1"/>
          </p:cNvSpPr>
          <p:nvPr>
            <p:ph type="title" idx="4294967295"/>
          </p:nvPr>
        </p:nvSpPr>
        <p:spPr>
          <a:xfrm>
            <a:off x="335364" y="141402"/>
            <a:ext cx="4920317" cy="7507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marL="0" marR="0" lvl="0" indent="0" algn="r" defTabSz="914400" rtl="0" eaLnBrk="1" fontAlgn="auto" latinLnBrk="0" hangingPunct="1">
              <a:lnSpc>
                <a:spcPct val="85000"/>
              </a:lnSpc>
              <a:spcBef>
                <a:spcPct val="0"/>
              </a:spcBef>
              <a:spcAft>
                <a:spcPts val="600"/>
              </a:spcAft>
              <a:buClrTx/>
              <a:buSzTx/>
              <a:buFontTx/>
              <a:buNone/>
              <a:tabLst/>
              <a:defRPr/>
            </a:pPr>
            <a:r>
              <a:rPr kumimoji="0" lang="en-US" sz="4800" b="0" i="0" u="none" strike="noStrike" kern="1200" cap="none" spc="-120" normalizeH="0" baseline="0" noProof="0" dirty="0">
                <a:ln>
                  <a:noFill/>
                </a:ln>
                <a:solidFill>
                  <a:schemeClr val="bg1"/>
                </a:solidFill>
                <a:effectLst/>
                <a:uLnTx/>
                <a:uFillTx/>
                <a:latin typeface="Roboto" panose="02000000000000000000" pitchFamily="2" charset="0"/>
                <a:ea typeface="Roboto" panose="02000000000000000000" pitchFamily="2" charset="0"/>
                <a:cs typeface="+mj-cs"/>
              </a:rPr>
              <a:t>Social campaign</a:t>
            </a:r>
          </a:p>
        </p:txBody>
      </p:sp>
      <p:sp>
        <p:nvSpPr>
          <p:cNvPr id="21" name="Content Placeholder 2">
            <a:extLst>
              <a:ext uri="{FF2B5EF4-FFF2-40B4-BE49-F238E27FC236}">
                <a16:creationId xmlns:a16="http://schemas.microsoft.com/office/drawing/2014/main" id="{589E0B22-1776-7EE5-3B53-5C9A605CD3BC}"/>
              </a:ext>
            </a:extLst>
          </p:cNvPr>
          <p:cNvSpPr txBox="1">
            <a:spLocks/>
          </p:cNvSpPr>
          <p:nvPr/>
        </p:nvSpPr>
        <p:spPr>
          <a:xfrm>
            <a:off x="456156" y="1048872"/>
            <a:ext cx="5508930" cy="5667726"/>
          </a:xfrm>
          <a:prstGeom prst="rect">
            <a:avLst/>
          </a:prstGeom>
        </p:spPr>
        <p:txBody>
          <a:bodyPr vert="horz" lIns="91440" tIns="45720" rIns="91440" bIns="45720" rtlCol="0">
            <a:normAutofit fontScale="85000" lnSpcReduction="10000"/>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indent="-365125">
              <a:lnSpc>
                <a:spcPct val="110000"/>
              </a:lnSpc>
              <a:spcBef>
                <a:spcPts val="1482"/>
              </a:spcBef>
              <a:buClr>
                <a:srgbClr val="000000"/>
              </a:buClr>
              <a:buSzPts val="1400"/>
              <a:buFont typeface="Arial" pitchFamily="34" charset="0"/>
              <a:buChar char=" "/>
            </a:pPr>
            <a:r>
              <a:rPr lang="en-US" sz="2400" dirty="0">
                <a:solidFill>
                  <a:schemeClr val="bg1"/>
                </a:solidFill>
                <a:latin typeface="Roboto" panose="02000000000000000000" pitchFamily="2" charset="0"/>
                <a:ea typeface="Roboto" panose="02000000000000000000" pitchFamily="2" charset="0"/>
                <a:sym typeface="Arial"/>
              </a:rPr>
              <a:t>Share your photos of wildland firefighters and support personnel by customizing our graphic templates. </a:t>
            </a:r>
            <a:endParaRPr lang="en-US" sz="2400" dirty="0">
              <a:solidFill>
                <a:schemeClr val="bg1"/>
              </a:solidFill>
              <a:latin typeface="Roboto" panose="02000000000000000000" pitchFamily="2" charset="0"/>
              <a:ea typeface="Roboto" panose="02000000000000000000" pitchFamily="2" charset="0"/>
            </a:endParaRPr>
          </a:p>
          <a:p>
            <a:pPr marL="365125" indent="-365125">
              <a:lnSpc>
                <a:spcPct val="110000"/>
              </a:lnSpc>
              <a:spcBef>
                <a:spcPts val="1482"/>
              </a:spcBef>
              <a:buClr>
                <a:srgbClr val="000000"/>
              </a:buClr>
              <a:buSzPts val="1400"/>
              <a:buFont typeface="Arial" pitchFamily="34" charset="0"/>
              <a:buChar char=" "/>
            </a:pPr>
            <a:r>
              <a:rPr lang="en-US" sz="2400" dirty="0">
                <a:solidFill>
                  <a:schemeClr val="bg1"/>
                </a:solidFill>
                <a:latin typeface="Roboto" panose="02000000000000000000" pitchFamily="2" charset="0"/>
                <a:ea typeface="Roboto" panose="02000000000000000000" pitchFamily="2" charset="0"/>
                <a:sym typeface="Arial"/>
              </a:rPr>
              <a:t>Use the templates provided to share your stories and images.  </a:t>
            </a:r>
            <a:endParaRPr lang="en-US" sz="2400" dirty="0">
              <a:solidFill>
                <a:schemeClr val="bg1"/>
              </a:solidFill>
              <a:latin typeface="Roboto" panose="02000000000000000000" pitchFamily="2" charset="0"/>
              <a:ea typeface="Roboto" panose="02000000000000000000" pitchFamily="2" charset="0"/>
            </a:endParaRPr>
          </a:p>
          <a:p>
            <a:pPr marL="365125" indent="-365125">
              <a:lnSpc>
                <a:spcPct val="110000"/>
              </a:lnSpc>
              <a:spcBef>
                <a:spcPts val="1482"/>
              </a:spcBef>
              <a:buClr>
                <a:srgbClr val="000000"/>
              </a:buClr>
              <a:buSzPts val="1400"/>
              <a:buFont typeface="Arial" pitchFamily="34" charset="0"/>
              <a:buChar char=" "/>
            </a:pPr>
            <a:r>
              <a:rPr lang="en-US" sz="2400" dirty="0">
                <a:solidFill>
                  <a:schemeClr val="bg1"/>
                </a:solidFill>
                <a:latin typeface="Roboto" panose="02000000000000000000" pitchFamily="2" charset="0"/>
                <a:ea typeface="Roboto" panose="02000000000000000000" pitchFamily="2" charset="0"/>
                <a:sym typeface="Arial"/>
              </a:rPr>
              <a:t>Once you complete the PowerPoint template or image, save the slide as an image and share the image on Twitter, Facebook, Instagram, or other platforms with the hashtag </a:t>
            </a:r>
            <a:r>
              <a:rPr lang="en-US" sz="2400" b="1" dirty="0">
                <a:solidFill>
                  <a:schemeClr val="bg1"/>
                </a:solidFill>
                <a:latin typeface="Roboto" panose="02000000000000000000" pitchFamily="2" charset="0"/>
                <a:ea typeface="Roboto" panose="02000000000000000000" pitchFamily="2" charset="0"/>
                <a:sym typeface="Arial"/>
              </a:rPr>
              <a:t>#WeAreBLMFire</a:t>
            </a:r>
            <a:r>
              <a:rPr lang="en-US" sz="2400" dirty="0">
                <a:solidFill>
                  <a:schemeClr val="bg1"/>
                </a:solidFill>
                <a:latin typeface="Roboto" panose="02000000000000000000" pitchFamily="2" charset="0"/>
                <a:ea typeface="Roboto" panose="02000000000000000000" pitchFamily="2" charset="0"/>
                <a:sym typeface="Arial"/>
              </a:rPr>
              <a:t>, </a:t>
            </a:r>
            <a:r>
              <a:rPr lang="en-US" sz="2400" b="1" dirty="0">
                <a:solidFill>
                  <a:schemeClr val="bg1"/>
                </a:solidFill>
                <a:latin typeface="Roboto" panose="02000000000000000000" pitchFamily="2" charset="0"/>
                <a:ea typeface="Roboto" panose="02000000000000000000" pitchFamily="2" charset="0"/>
                <a:sym typeface="Arial"/>
              </a:rPr>
              <a:t>#FireJob</a:t>
            </a:r>
            <a:r>
              <a:rPr lang="en-US" sz="2400" dirty="0">
                <a:solidFill>
                  <a:schemeClr val="bg1"/>
                </a:solidFill>
                <a:latin typeface="Roboto" panose="02000000000000000000" pitchFamily="2" charset="0"/>
                <a:ea typeface="Roboto" panose="02000000000000000000" pitchFamily="2" charset="0"/>
                <a:sym typeface="Arial"/>
              </a:rPr>
              <a:t> and </a:t>
            </a:r>
            <a:r>
              <a:rPr lang="en-US" sz="2400" b="1" dirty="0">
                <a:solidFill>
                  <a:schemeClr val="bg1"/>
                </a:solidFill>
                <a:latin typeface="Roboto" panose="02000000000000000000" pitchFamily="2" charset="0"/>
                <a:ea typeface="Roboto" panose="02000000000000000000" pitchFamily="2" charset="0"/>
                <a:sym typeface="Arial"/>
              </a:rPr>
              <a:t>#NotYourOrdinaryJob</a:t>
            </a:r>
            <a:r>
              <a:rPr lang="en-US" sz="2400" dirty="0">
                <a:solidFill>
                  <a:schemeClr val="bg1"/>
                </a:solidFill>
                <a:latin typeface="Roboto" panose="02000000000000000000" pitchFamily="2" charset="0"/>
                <a:ea typeface="Roboto" panose="02000000000000000000" pitchFamily="2" charset="0"/>
                <a:sym typeface="Arial"/>
              </a:rPr>
              <a:t>. </a:t>
            </a:r>
            <a:endParaRPr lang="en-US" sz="2400" dirty="0">
              <a:solidFill>
                <a:schemeClr val="bg1"/>
              </a:solidFill>
              <a:latin typeface="Roboto" panose="02000000000000000000" pitchFamily="2" charset="0"/>
              <a:ea typeface="Roboto" panose="02000000000000000000" pitchFamily="2" charset="0"/>
            </a:endParaRPr>
          </a:p>
          <a:p>
            <a:pPr marL="682625" lvl="1" indent="-171450">
              <a:lnSpc>
                <a:spcPct val="110000"/>
              </a:lnSpc>
              <a:spcBef>
                <a:spcPts val="1482"/>
              </a:spcBef>
              <a:buClr>
                <a:srgbClr val="000000"/>
              </a:buClr>
              <a:buSzPts val="1400"/>
              <a:buFont typeface="Arial" pitchFamily="34" charset="0"/>
              <a:buChar char=" "/>
            </a:pPr>
            <a:r>
              <a:rPr lang="en-US" sz="2400" dirty="0">
                <a:solidFill>
                  <a:schemeClr val="bg1"/>
                </a:solidFill>
                <a:latin typeface="Roboto" panose="02000000000000000000" pitchFamily="2" charset="0"/>
                <a:ea typeface="Roboto" panose="02000000000000000000" pitchFamily="2" charset="0"/>
                <a:sym typeface="Arial"/>
              </a:rPr>
              <a:t>Be sure to tag the state and/or BLM Fire  in your post where appropriate! </a:t>
            </a:r>
          </a:p>
          <a:p>
            <a:pPr marL="682625" lvl="1" indent="-171450">
              <a:lnSpc>
                <a:spcPct val="110000"/>
              </a:lnSpc>
              <a:spcBef>
                <a:spcPts val="1482"/>
              </a:spcBef>
              <a:buClr>
                <a:srgbClr val="000000"/>
              </a:buClr>
              <a:buSzPts val="1400"/>
              <a:buFont typeface="Arial" pitchFamily="34" charset="0"/>
              <a:buChar char=" "/>
            </a:pPr>
            <a:r>
              <a:rPr lang="en-US" sz="2400" dirty="0">
                <a:solidFill>
                  <a:schemeClr val="bg1"/>
                </a:solidFill>
                <a:latin typeface="Roboto" panose="02000000000000000000" pitchFamily="2" charset="0"/>
                <a:ea typeface="Roboto" panose="02000000000000000000" pitchFamily="2" charset="0"/>
                <a:sym typeface="Arial"/>
              </a:rPr>
              <a:t>Share as many graphics as you’d like. </a:t>
            </a:r>
            <a:endParaRPr lang="en-US" sz="2400" dirty="0">
              <a:solidFill>
                <a:schemeClr val="bg1"/>
              </a:solidFill>
              <a:latin typeface="Roboto" panose="02000000000000000000" pitchFamily="2" charset="0"/>
              <a:ea typeface="Roboto" panose="02000000000000000000" pitchFamily="2" charset="0"/>
            </a:endParaRPr>
          </a:p>
        </p:txBody>
      </p:sp>
      <p:pic>
        <p:nvPicPr>
          <p:cNvPr id="5" name="Picture 4" descr="A picture containing text, person, computer, display&#10;&#10;Description automatically generated">
            <a:extLst>
              <a:ext uri="{FF2B5EF4-FFF2-40B4-BE49-F238E27FC236}">
                <a16:creationId xmlns:a16="http://schemas.microsoft.com/office/drawing/2014/main" id="{663E3A02-F644-639B-6A91-7D29546043FC}"/>
              </a:ext>
            </a:extLst>
          </p:cNvPr>
          <p:cNvPicPr>
            <a:picLocks noChangeAspect="1"/>
          </p:cNvPicPr>
          <p:nvPr/>
        </p:nvPicPr>
        <p:blipFill>
          <a:blip r:embed="rId2"/>
          <a:stretch>
            <a:fillRect/>
          </a:stretch>
        </p:blipFill>
        <p:spPr>
          <a:xfrm rot="240861">
            <a:off x="8743302" y="3244880"/>
            <a:ext cx="3131859" cy="3131859"/>
          </a:xfrm>
          <a:prstGeom prst="rect">
            <a:avLst/>
          </a:prstGeom>
        </p:spPr>
      </p:pic>
      <p:pic>
        <p:nvPicPr>
          <p:cNvPr id="3" name="Picture 2" descr="A picture containing text, person, posing, people&#10;&#10;Description automatically generated">
            <a:extLst>
              <a:ext uri="{FF2B5EF4-FFF2-40B4-BE49-F238E27FC236}">
                <a16:creationId xmlns:a16="http://schemas.microsoft.com/office/drawing/2014/main" id="{A2486329-2CA4-2392-B54A-47FC9F61A92E}"/>
              </a:ext>
            </a:extLst>
          </p:cNvPr>
          <p:cNvPicPr>
            <a:picLocks noChangeAspect="1"/>
          </p:cNvPicPr>
          <p:nvPr/>
        </p:nvPicPr>
        <p:blipFill>
          <a:blip r:embed="rId3"/>
          <a:stretch>
            <a:fillRect/>
          </a:stretch>
        </p:blipFill>
        <p:spPr>
          <a:xfrm rot="21314060">
            <a:off x="6308253" y="507590"/>
            <a:ext cx="3318445" cy="3318445"/>
          </a:xfrm>
          <a:prstGeom prst="rect">
            <a:avLst/>
          </a:prstGeom>
        </p:spPr>
      </p:pic>
    </p:spTree>
    <p:extLst>
      <p:ext uri="{BB962C8B-B14F-4D97-AF65-F5344CB8AC3E}">
        <p14:creationId xmlns:p14="http://schemas.microsoft.com/office/powerpoint/2010/main" val="1310275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F8A1-793C-8CB3-3BB6-FBA86128A84C}"/>
              </a:ext>
            </a:extLst>
          </p:cNvPr>
          <p:cNvSpPr>
            <a:spLocks noGrp="1"/>
          </p:cNvSpPr>
          <p:nvPr>
            <p:ph type="title" idx="4294967295"/>
          </p:nvPr>
        </p:nvSpPr>
        <p:spPr>
          <a:xfrm>
            <a:off x="657224" y="-1658198"/>
            <a:ext cx="10772775" cy="1658198"/>
          </a:xfrm>
        </p:spPr>
        <p:txBody>
          <a:bodyPr vert="horz" lIns="91440" tIns="45720" rIns="91440" bIns="45720" rtlCol="0" anchor="b">
            <a:normAutofit/>
          </a:bodyPr>
          <a:lstStyle/>
          <a:p>
            <a:r>
              <a:rPr lang="en-US" dirty="0"/>
              <a:t>Sample social media</a:t>
            </a:r>
          </a:p>
        </p:txBody>
      </p:sp>
      <p:pic>
        <p:nvPicPr>
          <p:cNvPr id="6" name="Picture Placeholder 5" descr="BLM Fire social media post.">
            <a:extLst>
              <a:ext uri="{FF2B5EF4-FFF2-40B4-BE49-F238E27FC236}">
                <a16:creationId xmlns:a16="http://schemas.microsoft.com/office/drawing/2014/main" id="{23B4AC37-B584-4FBC-81AE-C55E690C9EE9}"/>
              </a:ext>
            </a:extLst>
          </p:cNvPr>
          <p:cNvPicPr>
            <a:picLocks noGrp="1" noChangeAspect="1"/>
          </p:cNvPicPr>
          <p:nvPr>
            <p:ph type="pic" sz="quarter" idx="4294967295"/>
          </p:nvPr>
        </p:nvPicPr>
        <p:blipFill>
          <a:blip r:embed="rId2"/>
          <a:srcRect t="5312" b="5312"/>
          <a:stretch/>
        </p:blipFill>
        <p:spPr>
          <a:xfrm>
            <a:off x="734219" y="733425"/>
            <a:ext cx="10723562" cy="5391150"/>
          </a:xfrm>
        </p:spPr>
      </p:pic>
    </p:spTree>
    <p:extLst>
      <p:ext uri="{BB962C8B-B14F-4D97-AF65-F5344CB8AC3E}">
        <p14:creationId xmlns:p14="http://schemas.microsoft.com/office/powerpoint/2010/main" val="273875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0739DD-A544-48C8-A11D-8F83505CA7CF}"/>
              </a:ext>
            </a:extLst>
          </p:cNvPr>
          <p:cNvSpPr>
            <a:spLocks noGrp="1"/>
          </p:cNvSpPr>
          <p:nvPr>
            <p:ph type="title"/>
          </p:nvPr>
        </p:nvSpPr>
        <p:spPr>
          <a:xfrm>
            <a:off x="869278" y="1518780"/>
            <a:ext cx="4180369" cy="555410"/>
          </a:xfrm>
        </p:spPr>
        <p:txBody>
          <a:bodyPr anchor="t">
            <a:noAutofit/>
          </a:bodyPr>
          <a:lstStyle/>
          <a:p>
            <a:r>
              <a:rPr lang="en" sz="3200" dirty="0">
                <a:solidFill>
                  <a:schemeClr val="bg1"/>
                </a:solidFill>
                <a:cs typeface="Arial" panose="020B0604020202020204" pitchFamily="34" charset="0"/>
              </a:rPr>
              <a:t>Sample Facebook Post</a:t>
            </a:r>
            <a:endParaRPr lang="en-US" sz="3200" dirty="0">
              <a:solidFill>
                <a:schemeClr val="bg1"/>
              </a:solidFill>
            </a:endParaRPr>
          </a:p>
        </p:txBody>
      </p:sp>
      <p:sp>
        <p:nvSpPr>
          <p:cNvPr id="8" name="Content Placeholder 7">
            <a:extLst>
              <a:ext uri="{FF2B5EF4-FFF2-40B4-BE49-F238E27FC236}">
                <a16:creationId xmlns:a16="http://schemas.microsoft.com/office/drawing/2014/main" id="{FF786C1B-47E4-46D7-8919-ADCD3CB1CB55}"/>
              </a:ext>
            </a:extLst>
          </p:cNvPr>
          <p:cNvSpPr>
            <a:spLocks noGrp="1"/>
          </p:cNvSpPr>
          <p:nvPr>
            <p:ph idx="1"/>
          </p:nvPr>
        </p:nvSpPr>
        <p:spPr>
          <a:xfrm>
            <a:off x="869278" y="2183489"/>
            <a:ext cx="4780284" cy="4391877"/>
          </a:xfrm>
        </p:spPr>
        <p:txBody>
          <a:bodyPr vert="horz" lIns="91440" tIns="45720" rIns="91440" bIns="45720" rtlCol="0" anchor="t">
            <a:normAutofit/>
          </a:bodyPr>
          <a:lstStyle/>
          <a:p>
            <a:pPr>
              <a:lnSpc>
                <a:spcPct val="120000"/>
              </a:lnSpc>
            </a:pPr>
            <a:r>
              <a:rPr lang="en-US" sz="1800" dirty="0">
                <a:solidFill>
                  <a:schemeClr val="bg1"/>
                </a:solidFill>
                <a:hlinkClick r:id="rId2">
                  <a:extLst>
                    <a:ext uri="{A12FA001-AC4F-418D-AE19-62706E023703}">
                      <ahyp:hlinkClr xmlns:ahyp="http://schemas.microsoft.com/office/drawing/2018/hyperlinkcolor" val="tx"/>
                    </a:ext>
                  </a:extLst>
                </a:hlinkClick>
              </a:rPr>
              <a:t>#FireJob</a:t>
            </a:r>
            <a:r>
              <a:rPr lang="en-US" sz="1800" dirty="0">
                <a:solidFill>
                  <a:schemeClr val="bg1"/>
                </a:solidFill>
              </a:rPr>
              <a:t> alerts continue! One of the major support roles for the wildland fire community comes from the dispatching world! Dispatchers play a pivotal role in wildland fire programs, and dispatch work is often described as extremely satisfying and fast paced. From taking the first phone report of a new fire to mobilizing crews, engines, smokejumpers, caterers, showers and other assets around the country in support of fire suppression, dispatchers are never bored.</a:t>
            </a:r>
            <a:r>
              <a:rPr lang="en-US" sz="1800" b="1" dirty="0">
                <a:solidFill>
                  <a:schemeClr val="bg1"/>
                </a:solidFill>
                <a:latin typeface="Roboto" panose="02000000000000000000" pitchFamily="2" charset="0"/>
                <a:ea typeface="Roboto" panose="02000000000000000000" pitchFamily="2" charset="0"/>
                <a:sym typeface="Arial"/>
              </a:rPr>
              <a:t> </a:t>
            </a:r>
            <a:r>
              <a:rPr lang="en-US" sz="1800" dirty="0">
                <a:solidFill>
                  <a:schemeClr val="bg1"/>
                </a:solidFill>
                <a:latin typeface="Roboto" panose="02000000000000000000" pitchFamily="2" charset="0"/>
                <a:ea typeface="Roboto" panose="02000000000000000000" pitchFamily="2" charset="0"/>
                <a:sym typeface="Arial"/>
              </a:rPr>
              <a:t>#WeAreBLMFire #NotYourOrdinaryJob</a:t>
            </a:r>
            <a:endParaRPr lang="en-US" sz="1800" dirty="0">
              <a:solidFill>
                <a:schemeClr val="bg1"/>
              </a:solidFill>
            </a:endParaRPr>
          </a:p>
        </p:txBody>
      </p:sp>
      <p:pic>
        <p:nvPicPr>
          <p:cNvPr id="9" name="Picture 8" descr="A picture containing text, person, computer, display&#10;&#10;Description automatically generated">
            <a:extLst>
              <a:ext uri="{FF2B5EF4-FFF2-40B4-BE49-F238E27FC236}">
                <a16:creationId xmlns:a16="http://schemas.microsoft.com/office/drawing/2014/main" id="{23F907D1-9925-1A0A-1E9F-73F8CB23E4BC}"/>
              </a:ext>
            </a:extLst>
          </p:cNvPr>
          <p:cNvPicPr>
            <a:picLocks noChangeAspect="1"/>
          </p:cNvPicPr>
          <p:nvPr/>
        </p:nvPicPr>
        <p:blipFill>
          <a:blip r:embed="rId3"/>
          <a:stretch>
            <a:fillRect/>
          </a:stretch>
        </p:blipFill>
        <p:spPr>
          <a:xfrm>
            <a:off x="7034599" y="1572813"/>
            <a:ext cx="4490815" cy="4490815"/>
          </a:xfrm>
          <a:prstGeom prst="rect">
            <a:avLst/>
          </a:prstGeom>
        </p:spPr>
      </p:pic>
    </p:spTree>
    <p:extLst>
      <p:ext uri="{BB962C8B-B14F-4D97-AF65-F5344CB8AC3E}">
        <p14:creationId xmlns:p14="http://schemas.microsoft.com/office/powerpoint/2010/main" val="420779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0739DD-A544-48C8-A11D-8F83505CA7CF}"/>
              </a:ext>
            </a:extLst>
          </p:cNvPr>
          <p:cNvSpPr>
            <a:spLocks noGrp="1"/>
          </p:cNvSpPr>
          <p:nvPr>
            <p:ph type="title"/>
          </p:nvPr>
        </p:nvSpPr>
        <p:spPr>
          <a:xfrm>
            <a:off x="869278" y="1518780"/>
            <a:ext cx="4180369" cy="555410"/>
          </a:xfrm>
        </p:spPr>
        <p:txBody>
          <a:bodyPr anchor="t">
            <a:noAutofit/>
          </a:bodyPr>
          <a:lstStyle/>
          <a:p>
            <a:r>
              <a:rPr lang="en" sz="3200" dirty="0">
                <a:solidFill>
                  <a:schemeClr val="bg1"/>
                </a:solidFill>
                <a:cs typeface="Arial" panose="020B0604020202020204" pitchFamily="34" charset="0"/>
              </a:rPr>
              <a:t>Sample Facebook Post</a:t>
            </a:r>
            <a:endParaRPr lang="en-US" sz="3200" dirty="0">
              <a:solidFill>
                <a:schemeClr val="bg1"/>
              </a:solidFill>
            </a:endParaRPr>
          </a:p>
        </p:txBody>
      </p:sp>
      <p:sp>
        <p:nvSpPr>
          <p:cNvPr id="8" name="Content Placeholder 7">
            <a:extLst>
              <a:ext uri="{FF2B5EF4-FFF2-40B4-BE49-F238E27FC236}">
                <a16:creationId xmlns:a16="http://schemas.microsoft.com/office/drawing/2014/main" id="{FF786C1B-47E4-46D7-8919-ADCD3CB1CB55}"/>
              </a:ext>
            </a:extLst>
          </p:cNvPr>
          <p:cNvSpPr>
            <a:spLocks noGrp="1"/>
          </p:cNvSpPr>
          <p:nvPr>
            <p:ph idx="1"/>
          </p:nvPr>
        </p:nvSpPr>
        <p:spPr>
          <a:xfrm>
            <a:off x="869278" y="2183489"/>
            <a:ext cx="4780284" cy="4391877"/>
          </a:xfrm>
        </p:spPr>
        <p:txBody>
          <a:bodyPr vert="horz" lIns="91440" tIns="45720" rIns="91440" bIns="45720" rtlCol="0" anchor="t">
            <a:normAutofit/>
          </a:bodyPr>
          <a:lstStyle/>
          <a:p>
            <a:pPr algn="l">
              <a:lnSpc>
                <a:spcPct val="100000"/>
              </a:lnSpc>
            </a:pPr>
            <a:r>
              <a:rPr lang="en-US" sz="1800" dirty="0">
                <a:solidFill>
                  <a:schemeClr val="bg1"/>
                </a:solidFill>
                <a:effectLst/>
              </a:rPr>
              <a:t>Here is another opportunity to work for the @BLMFire program as a </a:t>
            </a:r>
            <a:r>
              <a:rPr lang="en-US" sz="1800" dirty="0">
                <a:solidFill>
                  <a:schemeClr val="bg1"/>
                </a:solidFill>
                <a:effectLst/>
                <a:hlinkClick r:id="rId2">
                  <a:extLst>
                    <a:ext uri="{A12FA001-AC4F-418D-AE19-62706E023703}">
                      <ahyp:hlinkClr xmlns:ahyp="http://schemas.microsoft.com/office/drawing/2018/hyperlinkcolor" val="tx"/>
                    </a:ext>
                  </a:extLst>
                </a:hlinkClick>
              </a:rPr>
              <a:t>#WildlandFirefighter</a:t>
            </a:r>
            <a:r>
              <a:rPr lang="en-US" sz="1800" dirty="0">
                <a:solidFill>
                  <a:schemeClr val="bg1"/>
                </a:solidFill>
                <a:effectLst/>
              </a:rPr>
              <a:t> crewmember on one of the following: engine, hand crew, or </a:t>
            </a:r>
            <a:r>
              <a:rPr lang="en-US" sz="1800" dirty="0">
                <a:solidFill>
                  <a:schemeClr val="bg1"/>
                </a:solidFill>
                <a:effectLst/>
                <a:hlinkClick r:id="rId3">
                  <a:extLst>
                    <a:ext uri="{A12FA001-AC4F-418D-AE19-62706E023703}">
                      <ahyp:hlinkClr xmlns:ahyp="http://schemas.microsoft.com/office/drawing/2018/hyperlinkcolor" val="tx"/>
                    </a:ext>
                  </a:extLst>
                </a:hlinkClick>
              </a:rPr>
              <a:t>#prescribedfire</a:t>
            </a:r>
            <a:r>
              <a:rPr lang="en-US" sz="1800" dirty="0">
                <a:solidFill>
                  <a:schemeClr val="bg1"/>
                </a:solidFill>
                <a:effectLst/>
              </a:rPr>
              <a:t> crew.</a:t>
            </a:r>
          </a:p>
          <a:p>
            <a:pPr algn="l">
              <a:lnSpc>
                <a:spcPct val="100000"/>
              </a:lnSpc>
            </a:pPr>
            <a:r>
              <a:rPr lang="en-US" sz="1800" dirty="0">
                <a:solidFill>
                  <a:schemeClr val="bg1"/>
                </a:solidFill>
                <a:effectLst/>
              </a:rPr>
              <a:t>This </a:t>
            </a:r>
            <a:r>
              <a:rPr lang="en-US" sz="1800" dirty="0">
                <a:solidFill>
                  <a:schemeClr val="bg1"/>
                </a:solidFill>
                <a:effectLst/>
                <a:hlinkClick r:id="rId4">
                  <a:extLst>
                    <a:ext uri="{A12FA001-AC4F-418D-AE19-62706E023703}">
                      <ahyp:hlinkClr xmlns:ahyp="http://schemas.microsoft.com/office/drawing/2018/hyperlinkcolor" val="tx"/>
                    </a:ext>
                  </a:extLst>
                </a:hlinkClick>
              </a:rPr>
              <a:t>#FireJob</a:t>
            </a:r>
            <a:r>
              <a:rPr lang="en-US" sz="1800" dirty="0">
                <a:solidFill>
                  <a:schemeClr val="bg1"/>
                </a:solidFill>
                <a:effectLst/>
              </a:rPr>
              <a:t> has multiple locations to choose from in (add locations)!</a:t>
            </a:r>
          </a:p>
          <a:p>
            <a:pPr>
              <a:lnSpc>
                <a:spcPct val="100000"/>
              </a:lnSpc>
            </a:pPr>
            <a:r>
              <a:rPr lang="en-US" sz="1800" dirty="0">
                <a:solidFill>
                  <a:schemeClr val="bg1"/>
                </a:solidFill>
                <a:latin typeface="Roboto" panose="02000000000000000000" pitchFamily="2" charset="0"/>
                <a:ea typeface="Roboto" panose="02000000000000000000" pitchFamily="2" charset="0"/>
                <a:sym typeface="Arial"/>
              </a:rPr>
              <a:t>#WeAreBLMFire #NotYourOrdinaryJob</a:t>
            </a:r>
            <a:endParaRPr lang="en-US" sz="1800" dirty="0">
              <a:solidFill>
                <a:schemeClr val="bg1"/>
              </a:solidFill>
            </a:endParaRPr>
          </a:p>
        </p:txBody>
      </p:sp>
      <p:pic>
        <p:nvPicPr>
          <p:cNvPr id="4" name="Picture 3" descr="A picture containing text, person, outdoor, people&#10;&#10;Description automatically generated">
            <a:extLst>
              <a:ext uri="{FF2B5EF4-FFF2-40B4-BE49-F238E27FC236}">
                <a16:creationId xmlns:a16="http://schemas.microsoft.com/office/drawing/2014/main" id="{D49BD307-B5FD-C473-B5D8-CC91EE48A701}"/>
              </a:ext>
            </a:extLst>
          </p:cNvPr>
          <p:cNvPicPr>
            <a:picLocks noChangeAspect="1"/>
          </p:cNvPicPr>
          <p:nvPr/>
        </p:nvPicPr>
        <p:blipFill>
          <a:blip r:embed="rId5"/>
          <a:stretch>
            <a:fillRect/>
          </a:stretch>
        </p:blipFill>
        <p:spPr>
          <a:xfrm>
            <a:off x="5860796" y="849569"/>
            <a:ext cx="2891862" cy="2891862"/>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410B3884-A5C5-118E-23B8-7B7120F2EEB4}"/>
              </a:ext>
            </a:extLst>
          </p:cNvPr>
          <p:cNvPicPr>
            <a:picLocks noChangeAspect="1"/>
          </p:cNvPicPr>
          <p:nvPr/>
        </p:nvPicPr>
        <p:blipFill>
          <a:blip r:embed="rId6"/>
          <a:stretch>
            <a:fillRect/>
          </a:stretch>
        </p:blipFill>
        <p:spPr>
          <a:xfrm>
            <a:off x="5860796" y="3864037"/>
            <a:ext cx="2891862" cy="2891862"/>
          </a:xfrm>
          <a:prstGeom prst="rect">
            <a:avLst/>
          </a:prstGeom>
        </p:spPr>
      </p:pic>
      <p:pic>
        <p:nvPicPr>
          <p:cNvPr id="11" name="Picture 10" descr="A person wearing a helmet and riding a bicycle&#10;&#10;Description automatically generated with medium confidence">
            <a:extLst>
              <a:ext uri="{FF2B5EF4-FFF2-40B4-BE49-F238E27FC236}">
                <a16:creationId xmlns:a16="http://schemas.microsoft.com/office/drawing/2014/main" id="{D776DECD-A6CF-EBEA-9397-F541E4C71E04}"/>
              </a:ext>
            </a:extLst>
          </p:cNvPr>
          <p:cNvPicPr>
            <a:picLocks noChangeAspect="1"/>
          </p:cNvPicPr>
          <p:nvPr/>
        </p:nvPicPr>
        <p:blipFill>
          <a:blip r:embed="rId7"/>
          <a:stretch>
            <a:fillRect/>
          </a:stretch>
        </p:blipFill>
        <p:spPr>
          <a:xfrm>
            <a:off x="8963892" y="849569"/>
            <a:ext cx="2891862" cy="2891862"/>
          </a:xfrm>
          <a:prstGeom prst="rect">
            <a:avLst/>
          </a:prstGeom>
        </p:spPr>
      </p:pic>
      <p:pic>
        <p:nvPicPr>
          <p:cNvPr id="13" name="Picture 12" descr="A picture containing text, outdoor&#10;&#10;Description automatically generated">
            <a:extLst>
              <a:ext uri="{FF2B5EF4-FFF2-40B4-BE49-F238E27FC236}">
                <a16:creationId xmlns:a16="http://schemas.microsoft.com/office/drawing/2014/main" id="{F19D165F-5D43-1FAD-481E-ED5768CFE7BC}"/>
              </a:ext>
            </a:extLst>
          </p:cNvPr>
          <p:cNvPicPr>
            <a:picLocks noChangeAspect="1"/>
          </p:cNvPicPr>
          <p:nvPr/>
        </p:nvPicPr>
        <p:blipFill>
          <a:blip r:embed="rId8"/>
          <a:stretch>
            <a:fillRect/>
          </a:stretch>
        </p:blipFill>
        <p:spPr>
          <a:xfrm>
            <a:off x="8963891" y="3864036"/>
            <a:ext cx="2891863" cy="2891863"/>
          </a:xfrm>
          <a:prstGeom prst="rect">
            <a:avLst/>
          </a:prstGeom>
        </p:spPr>
      </p:pic>
    </p:spTree>
    <p:extLst>
      <p:ext uri="{BB962C8B-B14F-4D97-AF65-F5344CB8AC3E}">
        <p14:creationId xmlns:p14="http://schemas.microsoft.com/office/powerpoint/2010/main" val="1746529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13;p57">
            <a:extLst>
              <a:ext uri="{FF2B5EF4-FFF2-40B4-BE49-F238E27FC236}">
                <a16:creationId xmlns:a16="http://schemas.microsoft.com/office/drawing/2014/main" id="{C5E9EE6D-90C1-483A-8960-131A147ADFBF}"/>
              </a:ext>
            </a:extLst>
          </p:cNvPr>
          <p:cNvSpPr txBox="1">
            <a:spLocks noGrp="1"/>
          </p:cNvSpPr>
          <p:nvPr>
            <p:ph type="title" idx="4294967295"/>
          </p:nvPr>
        </p:nvSpPr>
        <p:spPr>
          <a:xfrm>
            <a:off x="800351" y="996570"/>
            <a:ext cx="11391649" cy="792957"/>
          </a:xfrm>
          <a:prstGeom prst="rect">
            <a:avLst/>
          </a:prstGeom>
          <a:noFill/>
          <a:ln>
            <a:noFill/>
            <a:prstDash/>
          </a:ln>
          <a:effectLst/>
        </p:spPr>
        <p:txBody>
          <a:bodyPr rot="0" spcFirstLastPara="1" vertOverflow="overflow" horzOverflow="overflow" vert="horz" wrap="square" lIns="135455" tIns="135455" rIns="135455" bIns="135455" numCol="1" spcCol="0" rtlCol="0" fromWordArt="0" anchor="t" anchorCtr="0" forceAA="0" compatLnSpc="1">
            <a:prstTxWarp prst="textNoShape">
              <a:avLst/>
            </a:prstTxWarp>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4200" b="1" i="0" u="none" strike="noStrike" kern="1200" cap="none" spc="-5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How to customize outreach graphics</a:t>
            </a:r>
          </a:p>
        </p:txBody>
      </p:sp>
      <p:sp>
        <p:nvSpPr>
          <p:cNvPr id="10" name="Google Shape;414;p57">
            <a:extLst>
              <a:ext uri="{FF2B5EF4-FFF2-40B4-BE49-F238E27FC236}">
                <a16:creationId xmlns:a16="http://schemas.microsoft.com/office/drawing/2014/main" id="{0166948E-B12B-4A5D-B0B8-1F71140413F7}"/>
              </a:ext>
            </a:extLst>
          </p:cNvPr>
          <p:cNvSpPr txBox="1">
            <a:spLocks/>
          </p:cNvSpPr>
          <p:nvPr/>
        </p:nvSpPr>
        <p:spPr>
          <a:xfrm>
            <a:off x="800351" y="1886850"/>
            <a:ext cx="10517355" cy="3350066"/>
          </a:xfrm>
          <a:prstGeom prst="rect">
            <a:avLst/>
          </a:prstGeom>
          <a:noFill/>
          <a:ln>
            <a:noFill/>
          </a:ln>
        </p:spPr>
        <p:txBody>
          <a:bodyPr spcFirstLastPara="1" vert="horz" wrap="square" lIns="135455" tIns="135455" rIns="135455" bIns="135455" rtlCol="0" anchor="t"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77419" indent="-470430">
              <a:spcBef>
                <a:spcPts val="1482"/>
              </a:spcBef>
              <a:buClr>
                <a:srgbClr val="000000"/>
              </a:buClr>
              <a:buSzPts val="1400"/>
              <a:buFont typeface="Arial"/>
              <a:buChar char="●"/>
            </a:pPr>
            <a:r>
              <a:rPr lang="en-US" sz="2500" dirty="0">
                <a:solidFill>
                  <a:srgbClr val="000000"/>
                </a:solidFill>
                <a:latin typeface="Arial"/>
                <a:ea typeface="Arial"/>
                <a:cs typeface="Arial"/>
                <a:sym typeface="Arial"/>
              </a:rPr>
              <a:t>Graphic templates can be found on the following slides.</a:t>
            </a:r>
            <a:endParaRPr lang="en-US" sz="2500" dirty="0"/>
          </a:p>
          <a:p>
            <a:pPr marL="1354839" lvl="1" indent="-470430">
              <a:spcBef>
                <a:spcPts val="1482"/>
              </a:spcBef>
              <a:buClr>
                <a:srgbClr val="000000"/>
              </a:buClr>
              <a:buSzPts val="1400"/>
              <a:buFont typeface="Arial"/>
              <a:buChar char="●"/>
            </a:pPr>
            <a:r>
              <a:rPr lang="en-US" sz="2500" b="1" dirty="0">
                <a:solidFill>
                  <a:srgbClr val="000000"/>
                </a:solidFill>
                <a:latin typeface="Arial"/>
                <a:ea typeface="Arial"/>
                <a:cs typeface="Arial"/>
                <a:sym typeface="Arial"/>
              </a:rPr>
              <a:t>Right click</a:t>
            </a:r>
            <a:r>
              <a:rPr lang="en-US" sz="2500" dirty="0">
                <a:solidFill>
                  <a:srgbClr val="000000"/>
                </a:solidFill>
                <a:latin typeface="Arial"/>
                <a:ea typeface="Arial"/>
                <a:cs typeface="Arial"/>
                <a:sym typeface="Arial"/>
              </a:rPr>
              <a:t> an example graphic and </a:t>
            </a:r>
            <a:r>
              <a:rPr lang="en-US" sz="2500" b="1" dirty="0">
                <a:solidFill>
                  <a:srgbClr val="000000"/>
                </a:solidFill>
                <a:latin typeface="Arial"/>
                <a:ea typeface="Arial"/>
                <a:cs typeface="Arial"/>
                <a:sym typeface="Arial"/>
              </a:rPr>
              <a:t>“Save As Picture”</a:t>
            </a:r>
            <a:r>
              <a:rPr lang="en-US" sz="2500" dirty="0">
                <a:solidFill>
                  <a:srgbClr val="000000"/>
                </a:solidFill>
                <a:latin typeface="Arial"/>
                <a:ea typeface="Arial"/>
                <a:cs typeface="Arial"/>
                <a:sym typeface="Arial"/>
              </a:rPr>
              <a:t> to save the file to your computer. </a:t>
            </a:r>
          </a:p>
          <a:p>
            <a:pPr marL="1354839" lvl="1" indent="-470430">
              <a:spcBef>
                <a:spcPts val="1482"/>
              </a:spcBef>
              <a:buClr>
                <a:srgbClr val="000000"/>
              </a:buClr>
              <a:buSzPts val="1400"/>
              <a:buFont typeface="Arial"/>
              <a:buChar char="●"/>
            </a:pPr>
            <a:r>
              <a:rPr lang="en-US" sz="2500" dirty="0">
                <a:solidFill>
                  <a:srgbClr val="000000"/>
                </a:solidFill>
                <a:latin typeface="Arial"/>
                <a:cs typeface="Arial"/>
                <a:sym typeface="Arial"/>
              </a:rPr>
              <a:t>Use the graphics with the blank squares to customize with your photos. Once finished </a:t>
            </a:r>
            <a:r>
              <a:rPr lang="en-US" sz="2500" b="1" dirty="0">
                <a:solidFill>
                  <a:srgbClr val="000000"/>
                </a:solidFill>
                <a:latin typeface="Arial"/>
                <a:cs typeface="Arial"/>
                <a:sym typeface="Arial"/>
              </a:rPr>
              <a:t>“Save As Picture” </a:t>
            </a:r>
            <a:r>
              <a:rPr lang="en-US" sz="2500" dirty="0">
                <a:solidFill>
                  <a:srgbClr val="000000"/>
                </a:solidFill>
                <a:latin typeface="Arial"/>
                <a:cs typeface="Arial"/>
                <a:sym typeface="Arial"/>
              </a:rPr>
              <a:t>then use anywhere!</a:t>
            </a:r>
            <a:endParaRPr lang="en-US" sz="2500" dirty="0"/>
          </a:p>
          <a:p>
            <a:pPr marL="677419" indent="-470430">
              <a:spcBef>
                <a:spcPts val="1482"/>
              </a:spcBef>
              <a:buClr>
                <a:srgbClr val="000000"/>
              </a:buClr>
              <a:buSzPts val="1400"/>
              <a:buFont typeface="Arial"/>
              <a:buChar char="●"/>
            </a:pPr>
            <a:r>
              <a:rPr lang="en-US" sz="2500" dirty="0">
                <a:solidFill>
                  <a:srgbClr val="000000"/>
                </a:solidFill>
                <a:latin typeface="Arial"/>
                <a:ea typeface="Arial"/>
                <a:cs typeface="Arial"/>
                <a:sym typeface="Arial"/>
              </a:rPr>
              <a:t>The graphics are yours to use across any materials. </a:t>
            </a:r>
            <a:endParaRPr lang="en-US" sz="2500" dirty="0"/>
          </a:p>
          <a:p>
            <a:pPr marL="1354839" lvl="1" indent="-470430">
              <a:spcBef>
                <a:spcPts val="1482"/>
              </a:spcBef>
              <a:buClr>
                <a:srgbClr val="000000"/>
              </a:buClr>
              <a:buSzPts val="1400"/>
              <a:buFont typeface="Arial"/>
              <a:buChar char="●"/>
            </a:pPr>
            <a:r>
              <a:rPr lang="en-US" sz="2500" dirty="0">
                <a:solidFill>
                  <a:srgbClr val="000000"/>
                </a:solidFill>
                <a:latin typeface="Arial"/>
                <a:ea typeface="Arial"/>
                <a:cs typeface="Arial"/>
                <a:sym typeface="Arial"/>
              </a:rPr>
              <a:t>Use it for your social media platforms, blog posts, website, or in your newsletter – </a:t>
            </a:r>
            <a:r>
              <a:rPr lang="en-US" sz="2500" b="1" dirty="0">
                <a:solidFill>
                  <a:srgbClr val="000000"/>
                </a:solidFill>
                <a:latin typeface="Arial"/>
                <a:ea typeface="Arial"/>
                <a:cs typeface="Arial"/>
                <a:sym typeface="Arial"/>
              </a:rPr>
              <a:t>the possibilities are endless!</a:t>
            </a:r>
            <a:r>
              <a:rPr lang="en-US" sz="2500" dirty="0">
                <a:solidFill>
                  <a:srgbClr val="000000"/>
                </a:solidFill>
                <a:latin typeface="Arial"/>
                <a:ea typeface="Arial"/>
                <a:cs typeface="Arial"/>
                <a:sym typeface="Arial"/>
              </a:rPr>
              <a:t> </a:t>
            </a:r>
            <a:endParaRPr lang="en-US" sz="2500" dirty="0">
              <a:solidFill>
                <a:srgbClr val="2CA3BF"/>
              </a:solidFill>
              <a:latin typeface="Arial"/>
              <a:ea typeface="Arial"/>
              <a:cs typeface="Arial"/>
              <a:sym typeface="Arial"/>
            </a:endParaRPr>
          </a:p>
        </p:txBody>
      </p:sp>
    </p:spTree>
    <p:extLst>
      <p:ext uri="{BB962C8B-B14F-4D97-AF65-F5344CB8AC3E}">
        <p14:creationId xmlns:p14="http://schemas.microsoft.com/office/powerpoint/2010/main" val="787262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sp>
        <p:nvSpPr>
          <p:cNvPr id="6" name="Google Shape;413;p57">
            <a:extLst>
              <a:ext uri="{FF2B5EF4-FFF2-40B4-BE49-F238E27FC236}">
                <a16:creationId xmlns:a16="http://schemas.microsoft.com/office/drawing/2014/main" id="{30D23AB7-139A-42BA-B0F3-AAEC0118C4FA}"/>
              </a:ext>
            </a:extLst>
          </p:cNvPr>
          <p:cNvSpPr txBox="1">
            <a:spLocks noGrp="1"/>
          </p:cNvSpPr>
          <p:nvPr>
            <p:ph type="title" idx="4294967295"/>
          </p:nvPr>
        </p:nvSpPr>
        <p:spPr>
          <a:xfrm>
            <a:off x="400175" y="240030"/>
            <a:ext cx="11391649" cy="792957"/>
          </a:xfrm>
          <a:prstGeom prst="rect">
            <a:avLst/>
          </a:prstGeom>
          <a:noFill/>
          <a:ln>
            <a:noFill/>
            <a:prstDash/>
          </a:ln>
          <a:effectLst/>
        </p:spPr>
        <p:txBody>
          <a:bodyPr rot="0" spcFirstLastPara="1" vertOverflow="overflow" horzOverflow="overflow" vert="horz" wrap="square" lIns="135455" tIns="135455" rIns="135455" bIns="135455" numCol="1" spcCol="0" rtlCol="0" fromWordArt="0" anchor="t" anchorCtr="0" forceAA="0" compatLnSpc="1">
            <a:prstTxWarp prst="textNoShape">
              <a:avLst/>
            </a:prstTxWarp>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4200" b="1" i="0" u="none" strike="noStrike" kern="1200" cap="none" spc="-5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rPr>
              <a:t>Customize the outreach graphics</a:t>
            </a:r>
          </a:p>
        </p:txBody>
      </p:sp>
      <p:sp>
        <p:nvSpPr>
          <p:cNvPr id="7" name="Google Shape;414;p57">
            <a:extLst>
              <a:ext uri="{FF2B5EF4-FFF2-40B4-BE49-F238E27FC236}">
                <a16:creationId xmlns:a16="http://schemas.microsoft.com/office/drawing/2014/main" id="{430EB5B4-B7E4-4183-9784-BE49B4A69265}"/>
              </a:ext>
            </a:extLst>
          </p:cNvPr>
          <p:cNvSpPr txBox="1">
            <a:spLocks/>
          </p:cNvSpPr>
          <p:nvPr/>
        </p:nvSpPr>
        <p:spPr>
          <a:xfrm>
            <a:off x="7772400" y="1122116"/>
            <a:ext cx="3940233" cy="4895599"/>
          </a:xfrm>
          <a:prstGeom prst="rect">
            <a:avLst/>
          </a:prstGeom>
          <a:noFill/>
          <a:ln>
            <a:noFill/>
          </a:ln>
        </p:spPr>
        <p:txBody>
          <a:bodyPr spcFirstLastPara="1" vert="horz" wrap="square" lIns="135455" tIns="135455" rIns="135455" bIns="135455" rtlCol="0" anchor="t"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6989" indent="0">
              <a:spcBef>
                <a:spcPts val="1482"/>
              </a:spcBef>
              <a:buClr>
                <a:srgbClr val="000000"/>
              </a:buClr>
              <a:buSzPts val="1400"/>
              <a:buNone/>
            </a:pPr>
            <a:r>
              <a:rPr lang="en-US" sz="2000" dirty="0">
                <a:solidFill>
                  <a:srgbClr val="000000"/>
                </a:solidFill>
                <a:latin typeface="Roboto" panose="02000000000000000000" pitchFamily="2" charset="0"/>
                <a:ea typeface="Roboto" panose="02000000000000000000" pitchFamily="2" charset="0"/>
                <a:cs typeface="Arial" panose="020B0604020202020204" pitchFamily="34" charset="0"/>
                <a:sym typeface="Arial"/>
              </a:rPr>
              <a:t>Copy the graphic onto a new slide.</a:t>
            </a:r>
          </a:p>
          <a:p>
            <a:pPr marL="206989" indent="0">
              <a:spcBef>
                <a:spcPts val="1482"/>
              </a:spcBef>
              <a:buClr>
                <a:srgbClr val="000000"/>
              </a:buClr>
              <a:buSzPts val="1400"/>
              <a:buNone/>
            </a:pPr>
            <a:r>
              <a:rPr lang="en-US" sz="2000" dirty="0">
                <a:solidFill>
                  <a:srgbClr val="000000"/>
                </a:solidFill>
                <a:latin typeface="Roboto" panose="02000000000000000000" pitchFamily="2" charset="0"/>
                <a:ea typeface="Roboto" panose="02000000000000000000" pitchFamily="2" charset="0"/>
                <a:cs typeface="Arial" panose="020B0604020202020204" pitchFamily="34" charset="0"/>
                <a:sym typeface="Arial"/>
              </a:rPr>
              <a:t>Add your photo to the slide.</a:t>
            </a:r>
          </a:p>
          <a:p>
            <a:pPr marL="206989" indent="0">
              <a:spcBef>
                <a:spcPts val="1482"/>
              </a:spcBef>
              <a:buClr>
                <a:srgbClr val="000000"/>
              </a:buClr>
              <a:buSzPts val="1400"/>
              <a:buNone/>
            </a:pPr>
            <a:r>
              <a:rPr lang="en-US" sz="2000" dirty="0">
                <a:solidFill>
                  <a:srgbClr val="000000"/>
                </a:solidFill>
                <a:latin typeface="Roboto" panose="02000000000000000000" pitchFamily="2" charset="0"/>
                <a:ea typeface="Roboto" panose="02000000000000000000" pitchFamily="2" charset="0"/>
                <a:cs typeface="Arial" panose="020B0604020202020204" pitchFamily="34" charset="0"/>
                <a:sym typeface="Arial"/>
              </a:rPr>
              <a:t>Resize to fit into the open box.</a:t>
            </a:r>
          </a:p>
          <a:p>
            <a:pPr marL="206989" indent="0">
              <a:spcBef>
                <a:spcPts val="1482"/>
              </a:spcBef>
              <a:buClr>
                <a:srgbClr val="000000"/>
              </a:buClr>
              <a:buSzPts val="1400"/>
              <a:buNone/>
            </a:pPr>
            <a:r>
              <a:rPr lang="en-US" sz="2000" dirty="0">
                <a:solidFill>
                  <a:srgbClr val="000000"/>
                </a:solidFill>
                <a:latin typeface="Roboto" panose="02000000000000000000" pitchFamily="2" charset="0"/>
                <a:ea typeface="Roboto" panose="02000000000000000000" pitchFamily="2" charset="0"/>
                <a:cs typeface="Arial" panose="020B0604020202020204" pitchFamily="34" charset="0"/>
                <a:sym typeface="Arial"/>
              </a:rPr>
              <a:t>Select your photo, right click and choose “Send to Back”</a:t>
            </a:r>
          </a:p>
          <a:p>
            <a:pPr marL="206989" indent="0">
              <a:spcBef>
                <a:spcPts val="1482"/>
              </a:spcBef>
              <a:buClr>
                <a:srgbClr val="000000"/>
              </a:buClr>
              <a:buSzPts val="1400"/>
              <a:buNone/>
            </a:pPr>
            <a:r>
              <a:rPr lang="en-US" sz="2000" dirty="0">
                <a:solidFill>
                  <a:srgbClr val="000000"/>
                </a:solidFill>
                <a:latin typeface="Roboto" panose="02000000000000000000" pitchFamily="2" charset="0"/>
                <a:ea typeface="Roboto" panose="02000000000000000000" pitchFamily="2" charset="0"/>
                <a:cs typeface="Arial" panose="020B0604020202020204" pitchFamily="34" charset="0"/>
                <a:sym typeface="Arial"/>
              </a:rPr>
              <a:t>Add your text on top of the graphic, resizing it to fit.</a:t>
            </a:r>
          </a:p>
          <a:p>
            <a:pPr marL="206989" indent="0">
              <a:spcBef>
                <a:spcPts val="1482"/>
              </a:spcBef>
              <a:buClr>
                <a:srgbClr val="000000"/>
              </a:buClr>
              <a:buSzPts val="1400"/>
              <a:buNone/>
            </a:pPr>
            <a:r>
              <a:rPr lang="en-US" sz="2000" dirty="0">
                <a:solidFill>
                  <a:srgbClr val="000000"/>
                </a:solidFill>
                <a:latin typeface="Roboto" panose="02000000000000000000" pitchFamily="2" charset="0"/>
                <a:ea typeface="Roboto" panose="02000000000000000000" pitchFamily="2" charset="0"/>
                <a:cs typeface="Arial" panose="020B0604020202020204" pitchFamily="34" charset="0"/>
                <a:sym typeface="Arial"/>
              </a:rPr>
              <a:t>Export the slide as a .jpg or .</a:t>
            </a:r>
            <a:r>
              <a:rPr lang="en-US" sz="2000" dirty="0" err="1">
                <a:solidFill>
                  <a:srgbClr val="000000"/>
                </a:solidFill>
                <a:latin typeface="Roboto" panose="02000000000000000000" pitchFamily="2" charset="0"/>
                <a:ea typeface="Roboto" panose="02000000000000000000" pitchFamily="2" charset="0"/>
                <a:cs typeface="Arial" panose="020B0604020202020204" pitchFamily="34" charset="0"/>
                <a:sym typeface="Arial"/>
              </a:rPr>
              <a:t>png</a:t>
            </a:r>
            <a:r>
              <a:rPr lang="en-US" sz="2000" dirty="0">
                <a:solidFill>
                  <a:srgbClr val="000000"/>
                </a:solidFill>
                <a:latin typeface="Roboto" panose="02000000000000000000" pitchFamily="2" charset="0"/>
                <a:ea typeface="Roboto" panose="02000000000000000000" pitchFamily="2" charset="0"/>
                <a:cs typeface="Arial" panose="020B0604020202020204" pitchFamily="34" charset="0"/>
                <a:sym typeface="Arial"/>
              </a:rPr>
              <a:t> to use for social media.</a:t>
            </a:r>
          </a:p>
          <a:p>
            <a:pPr marL="206989" indent="0">
              <a:spcBef>
                <a:spcPts val="1482"/>
              </a:spcBef>
              <a:buClr>
                <a:srgbClr val="000000"/>
              </a:buClr>
              <a:buSzPts val="1400"/>
              <a:buNone/>
            </a:pPr>
            <a:endParaRPr lang="en-US" sz="2000" dirty="0">
              <a:solidFill>
                <a:srgbClr val="000000"/>
              </a:solidFill>
              <a:latin typeface="Roboto" panose="02000000000000000000" pitchFamily="2" charset="0"/>
              <a:ea typeface="Roboto" panose="02000000000000000000" pitchFamily="2" charset="0"/>
              <a:cs typeface="Arial" panose="020B0604020202020204" pitchFamily="34" charset="0"/>
              <a:sym typeface="Arial"/>
            </a:endParaRPr>
          </a:p>
          <a:p>
            <a:pPr marL="206989" indent="0">
              <a:spcBef>
                <a:spcPts val="1482"/>
              </a:spcBef>
              <a:buClr>
                <a:srgbClr val="000000"/>
              </a:buClr>
              <a:buSzPts val="1400"/>
              <a:buNone/>
            </a:pPr>
            <a:r>
              <a:rPr lang="en-US" sz="1400" i="1" dirty="0">
                <a:solidFill>
                  <a:srgbClr val="000000"/>
                </a:solidFill>
                <a:latin typeface="Roboto" panose="02000000000000000000" pitchFamily="2" charset="0"/>
                <a:ea typeface="Roboto" panose="02000000000000000000" pitchFamily="2" charset="0"/>
                <a:cs typeface="Arial" panose="020B0604020202020204" pitchFamily="34" charset="0"/>
                <a:sym typeface="Arial"/>
              </a:rPr>
              <a:t>Sample on the next slide.</a:t>
            </a:r>
          </a:p>
          <a:p>
            <a:pPr marL="206989" indent="0">
              <a:spcBef>
                <a:spcPts val="1482"/>
              </a:spcBef>
              <a:buClr>
                <a:srgbClr val="000000"/>
              </a:buClr>
              <a:buSzPts val="1400"/>
              <a:buNone/>
            </a:pPr>
            <a:endParaRPr lang="en-US" sz="2000" dirty="0">
              <a:solidFill>
                <a:srgbClr val="000000"/>
              </a:solidFill>
              <a:latin typeface="Roboto" panose="02000000000000000000" pitchFamily="2" charset="0"/>
              <a:ea typeface="Roboto" panose="02000000000000000000" pitchFamily="2" charset="0"/>
              <a:cs typeface="Arial" panose="020B0604020202020204" pitchFamily="34" charset="0"/>
              <a:sym typeface="Arial"/>
            </a:endParaRPr>
          </a:p>
        </p:txBody>
      </p:sp>
      <p:pic>
        <p:nvPicPr>
          <p:cNvPr id="11" name="Picture 10" descr="A yellow truck on a dirt road&#10;&#10;Description automatically generated with low confidence">
            <a:extLst>
              <a:ext uri="{FF2B5EF4-FFF2-40B4-BE49-F238E27FC236}">
                <a16:creationId xmlns:a16="http://schemas.microsoft.com/office/drawing/2014/main" id="{70197135-D8DA-8802-72DD-D056A5085683}"/>
              </a:ext>
            </a:extLst>
          </p:cNvPr>
          <p:cNvPicPr>
            <a:picLocks noChangeAspect="1"/>
          </p:cNvPicPr>
          <p:nvPr/>
        </p:nvPicPr>
        <p:blipFill>
          <a:blip r:embed="rId2"/>
          <a:stretch>
            <a:fillRect/>
          </a:stretch>
        </p:blipFill>
        <p:spPr>
          <a:xfrm>
            <a:off x="2128502" y="1361399"/>
            <a:ext cx="5443930" cy="3629287"/>
          </a:xfrm>
          <a:prstGeom prst="rect">
            <a:avLst/>
          </a:prstGeom>
        </p:spPr>
      </p:pic>
      <p:pic>
        <p:nvPicPr>
          <p:cNvPr id="3" name="Picture 2" descr="The BLM Fire recruitment graphic can be customized.">
            <a:extLst>
              <a:ext uri="{FF2B5EF4-FFF2-40B4-BE49-F238E27FC236}">
                <a16:creationId xmlns:a16="http://schemas.microsoft.com/office/drawing/2014/main" id="{AA4BBED4-A4B6-DEED-3775-AB3BA0925F99}"/>
              </a:ext>
            </a:extLst>
          </p:cNvPr>
          <p:cNvPicPr>
            <a:picLocks noChangeAspect="1"/>
          </p:cNvPicPr>
          <p:nvPr/>
        </p:nvPicPr>
        <p:blipFill>
          <a:blip r:embed="rId3"/>
          <a:srcRect/>
          <a:stretch/>
        </p:blipFill>
        <p:spPr>
          <a:xfrm>
            <a:off x="943306" y="1563788"/>
            <a:ext cx="5054181" cy="5054181"/>
          </a:xfrm>
          <a:prstGeom prst="rect">
            <a:avLst/>
          </a:prstGeom>
          <a:ln w="28575">
            <a:noFill/>
          </a:ln>
        </p:spPr>
      </p:pic>
      <p:sp>
        <p:nvSpPr>
          <p:cNvPr id="12" name="TextBox 11">
            <a:extLst>
              <a:ext uri="{FF2B5EF4-FFF2-40B4-BE49-F238E27FC236}">
                <a16:creationId xmlns:a16="http://schemas.microsoft.com/office/drawing/2014/main" id="{E70B151B-FB85-F432-EB98-EF8FBC2BDB71}"/>
              </a:ext>
            </a:extLst>
          </p:cNvPr>
          <p:cNvSpPr txBox="1"/>
          <p:nvPr/>
        </p:nvSpPr>
        <p:spPr>
          <a:xfrm>
            <a:off x="1957633" y="5605583"/>
            <a:ext cx="3284874" cy="707886"/>
          </a:xfrm>
          <a:prstGeom prst="rect">
            <a:avLst/>
          </a:prstGeom>
          <a:noFill/>
        </p:spPr>
        <p:txBody>
          <a:bodyPr wrap="none" rtlCol="0">
            <a:spAutoFit/>
          </a:bodyPr>
          <a:lstStyle/>
          <a:p>
            <a:r>
              <a:rPr lang="en-US" sz="4000" dirty="0">
                <a:latin typeface="Roboto" panose="02000000000000000000" pitchFamily="2" charset="0"/>
                <a:ea typeface="Roboto" panose="02000000000000000000" pitchFamily="2" charset="0"/>
              </a:rPr>
              <a:t>Engine Crews</a:t>
            </a:r>
          </a:p>
        </p:txBody>
      </p:sp>
    </p:spTree>
    <p:extLst>
      <p:ext uri="{BB962C8B-B14F-4D97-AF65-F5344CB8AC3E}">
        <p14:creationId xmlns:p14="http://schemas.microsoft.com/office/powerpoint/2010/main" val="1603021390"/>
      </p:ext>
    </p:extLst>
  </p:cSld>
  <p:clrMapOvr>
    <a:masterClrMapping/>
  </p:clrMapOvr>
</p:sld>
</file>

<file path=ppt/theme/theme1.xml><?xml version="1.0" encoding="utf-8"?>
<a:theme xmlns:a="http://schemas.openxmlformats.org/drawingml/2006/main" name="Metropolitan">
  <a:themeElements>
    <a:clrScheme name="Custom 3">
      <a:dk1>
        <a:sysClr val="windowText" lastClr="000000"/>
      </a:dk1>
      <a:lt1>
        <a:sysClr val="window" lastClr="FFFFFF"/>
      </a:lt1>
      <a:dk2>
        <a:srgbClr val="323232"/>
      </a:dk2>
      <a:lt2>
        <a:srgbClr val="E5C243"/>
      </a:lt2>
      <a:accent1>
        <a:srgbClr val="CC0000"/>
      </a:accent1>
      <a:accent2>
        <a:srgbClr val="D55816"/>
      </a:accent2>
      <a:accent3>
        <a:srgbClr val="E19825"/>
      </a:accent3>
      <a:accent4>
        <a:srgbClr val="323232"/>
      </a:accent4>
      <a:accent5>
        <a:srgbClr val="000000"/>
      </a:accent5>
      <a:accent6>
        <a:srgbClr val="C00000"/>
      </a:accent6>
      <a:hlink>
        <a:srgbClr val="6B9F25"/>
      </a:hlink>
      <a:folHlink>
        <a:srgbClr val="00009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9FF7CA0D-8839-4012-B51C-B152F9BD65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E81B8DE81602458557DD15B43E0F43" ma:contentTypeVersion="16" ma:contentTypeDescription="Create a new document." ma:contentTypeScope="" ma:versionID="0af185e4ca037d48bb338f7218332166">
  <xsd:schema xmlns:xsd="http://www.w3.org/2001/XMLSchema" xmlns:xs="http://www.w3.org/2001/XMLSchema" xmlns:p="http://schemas.microsoft.com/office/2006/metadata/properties" xmlns:ns2="5a6e7b71-6add-43b0-b968-08860c0e1397" xmlns:ns3="776703c0-f160-4e19-a163-f7e5c99cd31e" xmlns:ns4="31062a0d-ede8-4112-b4bb-00a9c1bc8e16" targetNamespace="http://schemas.microsoft.com/office/2006/metadata/properties" ma:root="true" ma:fieldsID="c2b9406f12caaf7fb522f7a148a51d1f" ns2:_="" ns3:_="" ns4:_="">
    <xsd:import namespace="5a6e7b71-6add-43b0-b968-08860c0e1397"/>
    <xsd:import namespace="776703c0-f160-4e19-a163-f7e5c99cd31e"/>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6e7b71-6add-43b0-b968-08860c0e13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76703c0-f160-4e19-a163-f7e5c99cd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00e0dbe-2fdb-4ac8-9f4e-57e50739e837}" ma:internalName="TaxCatchAll" ma:showField="CatchAllData" ma:web="776703c0-f160-4e19-a163-f7e5c99cd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6e7b71-6add-43b0-b968-08860c0e1397">
      <Terms xmlns="http://schemas.microsoft.com/office/infopath/2007/PartnerControls"/>
    </lcf76f155ced4ddcb4097134ff3c332f>
    <TaxCatchAll xmlns="31062a0d-ede8-4112-b4bb-00a9c1bc8e1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4E46A6-7ECA-40C6-9B92-62BAA89D1002}">
  <ds:schemaRefs>
    <ds:schemaRef ds:uri="31062a0d-ede8-4112-b4bb-00a9c1bc8e16"/>
    <ds:schemaRef ds:uri="5a6e7b71-6add-43b0-b968-08860c0e1397"/>
    <ds:schemaRef ds:uri="776703c0-f160-4e19-a163-f7e5c99cd3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B19C5C-61AD-4793-BB9D-6401AD34A775}">
  <ds:schemaRefs>
    <ds:schemaRef ds:uri="http://purl.org/dc/terms/"/>
    <ds:schemaRef ds:uri="http://www.w3.org/XML/1998/namespace"/>
    <ds:schemaRef ds:uri="http://schemas.microsoft.com/office/infopath/2007/PartnerControls"/>
    <ds:schemaRef ds:uri="5a6e7b71-6add-43b0-b968-08860c0e1397"/>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31062a0d-ede8-4112-b4bb-00a9c1bc8e16"/>
    <ds:schemaRef ds:uri="776703c0-f160-4e19-a163-f7e5c99cd31e"/>
  </ds:schemaRefs>
</ds:datastoreItem>
</file>

<file path=customXml/itemProps3.xml><?xml version="1.0" encoding="utf-8"?>
<ds:datastoreItem xmlns:ds="http://schemas.openxmlformats.org/officeDocument/2006/customXml" ds:itemID="{93076797-8467-41BB-91A7-9AE8328A685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Metropolitan</Template>
  <TotalTime>1041</TotalTime>
  <Words>632</Words>
  <Application>Microsoft Office PowerPoint</Application>
  <PresentationFormat>Widescreen</PresentationFormat>
  <Paragraphs>45</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Avenir Next LT Pro</vt:lpstr>
      <vt:lpstr>Calibri</vt:lpstr>
      <vt:lpstr>Calibri Light</vt:lpstr>
      <vt:lpstr>Roboto</vt:lpstr>
      <vt:lpstr>Metropolitan</vt:lpstr>
      <vt:lpstr>BLM Fire Recruitment Toolkit   #WeAreBLMFire</vt:lpstr>
      <vt:lpstr>Tell the BLM Fire story</vt:lpstr>
      <vt:lpstr>A new series</vt:lpstr>
      <vt:lpstr>Social campaign</vt:lpstr>
      <vt:lpstr>Sample social media</vt:lpstr>
      <vt:lpstr>Sample Facebook Post</vt:lpstr>
      <vt:lpstr>Sample Facebook Post</vt:lpstr>
      <vt:lpstr>How to customize outreach graphics</vt:lpstr>
      <vt:lpstr>Customize the outreach graphics</vt:lpstr>
      <vt:lpstr>Engine Crews</vt:lpstr>
      <vt:lpstr>Customized outreach graphics.</vt:lpstr>
      <vt:lpstr>Customized outreach graphics.</vt:lpstr>
      <vt:lpstr>Customized outreach graphics.</vt:lpstr>
      <vt:lpstr>Customized outreach graphics.</vt:lpstr>
      <vt:lpstr>Customized outreach graphics.</vt:lpstr>
      <vt:lpstr>Customized outreach graphics.</vt:lpstr>
      <vt:lpstr>Customized outreach graphics.</vt:lpstr>
      <vt:lpstr>Customized outreach graphics.</vt:lpstr>
      <vt:lpstr>Customized outreach graphics.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Ascherfeld, Sheri L</dc:creator>
  <cp:lastModifiedBy>Ascherfeld, Sheri L</cp:lastModifiedBy>
  <cp:revision>13</cp:revision>
  <dcterms:created xsi:type="dcterms:W3CDTF">2022-06-14T17:24:50Z</dcterms:created>
  <dcterms:modified xsi:type="dcterms:W3CDTF">2023-10-16T21:22:21Z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