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44" r:id="rId4"/>
  </p:sldMasterIdLst>
  <p:notesMasterIdLst>
    <p:notesMasterId r:id="rId14"/>
  </p:notesMasterIdLst>
  <p:sldIdLst>
    <p:sldId id="539" r:id="rId5"/>
    <p:sldId id="540" r:id="rId6"/>
    <p:sldId id="543" r:id="rId7"/>
    <p:sldId id="541" r:id="rId8"/>
    <p:sldId id="542" r:id="rId9"/>
    <p:sldId id="546" r:id="rId10"/>
    <p:sldId id="545" r:id="rId11"/>
    <p:sldId id="544" r:id="rId12"/>
    <p:sldId id="547" r:id="rId13"/>
  </p:sldIdLst>
  <p:sldSz cx="6400800" cy="4572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0000"/>
    <a:srgbClr val="00253E"/>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6" autoAdjust="0"/>
    <p:restoredTop sz="94710" autoAdjust="0"/>
  </p:normalViewPr>
  <p:slideViewPr>
    <p:cSldViewPr snapToGrid="0">
      <p:cViewPr varScale="1">
        <p:scale>
          <a:sx n="154" d="100"/>
          <a:sy n="154" d="100"/>
        </p:scale>
        <p:origin x="1638" y="138"/>
      </p:cViewPr>
      <p:guideLst/>
    </p:cSldViewPr>
  </p:slideViewPr>
  <p:outlineViewPr>
    <p:cViewPr>
      <p:scale>
        <a:sx n="33" d="100"/>
        <a:sy n="33" d="100"/>
      </p:scale>
      <p:origin x="0" y="-315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A90BC4F2-6A87-450D-AD53-D2188421BC53}" type="datetimeFigureOut">
              <a:rPr lang="en-US" smtClean="0"/>
              <a:t>11/16/2023</a:t>
            </a:fld>
            <a:endParaRPr lang="en-US"/>
          </a:p>
        </p:txBody>
      </p:sp>
      <p:sp>
        <p:nvSpPr>
          <p:cNvPr id="4" name="Slide Image Placeholder 3"/>
          <p:cNvSpPr>
            <a:spLocks noGrp="1" noRot="1" noChangeAspect="1"/>
          </p:cNvSpPr>
          <p:nvPr>
            <p:ph type="sldImg" idx="2"/>
          </p:nvPr>
        </p:nvSpPr>
        <p:spPr>
          <a:xfrm>
            <a:off x="2951163" y="857250"/>
            <a:ext cx="3241675"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4C3B2649-7BD8-4005-A99E-30D13769A8BD}" type="slidenum">
              <a:rPr lang="en-US" smtClean="0"/>
              <a:t>‹#›</a:t>
            </a:fld>
            <a:endParaRPr lang="en-US"/>
          </a:p>
        </p:txBody>
      </p:sp>
    </p:spTree>
    <p:extLst>
      <p:ext uri="{BB962C8B-B14F-4D97-AF65-F5344CB8AC3E}">
        <p14:creationId xmlns:p14="http://schemas.microsoft.com/office/powerpoint/2010/main" val="244481161"/>
      </p:ext>
    </p:extLst>
  </p:cSld>
  <p:clrMap bg1="lt1" tx1="dk1" bg2="lt2" tx2="dk2" accent1="accent1" accent2="accent2" accent3="accent3" accent4="accent4" accent5="accent5" accent6="accent6" hlink="hlink" folHlink="folHlink"/>
  <p:notesStyle>
    <a:lvl1pPr marL="0" algn="l" defTabSz="526660" rtl="0" eaLnBrk="1" latinLnBrk="0" hangingPunct="1">
      <a:defRPr sz="691" kern="1200">
        <a:solidFill>
          <a:schemeClr val="tx1"/>
        </a:solidFill>
        <a:latin typeface="+mn-lt"/>
        <a:ea typeface="+mn-ea"/>
        <a:cs typeface="+mn-cs"/>
      </a:defRPr>
    </a:lvl1pPr>
    <a:lvl2pPr marL="263330" algn="l" defTabSz="526660" rtl="0" eaLnBrk="1" latinLnBrk="0" hangingPunct="1">
      <a:defRPr sz="691" kern="1200">
        <a:solidFill>
          <a:schemeClr val="tx1"/>
        </a:solidFill>
        <a:latin typeface="+mn-lt"/>
        <a:ea typeface="+mn-ea"/>
        <a:cs typeface="+mn-cs"/>
      </a:defRPr>
    </a:lvl2pPr>
    <a:lvl3pPr marL="526660" algn="l" defTabSz="526660" rtl="0" eaLnBrk="1" latinLnBrk="0" hangingPunct="1">
      <a:defRPr sz="691" kern="1200">
        <a:solidFill>
          <a:schemeClr val="tx1"/>
        </a:solidFill>
        <a:latin typeface="+mn-lt"/>
        <a:ea typeface="+mn-ea"/>
        <a:cs typeface="+mn-cs"/>
      </a:defRPr>
    </a:lvl3pPr>
    <a:lvl4pPr marL="789991" algn="l" defTabSz="526660" rtl="0" eaLnBrk="1" latinLnBrk="0" hangingPunct="1">
      <a:defRPr sz="691" kern="1200">
        <a:solidFill>
          <a:schemeClr val="tx1"/>
        </a:solidFill>
        <a:latin typeface="+mn-lt"/>
        <a:ea typeface="+mn-ea"/>
        <a:cs typeface="+mn-cs"/>
      </a:defRPr>
    </a:lvl4pPr>
    <a:lvl5pPr marL="1053321" algn="l" defTabSz="526660" rtl="0" eaLnBrk="1" latinLnBrk="0" hangingPunct="1">
      <a:defRPr sz="691" kern="1200">
        <a:solidFill>
          <a:schemeClr val="tx1"/>
        </a:solidFill>
        <a:latin typeface="+mn-lt"/>
        <a:ea typeface="+mn-ea"/>
        <a:cs typeface="+mn-cs"/>
      </a:defRPr>
    </a:lvl5pPr>
    <a:lvl6pPr marL="1316652" algn="l" defTabSz="526660" rtl="0" eaLnBrk="1" latinLnBrk="0" hangingPunct="1">
      <a:defRPr sz="691" kern="1200">
        <a:solidFill>
          <a:schemeClr val="tx1"/>
        </a:solidFill>
        <a:latin typeface="+mn-lt"/>
        <a:ea typeface="+mn-ea"/>
        <a:cs typeface="+mn-cs"/>
      </a:defRPr>
    </a:lvl6pPr>
    <a:lvl7pPr marL="1579982" algn="l" defTabSz="526660" rtl="0" eaLnBrk="1" latinLnBrk="0" hangingPunct="1">
      <a:defRPr sz="691" kern="1200">
        <a:solidFill>
          <a:schemeClr val="tx1"/>
        </a:solidFill>
        <a:latin typeface="+mn-lt"/>
        <a:ea typeface="+mn-ea"/>
        <a:cs typeface="+mn-cs"/>
      </a:defRPr>
    </a:lvl7pPr>
    <a:lvl8pPr marL="1843312" algn="l" defTabSz="526660" rtl="0" eaLnBrk="1" latinLnBrk="0" hangingPunct="1">
      <a:defRPr sz="691" kern="1200">
        <a:solidFill>
          <a:schemeClr val="tx1"/>
        </a:solidFill>
        <a:latin typeface="+mn-lt"/>
        <a:ea typeface="+mn-ea"/>
        <a:cs typeface="+mn-cs"/>
      </a:defRPr>
    </a:lvl8pPr>
    <a:lvl9pPr marL="2106643" algn="l" defTabSz="526660" rtl="0" eaLnBrk="1" latinLnBrk="0" hangingPunct="1">
      <a:defRPr sz="69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51163" y="857250"/>
            <a:ext cx="3241675" cy="2314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303401A8-3220-413E-B964-4A8659985FD3}" type="slidenum">
              <a:rPr lang="en-US" smtClean="0"/>
              <a:t>1</a:t>
            </a:fld>
            <a:endParaRPr lang="en-US"/>
          </a:p>
        </p:txBody>
      </p:sp>
    </p:spTree>
    <p:extLst>
      <p:ext uri="{BB962C8B-B14F-4D97-AF65-F5344CB8AC3E}">
        <p14:creationId xmlns:p14="http://schemas.microsoft.com/office/powerpoint/2010/main" val="372418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5044" y="144635"/>
            <a:ext cx="5655707" cy="356810"/>
          </a:xfrm>
        </p:spPr>
        <p:txBody>
          <a:bodyPr>
            <a:noAutofit/>
          </a:bodyPr>
          <a:lstStyle>
            <a:lvl1pPr>
              <a:defRPr sz="2000">
                <a:latin typeface="Roboto" panose="02000000000000000000" pitchFamily="2" charset="0"/>
                <a:ea typeface="Roboto" panose="02000000000000000000" pitchFamily="2" charset="0"/>
              </a:defRPr>
            </a:lvl1pPr>
          </a:lstStyle>
          <a:p>
            <a:r>
              <a:rPr lang="en-US"/>
              <a:t>Click to edit Master title style</a:t>
            </a:r>
            <a:endParaRPr lang="en-US" dirty="0"/>
          </a:p>
        </p:txBody>
      </p:sp>
      <p:sp>
        <p:nvSpPr>
          <p:cNvPr id="3" name="Content Placeholder 2"/>
          <p:cNvSpPr>
            <a:spLocks noGrp="1"/>
          </p:cNvSpPr>
          <p:nvPr>
            <p:ph idx="1"/>
          </p:nvPr>
        </p:nvSpPr>
        <p:spPr>
          <a:xfrm>
            <a:off x="355044" y="775344"/>
            <a:ext cx="5645706" cy="3064375"/>
          </a:xfrm>
        </p:spPr>
        <p:txBody>
          <a:bodyPr/>
          <a:lstStyle>
            <a:lvl1pPr>
              <a:defRPr>
                <a:solidFill>
                  <a:schemeClr val="bg1"/>
                </a:solidFill>
                <a:latin typeface="Roboto" panose="02000000000000000000" pitchFamily="2" charset="0"/>
                <a:ea typeface="Roboto" panose="02000000000000000000" pitchFamily="2" charset="0"/>
              </a:defRPr>
            </a:lvl1pPr>
            <a:lvl2pPr>
              <a:defRPr>
                <a:solidFill>
                  <a:schemeClr val="bg1"/>
                </a:solidFill>
                <a:latin typeface="Roboto" panose="02000000000000000000" pitchFamily="2" charset="0"/>
                <a:ea typeface="Roboto" panose="02000000000000000000" pitchFamily="2" charset="0"/>
              </a:defRPr>
            </a:lvl2pPr>
            <a:lvl3pPr>
              <a:defRPr>
                <a:solidFill>
                  <a:schemeClr val="bg1"/>
                </a:solidFill>
                <a:latin typeface="Roboto" panose="02000000000000000000" pitchFamily="2" charset="0"/>
                <a:ea typeface="Roboto" panose="02000000000000000000" pitchFamily="2" charset="0"/>
              </a:defRPr>
            </a:lvl3pPr>
            <a:lvl4pPr>
              <a:defRPr>
                <a:solidFill>
                  <a:schemeClr val="bg1"/>
                </a:solidFill>
                <a:latin typeface="Roboto" panose="02000000000000000000" pitchFamily="2" charset="0"/>
                <a:ea typeface="Roboto" panose="02000000000000000000" pitchFamily="2" charset="0"/>
              </a:defRPr>
            </a:lvl4pPr>
            <a:lvl5pPr>
              <a:defRPr>
                <a:solidFill>
                  <a:schemeClr val="bg1"/>
                </a:solidFill>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r>
              <a:rPr lang="en-US"/>
              <a:t>3/1/20XX</a:t>
            </a:r>
          </a:p>
        </p:txBody>
      </p:sp>
      <p:sp>
        <p:nvSpPr>
          <p:cNvPr id="5" name="Footer Placeholder 4"/>
          <p:cNvSpPr>
            <a:spLocks noGrp="1"/>
          </p:cNvSpPr>
          <p:nvPr>
            <p:ph type="ftr" sz="quarter" idx="11"/>
          </p:nvPr>
        </p:nvSpPr>
        <p:spPr/>
        <p:txBody>
          <a:bodyPr/>
          <a:lstStyle/>
          <a:p>
            <a:r>
              <a:rPr lang="en-US" sz="1000"/>
              <a:t>Sample footer text</a:t>
            </a:r>
          </a:p>
        </p:txBody>
      </p:sp>
      <p:sp>
        <p:nvSpPr>
          <p:cNvPr id="6" name="Slide Number Placeholder 5"/>
          <p:cNvSpPr>
            <a:spLocks noGrp="1"/>
          </p:cNvSpPr>
          <p:nvPr>
            <p:ph type="sldNum" sz="quarter" idx="12"/>
          </p:nvPr>
        </p:nvSpPr>
        <p:spPr/>
        <p:txBody>
          <a:bodyPr/>
          <a:lstStyle/>
          <a:p>
            <a:fld id="{CB1E4CB7-CB13-4810-BF18-BE31AFC64F93}" type="slidenum">
              <a:rPr lang="en-US" smtClean="0"/>
              <a:pPr/>
              <a:t>‹#›</a:t>
            </a:fld>
            <a:endParaRPr lang="en-US" sz="1000"/>
          </a:p>
        </p:txBody>
      </p:sp>
    </p:spTree>
    <p:extLst>
      <p:ext uri="{BB962C8B-B14F-4D97-AF65-F5344CB8AC3E}">
        <p14:creationId xmlns:p14="http://schemas.microsoft.com/office/powerpoint/2010/main" val="3740588741"/>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r>
              <a:rPr lang="en-US"/>
              <a:t>3/1/20XX</a:t>
            </a:r>
          </a:p>
        </p:txBody>
      </p:sp>
      <p:sp>
        <p:nvSpPr>
          <p:cNvPr id="5" name="Footer Placeholder 4"/>
          <p:cNvSpPr>
            <a:spLocks noGrp="1"/>
          </p:cNvSpPr>
          <p:nvPr>
            <p:ph type="ftr" sz="quarter" idx="11"/>
          </p:nvPr>
        </p:nvSpPr>
        <p:spPr/>
        <p:txBody>
          <a:bodyPr/>
          <a:lstStyle/>
          <a:p>
            <a:r>
              <a:rPr lang="en-US" sz="1000"/>
              <a:t>Sample footer text</a:t>
            </a:r>
          </a:p>
        </p:txBody>
      </p:sp>
      <p:sp>
        <p:nvSpPr>
          <p:cNvPr id="6" name="Slide Number Placeholder 5"/>
          <p:cNvSpPr>
            <a:spLocks noGrp="1"/>
          </p:cNvSpPr>
          <p:nvPr>
            <p:ph type="sldNum" sz="quarter" idx="12"/>
          </p:nvPr>
        </p:nvSpPr>
        <p:spPr/>
        <p:txBody>
          <a:bodyPr/>
          <a:lstStyle/>
          <a:p>
            <a:fld id="{CB1E4CB7-CB13-4810-BF18-BE31AFC64F93}" type="slidenum">
              <a:rPr lang="en-US" smtClean="0"/>
              <a:pPr/>
              <a:t>‹#›</a:t>
            </a:fld>
            <a:endParaRPr lang="en-US" sz="1000"/>
          </a:p>
        </p:txBody>
      </p:sp>
    </p:spTree>
    <p:extLst>
      <p:ext uri="{BB962C8B-B14F-4D97-AF65-F5344CB8AC3E}">
        <p14:creationId xmlns:p14="http://schemas.microsoft.com/office/powerpoint/2010/main" val="3455695729"/>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590574" y="463550"/>
            <a:ext cx="1380173" cy="3200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05051" y="476251"/>
            <a:ext cx="4060508" cy="3600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r>
              <a:rPr lang="en-US"/>
              <a:t>3/1/20XX</a:t>
            </a:r>
          </a:p>
        </p:txBody>
      </p:sp>
      <p:sp>
        <p:nvSpPr>
          <p:cNvPr id="5" name="Footer Placeholder 4"/>
          <p:cNvSpPr>
            <a:spLocks noGrp="1"/>
          </p:cNvSpPr>
          <p:nvPr>
            <p:ph type="ftr" sz="quarter" idx="11"/>
          </p:nvPr>
        </p:nvSpPr>
        <p:spPr/>
        <p:txBody>
          <a:bodyPr/>
          <a:lstStyle/>
          <a:p>
            <a:r>
              <a:rPr lang="en-US" sz="1000"/>
              <a:t>Sample footer text</a:t>
            </a:r>
          </a:p>
        </p:txBody>
      </p:sp>
      <p:sp>
        <p:nvSpPr>
          <p:cNvPr id="6" name="Slide Number Placeholder 5"/>
          <p:cNvSpPr>
            <a:spLocks noGrp="1"/>
          </p:cNvSpPr>
          <p:nvPr>
            <p:ph type="sldNum" sz="quarter" idx="12"/>
          </p:nvPr>
        </p:nvSpPr>
        <p:spPr/>
        <p:txBody>
          <a:bodyPr/>
          <a:lstStyle/>
          <a:p>
            <a:fld id="{CB1E4CB7-CB13-4810-BF18-BE31AFC64F93}" type="slidenum">
              <a:rPr lang="en-US" smtClean="0"/>
              <a:pPr/>
              <a:t>‹#›</a:t>
            </a:fld>
            <a:endParaRPr lang="en-US" sz="1000"/>
          </a:p>
        </p:txBody>
      </p:sp>
    </p:spTree>
    <p:extLst>
      <p:ext uri="{BB962C8B-B14F-4D97-AF65-F5344CB8AC3E}">
        <p14:creationId xmlns:p14="http://schemas.microsoft.com/office/powerpoint/2010/main" val="1588560379"/>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1A4182-6276-41ED-8EAF-0C6A4D8FF0A8}"/>
              </a:ext>
              <a:ext uri="{C183D7F6-B498-43B3-948B-1728B52AA6E4}">
                <adec:decorative xmlns:adec="http://schemas.microsoft.com/office/drawing/2017/decorative" val="1"/>
              </a:ext>
            </a:extLst>
          </p:cNvPr>
          <p:cNvSpPr/>
          <p:nvPr userDrawn="1"/>
        </p:nvSpPr>
        <p:spPr>
          <a:xfrm>
            <a:off x="0" y="1"/>
            <a:ext cx="6400800" cy="406603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7"/>
          </a:p>
        </p:txBody>
      </p:sp>
      <p:sp useBgFill="1">
        <p:nvSpPr>
          <p:cNvPr id="7" name="Rectangle 6">
            <a:extLst>
              <a:ext uri="{FF2B5EF4-FFF2-40B4-BE49-F238E27FC236}">
                <a16:creationId xmlns:a16="http://schemas.microsoft.com/office/drawing/2014/main" id="{EF4B644F-A23D-409C-9540-B41AC18DB546}"/>
              </a:ext>
              <a:ext uri="{C183D7F6-B498-43B3-948B-1728B52AA6E4}">
                <adec:decorative xmlns:adec="http://schemas.microsoft.com/office/drawing/2017/decorative" val="1"/>
              </a:ext>
            </a:extLst>
          </p:cNvPr>
          <p:cNvSpPr/>
          <p:nvPr userDrawn="1"/>
        </p:nvSpPr>
        <p:spPr>
          <a:xfrm>
            <a:off x="0" y="1"/>
            <a:ext cx="2800352" cy="4117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7"/>
          </a:p>
        </p:txBody>
      </p:sp>
      <p:sp>
        <p:nvSpPr>
          <p:cNvPr id="8" name="Title 18">
            <a:extLst>
              <a:ext uri="{FF2B5EF4-FFF2-40B4-BE49-F238E27FC236}">
                <a16:creationId xmlns:a16="http://schemas.microsoft.com/office/drawing/2014/main" id="{580AE1ED-3577-4808-86BF-CCD12234928D}"/>
              </a:ext>
            </a:extLst>
          </p:cNvPr>
          <p:cNvSpPr>
            <a:spLocks noGrp="1"/>
          </p:cNvSpPr>
          <p:nvPr>
            <p:ph type="ctrTitle" hasCustomPrompt="1"/>
          </p:nvPr>
        </p:nvSpPr>
        <p:spPr>
          <a:xfrm>
            <a:off x="400052" y="559558"/>
            <a:ext cx="2165046" cy="2317009"/>
          </a:xfrm>
        </p:spPr>
        <p:txBody>
          <a:bodyPr anchor="ctr">
            <a:normAutofit/>
          </a:bodyPr>
          <a:lstStyle>
            <a:lvl1pPr>
              <a:defRPr sz="5200"/>
            </a:lvl1pPr>
          </a:lstStyle>
          <a:p>
            <a:pPr algn="l"/>
            <a:r>
              <a:rPr lang="en-US" sz="4800"/>
              <a:t>Click to add title</a:t>
            </a:r>
          </a:p>
        </p:txBody>
      </p:sp>
      <p:sp>
        <p:nvSpPr>
          <p:cNvPr id="9" name="Subtitle 19">
            <a:extLst>
              <a:ext uri="{FF2B5EF4-FFF2-40B4-BE49-F238E27FC236}">
                <a16:creationId xmlns:a16="http://schemas.microsoft.com/office/drawing/2014/main" id="{E8F46CAD-D4FF-4BBC-937E-CBBD034A180B}"/>
              </a:ext>
            </a:extLst>
          </p:cNvPr>
          <p:cNvSpPr>
            <a:spLocks noGrp="1"/>
          </p:cNvSpPr>
          <p:nvPr>
            <p:ph type="subTitle" idx="1" hasCustomPrompt="1"/>
          </p:nvPr>
        </p:nvSpPr>
        <p:spPr>
          <a:xfrm>
            <a:off x="400052" y="3047205"/>
            <a:ext cx="2165046" cy="1016000"/>
          </a:xfrm>
        </p:spPr>
        <p:txBody>
          <a:bodyPr/>
          <a:lstStyle>
            <a:lvl1pPr marL="0" indent="0">
              <a:buNone/>
              <a:defRPr/>
            </a:lvl1pPr>
          </a:lstStyle>
          <a:p>
            <a:pPr algn="l"/>
            <a:r>
              <a:rPr lang="en-US"/>
              <a:t>Click to add subtitle</a:t>
            </a:r>
          </a:p>
        </p:txBody>
      </p:sp>
      <p:sp>
        <p:nvSpPr>
          <p:cNvPr id="15" name="Picture Placeholder 14">
            <a:extLst>
              <a:ext uri="{FF2B5EF4-FFF2-40B4-BE49-F238E27FC236}">
                <a16:creationId xmlns:a16="http://schemas.microsoft.com/office/drawing/2014/main" id="{A2750E7C-D01B-4533-A0B8-2E7EF2B168DC}"/>
              </a:ext>
            </a:extLst>
          </p:cNvPr>
          <p:cNvSpPr>
            <a:spLocks noGrp="1"/>
          </p:cNvSpPr>
          <p:nvPr>
            <p:ph type="pic" sz="quarter" idx="13"/>
          </p:nvPr>
        </p:nvSpPr>
        <p:spPr>
          <a:xfrm>
            <a:off x="2798750" y="503141"/>
            <a:ext cx="3202000" cy="3560064"/>
          </a:xfrm>
          <a:solidFill>
            <a:schemeClr val="accent6">
              <a:lumMod val="50000"/>
            </a:schemeClr>
          </a:solidFill>
        </p:spPr>
        <p:txBody>
          <a:bodyPr/>
          <a:lstStyle/>
          <a:p>
            <a:r>
              <a:rPr lang="en-US"/>
              <a:t>Click icon to add picture</a:t>
            </a:r>
          </a:p>
        </p:txBody>
      </p:sp>
    </p:spTree>
    <p:extLst>
      <p:ext uri="{BB962C8B-B14F-4D97-AF65-F5344CB8AC3E}">
        <p14:creationId xmlns:p14="http://schemas.microsoft.com/office/powerpoint/2010/main" val="2373294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8EDA639-2F5C-4255-BE42-C41A5ABBC24D}"/>
              </a:ext>
              <a:ext uri="{C183D7F6-B498-43B3-948B-1728B52AA6E4}">
                <adec:decorative xmlns:adec="http://schemas.microsoft.com/office/drawing/2017/decorative" val="1"/>
              </a:ext>
            </a:extLst>
          </p:cNvPr>
          <p:cNvSpPr/>
          <p:nvPr userDrawn="1"/>
        </p:nvSpPr>
        <p:spPr>
          <a:xfrm>
            <a:off x="0" y="1"/>
            <a:ext cx="6400800" cy="4578349"/>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97"/>
          </a:p>
        </p:txBody>
      </p:sp>
      <p:sp useBgFill="1">
        <p:nvSpPr>
          <p:cNvPr id="6" name="Rectangle 5">
            <a:extLst>
              <a:ext uri="{FF2B5EF4-FFF2-40B4-BE49-F238E27FC236}">
                <a16:creationId xmlns:a16="http://schemas.microsoft.com/office/drawing/2014/main" id="{E96D6DC8-1218-45DD-BCD3-DF21DFA5B10A}"/>
              </a:ext>
              <a:ext uri="{C183D7F6-B498-43B3-948B-1728B52AA6E4}">
                <adec:decorative xmlns:adec="http://schemas.microsoft.com/office/drawing/2017/decorative" val="1"/>
              </a:ext>
            </a:extLst>
          </p:cNvPr>
          <p:cNvSpPr/>
          <p:nvPr userDrawn="1"/>
        </p:nvSpPr>
        <p:spPr>
          <a:xfrm>
            <a:off x="400050" y="511175"/>
            <a:ext cx="5600700" cy="355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7"/>
          </a:p>
        </p:txBody>
      </p:sp>
      <p:sp>
        <p:nvSpPr>
          <p:cNvPr id="12" name="Picture Placeholder 11">
            <a:extLst>
              <a:ext uri="{FF2B5EF4-FFF2-40B4-BE49-F238E27FC236}">
                <a16:creationId xmlns:a16="http://schemas.microsoft.com/office/drawing/2014/main" id="{8A58F504-65F1-4BFD-A987-54F78AD52D41}"/>
              </a:ext>
            </a:extLst>
          </p:cNvPr>
          <p:cNvSpPr>
            <a:spLocks noGrp="1"/>
          </p:cNvSpPr>
          <p:nvPr>
            <p:ph type="pic" sz="quarter" idx="13"/>
          </p:nvPr>
        </p:nvSpPr>
        <p:spPr>
          <a:xfrm>
            <a:off x="398450" y="499872"/>
            <a:ext cx="5640705" cy="3596640"/>
          </a:xfrm>
          <a:solidFill>
            <a:schemeClr val="accent6"/>
          </a:solidFill>
        </p:spPr>
        <p:txBody>
          <a:bodyPr/>
          <a:lstStyle/>
          <a:p>
            <a:r>
              <a:rPr lang="en-US"/>
              <a:t>Click icon to add picture</a:t>
            </a:r>
          </a:p>
        </p:txBody>
      </p:sp>
      <p:sp>
        <p:nvSpPr>
          <p:cNvPr id="13" name="Title 16">
            <a:extLst>
              <a:ext uri="{FF2B5EF4-FFF2-40B4-BE49-F238E27FC236}">
                <a16:creationId xmlns:a16="http://schemas.microsoft.com/office/drawing/2014/main" id="{0B9261BF-90C7-41A0-8711-97168C7479D9}"/>
              </a:ext>
            </a:extLst>
          </p:cNvPr>
          <p:cNvSpPr>
            <a:spLocks noGrp="1"/>
          </p:cNvSpPr>
          <p:nvPr>
            <p:ph type="ctrTitle"/>
          </p:nvPr>
        </p:nvSpPr>
        <p:spPr>
          <a:xfrm>
            <a:off x="3470834" y="1011937"/>
            <a:ext cx="2352294" cy="1864630"/>
          </a:xfrm>
        </p:spPr>
        <p:txBody>
          <a:bodyPr anchor="ctr">
            <a:normAutofit/>
          </a:bodyPr>
          <a:lstStyle>
            <a:lvl1pPr>
              <a:defRPr sz="4400"/>
            </a:lvl1pPr>
          </a:lstStyle>
          <a:p>
            <a:pPr algn="l"/>
            <a:r>
              <a:rPr lang="en-US"/>
              <a:t>Click to edit Master title style</a:t>
            </a:r>
          </a:p>
        </p:txBody>
      </p:sp>
      <p:sp>
        <p:nvSpPr>
          <p:cNvPr id="14" name="Subtitle 17">
            <a:extLst>
              <a:ext uri="{FF2B5EF4-FFF2-40B4-BE49-F238E27FC236}">
                <a16:creationId xmlns:a16="http://schemas.microsoft.com/office/drawing/2014/main" id="{305C0D07-994F-4143-B88E-32EED69E7F65}"/>
              </a:ext>
            </a:extLst>
          </p:cNvPr>
          <p:cNvSpPr>
            <a:spLocks noGrp="1"/>
          </p:cNvSpPr>
          <p:nvPr>
            <p:ph type="subTitle" idx="1"/>
          </p:nvPr>
        </p:nvSpPr>
        <p:spPr>
          <a:xfrm>
            <a:off x="3470834" y="2950465"/>
            <a:ext cx="2131467" cy="793275"/>
          </a:xfrm>
        </p:spPr>
        <p:txBody>
          <a:bodyPr/>
          <a:lstStyle>
            <a:lvl1pPr marL="0" indent="0">
              <a:buNone/>
              <a:defRPr/>
            </a:lvl1pPr>
          </a:lstStyle>
          <a:p>
            <a:pPr algn="l"/>
            <a:r>
              <a:rPr lang="en-US"/>
              <a:t>Click to edit Master subtitle style</a:t>
            </a:r>
          </a:p>
        </p:txBody>
      </p:sp>
    </p:spTree>
    <p:extLst>
      <p:ext uri="{BB962C8B-B14F-4D97-AF65-F5344CB8AC3E}">
        <p14:creationId xmlns:p14="http://schemas.microsoft.com/office/powerpoint/2010/main" val="1791197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D03AAFC-F6FA-4A24-BE1D-34AE6AD64CD3}"/>
              </a:ext>
              <a:ext uri="{C183D7F6-B498-43B3-948B-1728B52AA6E4}">
                <adec:decorative xmlns:adec="http://schemas.microsoft.com/office/drawing/2017/decorative" val="1"/>
              </a:ext>
            </a:extLst>
          </p:cNvPr>
          <p:cNvSpPr/>
          <p:nvPr userDrawn="1"/>
        </p:nvSpPr>
        <p:spPr>
          <a:xfrm>
            <a:off x="0" y="1"/>
            <a:ext cx="6400800" cy="4070349"/>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97"/>
          </a:p>
        </p:txBody>
      </p:sp>
      <p:sp>
        <p:nvSpPr>
          <p:cNvPr id="12" name="Picture Placeholder 11">
            <a:extLst>
              <a:ext uri="{FF2B5EF4-FFF2-40B4-BE49-F238E27FC236}">
                <a16:creationId xmlns:a16="http://schemas.microsoft.com/office/drawing/2014/main" id="{82190B39-D040-425A-9AD6-58A7533FEA6D}"/>
              </a:ext>
            </a:extLst>
          </p:cNvPr>
          <p:cNvSpPr>
            <a:spLocks noGrp="1"/>
          </p:cNvSpPr>
          <p:nvPr>
            <p:ph type="pic" sz="quarter" idx="13"/>
          </p:nvPr>
        </p:nvSpPr>
        <p:spPr>
          <a:xfrm>
            <a:off x="392049" y="504189"/>
            <a:ext cx="5616702" cy="3566160"/>
          </a:xfrm>
          <a:solidFill>
            <a:schemeClr val="accent6"/>
          </a:solidFill>
        </p:spPr>
        <p:txBody>
          <a:bodyPr/>
          <a:lstStyle/>
          <a:p>
            <a:r>
              <a:rPr lang="en-US"/>
              <a:t>Click icon to add picture</a:t>
            </a:r>
          </a:p>
        </p:txBody>
      </p:sp>
      <p:sp>
        <p:nvSpPr>
          <p:cNvPr id="15" name="Title 16">
            <a:extLst>
              <a:ext uri="{FF2B5EF4-FFF2-40B4-BE49-F238E27FC236}">
                <a16:creationId xmlns:a16="http://schemas.microsoft.com/office/drawing/2014/main" id="{8950CCE3-163E-46A1-B489-395F3F75FE34}"/>
              </a:ext>
            </a:extLst>
          </p:cNvPr>
          <p:cNvSpPr>
            <a:spLocks noGrp="1"/>
          </p:cNvSpPr>
          <p:nvPr>
            <p:ph type="ctrTitle"/>
          </p:nvPr>
        </p:nvSpPr>
        <p:spPr>
          <a:xfrm>
            <a:off x="3850081" y="1011937"/>
            <a:ext cx="1968246" cy="1864630"/>
          </a:xfrm>
        </p:spPr>
        <p:txBody>
          <a:bodyPr anchor="ctr">
            <a:normAutofit/>
          </a:bodyPr>
          <a:lstStyle>
            <a:lvl1pPr>
              <a:defRPr sz="6000"/>
            </a:lvl1pPr>
          </a:lstStyle>
          <a:p>
            <a:pPr algn="l"/>
            <a:r>
              <a:rPr lang="en-US"/>
              <a:t>Click to edit Master title style</a:t>
            </a:r>
          </a:p>
        </p:txBody>
      </p:sp>
      <p:sp>
        <p:nvSpPr>
          <p:cNvPr id="16" name="Subtitle 17">
            <a:extLst>
              <a:ext uri="{FF2B5EF4-FFF2-40B4-BE49-F238E27FC236}">
                <a16:creationId xmlns:a16="http://schemas.microsoft.com/office/drawing/2014/main" id="{81E38157-454C-44D5-8D2B-A220A53D780E}"/>
              </a:ext>
            </a:extLst>
          </p:cNvPr>
          <p:cNvSpPr>
            <a:spLocks noGrp="1"/>
          </p:cNvSpPr>
          <p:nvPr>
            <p:ph type="subTitle" idx="1"/>
          </p:nvPr>
        </p:nvSpPr>
        <p:spPr>
          <a:xfrm>
            <a:off x="3850082" y="2986246"/>
            <a:ext cx="1925040" cy="1077754"/>
          </a:xfrm>
        </p:spPr>
        <p:txBody>
          <a:bodyPr/>
          <a:lstStyle>
            <a:lvl1pPr marL="0" indent="0">
              <a:buNone/>
              <a:defRPr/>
            </a:lvl1pPr>
          </a:lstStyle>
          <a:p>
            <a:pPr algn="l"/>
            <a:r>
              <a:rPr lang="en-US"/>
              <a:t>Click to edit Master subtitle style</a:t>
            </a:r>
          </a:p>
        </p:txBody>
      </p:sp>
    </p:spTree>
    <p:extLst>
      <p:ext uri="{BB962C8B-B14F-4D97-AF65-F5344CB8AC3E}">
        <p14:creationId xmlns:p14="http://schemas.microsoft.com/office/powerpoint/2010/main" val="1730548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29" name="Picture Placeholder 28">
            <a:extLst>
              <a:ext uri="{FF2B5EF4-FFF2-40B4-BE49-F238E27FC236}">
                <a16:creationId xmlns:a16="http://schemas.microsoft.com/office/drawing/2014/main" id="{26E6BD11-82A7-4729-AD05-B0676F9B1F5F}"/>
              </a:ext>
            </a:extLst>
          </p:cNvPr>
          <p:cNvSpPr>
            <a:spLocks noGrp="1"/>
          </p:cNvSpPr>
          <p:nvPr>
            <p:ph type="pic" sz="quarter" idx="21"/>
          </p:nvPr>
        </p:nvSpPr>
        <p:spPr>
          <a:xfrm>
            <a:off x="790099" y="1907730"/>
            <a:ext cx="960120" cy="1328928"/>
          </a:xfrm>
          <a:solidFill>
            <a:schemeClr val="accent6"/>
          </a:solidFill>
        </p:spPr>
        <p:txBody>
          <a:bodyPr/>
          <a:lstStyle/>
          <a:p>
            <a:r>
              <a:rPr lang="en-US"/>
              <a:t>Click icon to add picture</a:t>
            </a:r>
          </a:p>
        </p:txBody>
      </p:sp>
      <p:sp>
        <p:nvSpPr>
          <p:cNvPr id="19" name="Text Placeholder 18">
            <a:extLst>
              <a:ext uri="{FF2B5EF4-FFF2-40B4-BE49-F238E27FC236}">
                <a16:creationId xmlns:a16="http://schemas.microsoft.com/office/drawing/2014/main" id="{6E08135B-D6D5-401C-B151-CDCB20550F16}"/>
              </a:ext>
            </a:extLst>
          </p:cNvPr>
          <p:cNvSpPr>
            <a:spLocks noGrp="1"/>
          </p:cNvSpPr>
          <p:nvPr>
            <p:ph type="body" sz="quarter" idx="13" hasCustomPrompt="1"/>
          </p:nvPr>
        </p:nvSpPr>
        <p:spPr>
          <a:xfrm>
            <a:off x="792099" y="3236976"/>
            <a:ext cx="960120" cy="396240"/>
          </a:xfrm>
        </p:spPr>
        <p:txBody>
          <a:bodyPr anchor="b" anchorCtr="0">
            <a:normAutofit/>
          </a:bodyPr>
          <a:lstStyle>
            <a:lvl1pPr marL="0" indent="0">
              <a:buNone/>
              <a:defRPr sz="2000" b="1">
                <a:latin typeface="+mj-lt"/>
              </a:defRPr>
            </a:lvl1pPr>
            <a:lvl2pPr marL="365767" indent="0">
              <a:buFont typeface="Arial" panose="020B0604020202020204" pitchFamily="34" charset="0"/>
              <a:buNone/>
              <a:defRPr/>
            </a:lvl2pPr>
            <a:lvl3pPr marL="365767" indent="0">
              <a:buNone/>
              <a:defRPr/>
            </a:lvl3pPr>
            <a:lvl4pPr marL="640093" indent="0">
              <a:buFont typeface="Arial" panose="020B0604020202020204" pitchFamily="34" charset="0"/>
              <a:buNone/>
              <a:defRPr/>
            </a:lvl4pPr>
            <a:lvl5pPr marL="612661" indent="0">
              <a:buNone/>
              <a:defRPr/>
            </a:lvl5pPr>
          </a:lstStyle>
          <a:p>
            <a:pPr lvl="0"/>
            <a:r>
              <a:rPr lang="en-US"/>
              <a:t>Name</a:t>
            </a:r>
          </a:p>
        </p:txBody>
      </p:sp>
      <p:sp>
        <p:nvSpPr>
          <p:cNvPr id="21" name="Text Placeholder 20">
            <a:extLst>
              <a:ext uri="{FF2B5EF4-FFF2-40B4-BE49-F238E27FC236}">
                <a16:creationId xmlns:a16="http://schemas.microsoft.com/office/drawing/2014/main" id="{FA587696-63FF-4232-8879-488DFE1C31EA}"/>
              </a:ext>
            </a:extLst>
          </p:cNvPr>
          <p:cNvSpPr>
            <a:spLocks noGrp="1"/>
          </p:cNvSpPr>
          <p:nvPr>
            <p:ph type="body" sz="quarter" idx="14" hasCustomPrompt="1"/>
          </p:nvPr>
        </p:nvSpPr>
        <p:spPr>
          <a:xfrm>
            <a:off x="790099" y="3645408"/>
            <a:ext cx="960120" cy="396240"/>
          </a:xfrm>
        </p:spPr>
        <p:txBody>
          <a:bodyPr>
            <a:noAutofit/>
          </a:bodyPr>
          <a:lstStyle>
            <a:lvl1pPr marL="0" indent="0">
              <a:buNone/>
              <a:defRPr sz="1600"/>
            </a:lvl1pPr>
            <a:lvl2pPr marL="365767" indent="0">
              <a:buFont typeface="Arial" panose="020B0604020202020204" pitchFamily="34" charset="0"/>
              <a:buNone/>
              <a:defRPr sz="1600"/>
            </a:lvl2pPr>
            <a:lvl3pPr marL="365767" indent="0">
              <a:buNone/>
              <a:defRPr sz="1600"/>
            </a:lvl3pPr>
            <a:lvl4pPr marL="640093" indent="0">
              <a:buFont typeface="Arial" panose="020B0604020202020204" pitchFamily="34" charset="0"/>
              <a:buNone/>
              <a:defRPr sz="1600"/>
            </a:lvl4pPr>
            <a:lvl5pPr marL="612661" indent="0">
              <a:buNone/>
              <a:defRPr sz="1600"/>
            </a:lvl5pPr>
          </a:lstStyle>
          <a:p>
            <a:pPr lvl="0"/>
            <a:r>
              <a:rPr lang="en-US"/>
              <a:t>Title</a:t>
            </a:r>
          </a:p>
        </p:txBody>
      </p:sp>
      <p:sp>
        <p:nvSpPr>
          <p:cNvPr id="30" name="Picture Placeholder 28">
            <a:extLst>
              <a:ext uri="{FF2B5EF4-FFF2-40B4-BE49-F238E27FC236}">
                <a16:creationId xmlns:a16="http://schemas.microsoft.com/office/drawing/2014/main" id="{96507A97-E180-468F-B641-141DBA738642}"/>
              </a:ext>
            </a:extLst>
          </p:cNvPr>
          <p:cNvSpPr>
            <a:spLocks noGrp="1"/>
          </p:cNvSpPr>
          <p:nvPr>
            <p:ph type="pic" sz="quarter" idx="22"/>
          </p:nvPr>
        </p:nvSpPr>
        <p:spPr>
          <a:xfrm>
            <a:off x="2075594" y="1907730"/>
            <a:ext cx="960120" cy="1328928"/>
          </a:xfrm>
          <a:solidFill>
            <a:schemeClr val="accent6"/>
          </a:solidFill>
        </p:spPr>
        <p:txBody>
          <a:bodyPr/>
          <a:lstStyle/>
          <a:p>
            <a:r>
              <a:rPr lang="en-US"/>
              <a:t>Click icon to add picture</a:t>
            </a:r>
          </a:p>
        </p:txBody>
      </p:sp>
      <p:sp>
        <p:nvSpPr>
          <p:cNvPr id="22" name="Text Placeholder 18">
            <a:extLst>
              <a:ext uri="{FF2B5EF4-FFF2-40B4-BE49-F238E27FC236}">
                <a16:creationId xmlns:a16="http://schemas.microsoft.com/office/drawing/2014/main" id="{49BB8F01-AE51-4455-BE0F-8972415A0C06}"/>
              </a:ext>
            </a:extLst>
          </p:cNvPr>
          <p:cNvSpPr>
            <a:spLocks noGrp="1"/>
          </p:cNvSpPr>
          <p:nvPr>
            <p:ph type="body" sz="quarter" idx="15" hasCustomPrompt="1"/>
          </p:nvPr>
        </p:nvSpPr>
        <p:spPr>
          <a:xfrm>
            <a:off x="2069947" y="3236593"/>
            <a:ext cx="960120" cy="396240"/>
          </a:xfrm>
        </p:spPr>
        <p:txBody>
          <a:bodyPr anchor="b" anchorCtr="0">
            <a:normAutofit/>
          </a:bodyPr>
          <a:lstStyle>
            <a:lvl1pPr marL="0" indent="0">
              <a:buNone/>
              <a:defRPr sz="2000" b="1">
                <a:latin typeface="+mj-lt"/>
              </a:defRPr>
            </a:lvl1pPr>
            <a:lvl2pPr marL="365767" indent="0">
              <a:buFont typeface="Arial" panose="020B0604020202020204" pitchFamily="34" charset="0"/>
              <a:buNone/>
              <a:defRPr/>
            </a:lvl2pPr>
            <a:lvl3pPr marL="365767" indent="0">
              <a:buNone/>
              <a:defRPr/>
            </a:lvl3pPr>
            <a:lvl4pPr marL="640093" indent="0">
              <a:buFont typeface="Arial" panose="020B0604020202020204" pitchFamily="34" charset="0"/>
              <a:buNone/>
              <a:defRPr/>
            </a:lvl4pPr>
            <a:lvl5pPr marL="612661" indent="0">
              <a:buNone/>
              <a:defRPr/>
            </a:lvl5pPr>
          </a:lstStyle>
          <a:p>
            <a:pPr lvl="0"/>
            <a:r>
              <a:rPr lang="en-US"/>
              <a:t>Name</a:t>
            </a:r>
          </a:p>
        </p:txBody>
      </p:sp>
      <p:sp>
        <p:nvSpPr>
          <p:cNvPr id="23" name="Text Placeholder 20">
            <a:extLst>
              <a:ext uri="{FF2B5EF4-FFF2-40B4-BE49-F238E27FC236}">
                <a16:creationId xmlns:a16="http://schemas.microsoft.com/office/drawing/2014/main" id="{759D2442-D209-4F87-9F2C-19D73A2412D4}"/>
              </a:ext>
            </a:extLst>
          </p:cNvPr>
          <p:cNvSpPr>
            <a:spLocks noGrp="1"/>
          </p:cNvSpPr>
          <p:nvPr>
            <p:ph type="body" sz="quarter" idx="16" hasCustomPrompt="1"/>
          </p:nvPr>
        </p:nvSpPr>
        <p:spPr>
          <a:xfrm>
            <a:off x="2069947" y="3641661"/>
            <a:ext cx="960120" cy="396240"/>
          </a:xfrm>
        </p:spPr>
        <p:txBody>
          <a:bodyPr>
            <a:noAutofit/>
          </a:bodyPr>
          <a:lstStyle>
            <a:lvl1pPr marL="0" indent="0">
              <a:buNone/>
              <a:defRPr sz="1600"/>
            </a:lvl1pPr>
            <a:lvl2pPr marL="365767" indent="0">
              <a:buFont typeface="Arial" panose="020B0604020202020204" pitchFamily="34" charset="0"/>
              <a:buNone/>
              <a:defRPr sz="1600"/>
            </a:lvl2pPr>
            <a:lvl3pPr marL="365767" indent="0">
              <a:buNone/>
              <a:defRPr sz="1600"/>
            </a:lvl3pPr>
            <a:lvl4pPr marL="640093" indent="0">
              <a:buFont typeface="Arial" panose="020B0604020202020204" pitchFamily="34" charset="0"/>
              <a:buNone/>
              <a:defRPr sz="1600"/>
            </a:lvl4pPr>
            <a:lvl5pPr marL="612661" indent="0">
              <a:buNone/>
              <a:defRPr sz="1600"/>
            </a:lvl5pPr>
          </a:lstStyle>
          <a:p>
            <a:pPr lvl="0"/>
            <a:r>
              <a:rPr lang="en-US"/>
              <a:t>Title</a:t>
            </a:r>
          </a:p>
        </p:txBody>
      </p:sp>
      <p:sp>
        <p:nvSpPr>
          <p:cNvPr id="31" name="Picture Placeholder 28">
            <a:extLst>
              <a:ext uri="{FF2B5EF4-FFF2-40B4-BE49-F238E27FC236}">
                <a16:creationId xmlns:a16="http://schemas.microsoft.com/office/drawing/2014/main" id="{A850442C-9915-406C-83D9-8EBE8AD3C243}"/>
              </a:ext>
            </a:extLst>
          </p:cNvPr>
          <p:cNvSpPr>
            <a:spLocks noGrp="1"/>
          </p:cNvSpPr>
          <p:nvPr>
            <p:ph type="pic" sz="quarter" idx="23"/>
          </p:nvPr>
        </p:nvSpPr>
        <p:spPr>
          <a:xfrm>
            <a:off x="3355620" y="1907730"/>
            <a:ext cx="960120" cy="1328928"/>
          </a:xfrm>
          <a:solidFill>
            <a:schemeClr val="accent6"/>
          </a:solidFill>
        </p:spPr>
        <p:txBody>
          <a:bodyPr/>
          <a:lstStyle/>
          <a:p>
            <a:r>
              <a:rPr lang="en-US"/>
              <a:t>Click icon to add picture</a:t>
            </a:r>
          </a:p>
        </p:txBody>
      </p:sp>
      <p:sp>
        <p:nvSpPr>
          <p:cNvPr id="24" name="Text Placeholder 18">
            <a:extLst>
              <a:ext uri="{FF2B5EF4-FFF2-40B4-BE49-F238E27FC236}">
                <a16:creationId xmlns:a16="http://schemas.microsoft.com/office/drawing/2014/main" id="{A596F3D1-5D97-4111-B3D6-FE37290A6B3D}"/>
              </a:ext>
            </a:extLst>
          </p:cNvPr>
          <p:cNvSpPr>
            <a:spLocks noGrp="1"/>
          </p:cNvSpPr>
          <p:nvPr>
            <p:ph type="body" sz="quarter" idx="17" hasCustomPrompt="1"/>
          </p:nvPr>
        </p:nvSpPr>
        <p:spPr>
          <a:xfrm>
            <a:off x="3355620" y="3236976"/>
            <a:ext cx="960120" cy="396240"/>
          </a:xfrm>
        </p:spPr>
        <p:txBody>
          <a:bodyPr anchor="b" anchorCtr="0">
            <a:normAutofit/>
          </a:bodyPr>
          <a:lstStyle>
            <a:lvl1pPr marL="0" indent="0">
              <a:buNone/>
              <a:defRPr sz="2000" b="1">
                <a:latin typeface="+mj-lt"/>
              </a:defRPr>
            </a:lvl1pPr>
            <a:lvl2pPr marL="365767" indent="0">
              <a:buFont typeface="Arial" panose="020B0604020202020204" pitchFamily="34" charset="0"/>
              <a:buNone/>
              <a:defRPr/>
            </a:lvl2pPr>
            <a:lvl3pPr marL="365767" indent="0">
              <a:buNone/>
              <a:defRPr/>
            </a:lvl3pPr>
            <a:lvl4pPr marL="640093" indent="0">
              <a:buFont typeface="Arial" panose="020B0604020202020204" pitchFamily="34" charset="0"/>
              <a:buNone/>
              <a:defRPr/>
            </a:lvl4pPr>
            <a:lvl5pPr marL="612661" indent="0">
              <a:buNone/>
              <a:defRPr/>
            </a:lvl5pPr>
          </a:lstStyle>
          <a:p>
            <a:pPr lvl="0"/>
            <a:r>
              <a:rPr lang="en-US"/>
              <a:t>Name</a:t>
            </a:r>
          </a:p>
        </p:txBody>
      </p:sp>
      <p:sp>
        <p:nvSpPr>
          <p:cNvPr id="25" name="Text Placeholder 20">
            <a:extLst>
              <a:ext uri="{FF2B5EF4-FFF2-40B4-BE49-F238E27FC236}">
                <a16:creationId xmlns:a16="http://schemas.microsoft.com/office/drawing/2014/main" id="{2D25C272-C21E-4078-818F-B12E10F1827C}"/>
              </a:ext>
            </a:extLst>
          </p:cNvPr>
          <p:cNvSpPr>
            <a:spLocks noGrp="1"/>
          </p:cNvSpPr>
          <p:nvPr>
            <p:ph type="body" sz="quarter" idx="18" hasCustomPrompt="1"/>
          </p:nvPr>
        </p:nvSpPr>
        <p:spPr>
          <a:xfrm>
            <a:off x="3355620" y="3645408"/>
            <a:ext cx="960120" cy="396240"/>
          </a:xfrm>
        </p:spPr>
        <p:txBody>
          <a:bodyPr>
            <a:noAutofit/>
          </a:bodyPr>
          <a:lstStyle>
            <a:lvl1pPr marL="0" indent="0">
              <a:buNone/>
              <a:defRPr sz="1600"/>
            </a:lvl1pPr>
            <a:lvl2pPr marL="365767" indent="0">
              <a:buFont typeface="Arial" panose="020B0604020202020204" pitchFamily="34" charset="0"/>
              <a:buNone/>
              <a:defRPr sz="1600"/>
            </a:lvl2pPr>
            <a:lvl3pPr marL="365767" indent="0">
              <a:buNone/>
              <a:defRPr sz="1600"/>
            </a:lvl3pPr>
            <a:lvl4pPr marL="640093" indent="0">
              <a:buFont typeface="Arial" panose="020B0604020202020204" pitchFamily="34" charset="0"/>
              <a:buNone/>
              <a:defRPr sz="1600"/>
            </a:lvl4pPr>
            <a:lvl5pPr marL="612661" indent="0">
              <a:buNone/>
              <a:defRPr sz="1600"/>
            </a:lvl5pPr>
          </a:lstStyle>
          <a:p>
            <a:pPr lvl="0"/>
            <a:r>
              <a:rPr lang="en-US"/>
              <a:t>Title</a:t>
            </a:r>
          </a:p>
        </p:txBody>
      </p:sp>
      <p:sp>
        <p:nvSpPr>
          <p:cNvPr id="32" name="Picture Placeholder 28">
            <a:extLst>
              <a:ext uri="{FF2B5EF4-FFF2-40B4-BE49-F238E27FC236}">
                <a16:creationId xmlns:a16="http://schemas.microsoft.com/office/drawing/2014/main" id="{05393806-4E48-45A2-8BD7-0BA36566F3CC}"/>
              </a:ext>
            </a:extLst>
          </p:cNvPr>
          <p:cNvSpPr>
            <a:spLocks noGrp="1"/>
          </p:cNvSpPr>
          <p:nvPr>
            <p:ph type="pic" sz="quarter" idx="24"/>
          </p:nvPr>
        </p:nvSpPr>
        <p:spPr>
          <a:xfrm>
            <a:off x="4637379" y="1908048"/>
            <a:ext cx="960120" cy="1328928"/>
          </a:xfrm>
          <a:solidFill>
            <a:schemeClr val="accent6"/>
          </a:solidFill>
        </p:spPr>
        <p:txBody>
          <a:bodyPr/>
          <a:lstStyle/>
          <a:p>
            <a:r>
              <a:rPr lang="en-US"/>
              <a:t>Click icon to add picture</a:t>
            </a:r>
          </a:p>
        </p:txBody>
      </p:sp>
      <p:sp>
        <p:nvSpPr>
          <p:cNvPr id="26" name="Text Placeholder 18">
            <a:extLst>
              <a:ext uri="{FF2B5EF4-FFF2-40B4-BE49-F238E27FC236}">
                <a16:creationId xmlns:a16="http://schemas.microsoft.com/office/drawing/2014/main" id="{DD19656C-C87E-4938-A66D-D6836DBC653A}"/>
              </a:ext>
            </a:extLst>
          </p:cNvPr>
          <p:cNvSpPr>
            <a:spLocks noGrp="1"/>
          </p:cNvSpPr>
          <p:nvPr>
            <p:ph type="body" sz="quarter" idx="19" hasCustomPrompt="1"/>
          </p:nvPr>
        </p:nvSpPr>
        <p:spPr>
          <a:xfrm>
            <a:off x="4633468" y="3237101"/>
            <a:ext cx="960120" cy="396240"/>
          </a:xfrm>
        </p:spPr>
        <p:txBody>
          <a:bodyPr anchor="b" anchorCtr="0">
            <a:normAutofit/>
          </a:bodyPr>
          <a:lstStyle>
            <a:lvl1pPr marL="0" indent="0">
              <a:buNone/>
              <a:defRPr sz="2000" b="1">
                <a:latin typeface="+mj-lt"/>
              </a:defRPr>
            </a:lvl1pPr>
            <a:lvl2pPr marL="365767" indent="0">
              <a:buFont typeface="Arial" panose="020B0604020202020204" pitchFamily="34" charset="0"/>
              <a:buNone/>
              <a:defRPr/>
            </a:lvl2pPr>
            <a:lvl3pPr marL="365767" indent="0">
              <a:buNone/>
              <a:defRPr/>
            </a:lvl3pPr>
            <a:lvl4pPr marL="640093" indent="0">
              <a:buFont typeface="Arial" panose="020B0604020202020204" pitchFamily="34" charset="0"/>
              <a:buNone/>
              <a:defRPr/>
            </a:lvl4pPr>
            <a:lvl5pPr marL="612661" indent="0">
              <a:buNone/>
              <a:defRPr/>
            </a:lvl5pPr>
          </a:lstStyle>
          <a:p>
            <a:pPr lvl="0"/>
            <a:r>
              <a:rPr lang="en-US"/>
              <a:t>Name</a:t>
            </a:r>
          </a:p>
        </p:txBody>
      </p:sp>
      <p:sp>
        <p:nvSpPr>
          <p:cNvPr id="27" name="Text Placeholder 20">
            <a:extLst>
              <a:ext uri="{FF2B5EF4-FFF2-40B4-BE49-F238E27FC236}">
                <a16:creationId xmlns:a16="http://schemas.microsoft.com/office/drawing/2014/main" id="{DF55E1E1-7FB8-465C-B720-E39D43FFECC8}"/>
              </a:ext>
            </a:extLst>
          </p:cNvPr>
          <p:cNvSpPr>
            <a:spLocks noGrp="1"/>
          </p:cNvSpPr>
          <p:nvPr>
            <p:ph type="body" sz="quarter" idx="20" hasCustomPrompt="1"/>
          </p:nvPr>
        </p:nvSpPr>
        <p:spPr>
          <a:xfrm>
            <a:off x="4633468" y="3645533"/>
            <a:ext cx="960120" cy="396240"/>
          </a:xfrm>
        </p:spPr>
        <p:txBody>
          <a:bodyPr>
            <a:noAutofit/>
          </a:bodyPr>
          <a:lstStyle>
            <a:lvl1pPr marL="0" indent="0">
              <a:buNone/>
              <a:defRPr sz="1600"/>
            </a:lvl1pPr>
            <a:lvl2pPr marL="365767" indent="0">
              <a:buFont typeface="Arial" panose="020B0604020202020204" pitchFamily="34" charset="0"/>
              <a:buNone/>
              <a:defRPr sz="1600"/>
            </a:lvl2pPr>
            <a:lvl3pPr marL="365767" indent="0">
              <a:buNone/>
              <a:defRPr sz="1600"/>
            </a:lvl3pPr>
            <a:lvl4pPr marL="640093" indent="0">
              <a:buFont typeface="Arial" panose="020B0604020202020204" pitchFamily="34" charset="0"/>
              <a:buNone/>
              <a:defRPr sz="1600"/>
            </a:lvl4pPr>
            <a:lvl5pPr marL="612661" indent="0">
              <a:buNone/>
              <a:defRPr sz="1600"/>
            </a:lvl5pPr>
          </a:lstStyle>
          <a:p>
            <a:pPr lvl="0"/>
            <a:r>
              <a:rPr lang="en-US"/>
              <a:t>Title</a:t>
            </a:r>
          </a:p>
        </p:txBody>
      </p:sp>
    </p:spTree>
    <p:extLst>
      <p:ext uri="{BB962C8B-B14F-4D97-AF65-F5344CB8AC3E}">
        <p14:creationId xmlns:p14="http://schemas.microsoft.com/office/powerpoint/2010/main" val="13986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10" name="Content Placeholder 9">
            <a:extLst>
              <a:ext uri="{FF2B5EF4-FFF2-40B4-BE49-F238E27FC236}">
                <a16:creationId xmlns:a16="http://schemas.microsoft.com/office/drawing/2014/main" id="{B0FFFD15-4D1A-45CA-9374-373A700D366B}"/>
              </a:ext>
            </a:extLst>
          </p:cNvPr>
          <p:cNvSpPr>
            <a:spLocks noGrp="1"/>
          </p:cNvSpPr>
          <p:nvPr>
            <p:ph sz="quarter" idx="13"/>
          </p:nvPr>
        </p:nvSpPr>
        <p:spPr>
          <a:xfrm>
            <a:off x="440055" y="1454150"/>
            <a:ext cx="5520690" cy="2584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8376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a:xfrm>
            <a:off x="796899" y="1011936"/>
            <a:ext cx="4800600" cy="524256"/>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796900" y="1798320"/>
            <a:ext cx="1560195" cy="404017"/>
          </a:xfrm>
        </p:spPr>
        <p:txBody>
          <a:bodyPr anchor="b"/>
          <a:lstStyle>
            <a:lvl1pPr marL="0" indent="0">
              <a:lnSpc>
                <a:spcPct val="100000"/>
              </a:lnSpc>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796899" y="2267713"/>
            <a:ext cx="1560195" cy="1633097"/>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13F3BC3-6D4F-4A91-9397-DEB976DF5B59}"/>
              </a:ext>
            </a:extLst>
          </p:cNvPr>
          <p:cNvSpPr>
            <a:spLocks noGrp="1"/>
          </p:cNvSpPr>
          <p:nvPr>
            <p:ph type="body" sz="quarter" idx="13"/>
          </p:nvPr>
        </p:nvSpPr>
        <p:spPr>
          <a:xfrm>
            <a:off x="2426703" y="1798320"/>
            <a:ext cx="1560195" cy="404017"/>
          </a:xfrm>
        </p:spPr>
        <p:txBody>
          <a:bodyPr anchor="b"/>
          <a:lstStyle>
            <a:lvl1pPr marL="0" indent="0">
              <a:lnSpc>
                <a:spcPct val="100000"/>
              </a:lnSpc>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A336BAA8-288D-4A65-AF12-E44ED08AF83A}"/>
              </a:ext>
            </a:extLst>
          </p:cNvPr>
          <p:cNvSpPr>
            <a:spLocks noGrp="1"/>
          </p:cNvSpPr>
          <p:nvPr>
            <p:ph sz="quarter" idx="14"/>
          </p:nvPr>
        </p:nvSpPr>
        <p:spPr>
          <a:xfrm>
            <a:off x="2426703" y="2267713"/>
            <a:ext cx="1560195" cy="1633097"/>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4041905" y="1798320"/>
            <a:ext cx="1560195" cy="404017"/>
          </a:xfrm>
        </p:spPr>
        <p:txBody>
          <a:bodyPr anchor="b"/>
          <a:lstStyle>
            <a:lvl1pPr marL="0" indent="0">
              <a:lnSpc>
                <a:spcPct val="100000"/>
              </a:lnSpc>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4041905" y="2267713"/>
            <a:ext cx="1560195" cy="1633097"/>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2720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5388F8-94ED-41CA-A4EE-E0FA1CAC03B2}"/>
              </a:ext>
              <a:ext uri="{C183D7F6-B498-43B3-948B-1728B52AA6E4}">
                <adec:decorative xmlns:adec="http://schemas.microsoft.com/office/drawing/2017/decorative" val="1"/>
              </a:ext>
            </a:extLst>
          </p:cNvPr>
          <p:cNvSpPr/>
          <p:nvPr userDrawn="1"/>
        </p:nvSpPr>
        <p:spPr>
          <a:xfrm>
            <a:off x="0" y="0"/>
            <a:ext cx="6400800" cy="4066033"/>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7"/>
          </a:p>
        </p:txBody>
      </p:sp>
      <p:sp useBgFill="1">
        <p:nvSpPr>
          <p:cNvPr id="6" name="Rectangle 5">
            <a:extLst>
              <a:ext uri="{FF2B5EF4-FFF2-40B4-BE49-F238E27FC236}">
                <a16:creationId xmlns:a16="http://schemas.microsoft.com/office/drawing/2014/main" id="{62753702-3230-4BA6-A3F8-5783540BC1F6}"/>
              </a:ext>
              <a:ext uri="{C183D7F6-B498-43B3-948B-1728B52AA6E4}">
                <adec:decorative xmlns:adec="http://schemas.microsoft.com/office/drawing/2017/decorative" val="1"/>
              </a:ext>
            </a:extLst>
          </p:cNvPr>
          <p:cNvSpPr/>
          <p:nvPr userDrawn="1"/>
        </p:nvSpPr>
        <p:spPr>
          <a:xfrm>
            <a:off x="400050" y="505968"/>
            <a:ext cx="5600700" cy="3700273"/>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7"/>
          </a:p>
        </p:txBody>
      </p:sp>
      <p:sp>
        <p:nvSpPr>
          <p:cNvPr id="7" name="Title 12">
            <a:extLst>
              <a:ext uri="{FF2B5EF4-FFF2-40B4-BE49-F238E27FC236}">
                <a16:creationId xmlns:a16="http://schemas.microsoft.com/office/drawing/2014/main" id="{22B9C48D-0714-4941-A2BB-36340F697D5E}"/>
              </a:ext>
            </a:extLst>
          </p:cNvPr>
          <p:cNvSpPr>
            <a:spLocks noGrp="1"/>
          </p:cNvSpPr>
          <p:nvPr>
            <p:ph type="title"/>
          </p:nvPr>
        </p:nvSpPr>
        <p:spPr>
          <a:xfrm>
            <a:off x="2841233" y="1011937"/>
            <a:ext cx="2756266" cy="896743"/>
          </a:xfrm>
        </p:spPr>
        <p:txBody>
          <a:bodyPr/>
          <a:lstStyle/>
          <a:p>
            <a:r>
              <a:rPr lang="en-US"/>
              <a:t>Click to edit Master title style</a:t>
            </a:r>
          </a:p>
        </p:txBody>
      </p:sp>
      <p:sp>
        <p:nvSpPr>
          <p:cNvPr id="14" name="Picture Placeholder 13">
            <a:extLst>
              <a:ext uri="{FF2B5EF4-FFF2-40B4-BE49-F238E27FC236}">
                <a16:creationId xmlns:a16="http://schemas.microsoft.com/office/drawing/2014/main" id="{3A478133-AD69-45A3-8FE5-EBD28FD2FACB}"/>
              </a:ext>
            </a:extLst>
          </p:cNvPr>
          <p:cNvSpPr>
            <a:spLocks noGrp="1"/>
          </p:cNvSpPr>
          <p:nvPr>
            <p:ph type="pic" sz="quarter" idx="13"/>
          </p:nvPr>
        </p:nvSpPr>
        <p:spPr>
          <a:xfrm>
            <a:off x="398450" y="505968"/>
            <a:ext cx="1022528" cy="1780032"/>
          </a:xfrm>
          <a:solidFill>
            <a:schemeClr val="accent6"/>
          </a:solidFill>
        </p:spPr>
        <p:txBody>
          <a:bodyPr/>
          <a:lstStyle/>
          <a:p>
            <a:r>
              <a:rPr lang="en-US"/>
              <a:t>Click icon to add picture</a:t>
            </a:r>
          </a:p>
        </p:txBody>
      </p:sp>
      <p:sp>
        <p:nvSpPr>
          <p:cNvPr id="16" name="Picture Placeholder 13">
            <a:extLst>
              <a:ext uri="{FF2B5EF4-FFF2-40B4-BE49-F238E27FC236}">
                <a16:creationId xmlns:a16="http://schemas.microsoft.com/office/drawing/2014/main" id="{F2E72FA7-6D23-4F38-9A7B-A0EB41E53416}"/>
              </a:ext>
            </a:extLst>
          </p:cNvPr>
          <p:cNvSpPr>
            <a:spLocks noGrp="1"/>
          </p:cNvSpPr>
          <p:nvPr>
            <p:ph type="pic" sz="quarter" idx="15"/>
          </p:nvPr>
        </p:nvSpPr>
        <p:spPr>
          <a:xfrm>
            <a:off x="398450" y="2282825"/>
            <a:ext cx="1022528" cy="1786128"/>
          </a:xfrm>
          <a:solidFill>
            <a:schemeClr val="accent6"/>
          </a:solidFill>
        </p:spPr>
        <p:txBody>
          <a:bodyPr/>
          <a:lstStyle/>
          <a:p>
            <a:r>
              <a:rPr lang="en-US"/>
              <a:t>Click icon to add picture</a:t>
            </a:r>
          </a:p>
        </p:txBody>
      </p:sp>
      <p:sp>
        <p:nvSpPr>
          <p:cNvPr id="15" name="Picture Placeholder 13">
            <a:extLst>
              <a:ext uri="{FF2B5EF4-FFF2-40B4-BE49-F238E27FC236}">
                <a16:creationId xmlns:a16="http://schemas.microsoft.com/office/drawing/2014/main" id="{27DAE17D-48FA-4EE7-9630-D65727343897}"/>
              </a:ext>
            </a:extLst>
          </p:cNvPr>
          <p:cNvSpPr>
            <a:spLocks noGrp="1"/>
          </p:cNvSpPr>
          <p:nvPr>
            <p:ph type="pic" sz="quarter" idx="14"/>
          </p:nvPr>
        </p:nvSpPr>
        <p:spPr>
          <a:xfrm>
            <a:off x="1420979" y="505968"/>
            <a:ext cx="1022528" cy="1780032"/>
          </a:xfrm>
          <a:solidFill>
            <a:schemeClr val="accent6"/>
          </a:solidFill>
        </p:spPr>
        <p:txBody>
          <a:bodyPr/>
          <a:lstStyle/>
          <a:p>
            <a:r>
              <a:rPr lang="en-US"/>
              <a:t>Click icon to add picture</a:t>
            </a:r>
          </a:p>
        </p:txBody>
      </p:sp>
      <p:sp>
        <p:nvSpPr>
          <p:cNvPr id="17" name="Picture Placeholder 13">
            <a:extLst>
              <a:ext uri="{FF2B5EF4-FFF2-40B4-BE49-F238E27FC236}">
                <a16:creationId xmlns:a16="http://schemas.microsoft.com/office/drawing/2014/main" id="{093DB7BE-4947-4B5D-B8E4-59505E49A06A}"/>
              </a:ext>
            </a:extLst>
          </p:cNvPr>
          <p:cNvSpPr>
            <a:spLocks noGrp="1"/>
          </p:cNvSpPr>
          <p:nvPr>
            <p:ph type="pic" sz="quarter" idx="16"/>
          </p:nvPr>
        </p:nvSpPr>
        <p:spPr>
          <a:xfrm>
            <a:off x="1420979" y="2282825"/>
            <a:ext cx="1022528" cy="1786128"/>
          </a:xfrm>
          <a:solidFill>
            <a:schemeClr val="accent6"/>
          </a:solidFill>
        </p:spPr>
        <p:txBody>
          <a:bodyPr/>
          <a:lstStyle/>
          <a:p>
            <a:r>
              <a:rPr lang="en-US"/>
              <a:t>Click icon to add picture</a:t>
            </a:r>
          </a:p>
        </p:txBody>
      </p:sp>
      <p:sp>
        <p:nvSpPr>
          <p:cNvPr id="12" name="Content Placeholder 13">
            <a:extLst>
              <a:ext uri="{FF2B5EF4-FFF2-40B4-BE49-F238E27FC236}">
                <a16:creationId xmlns:a16="http://schemas.microsoft.com/office/drawing/2014/main" id="{D0C77CEA-908E-4A02-B347-F376CEC25E57}"/>
              </a:ext>
            </a:extLst>
          </p:cNvPr>
          <p:cNvSpPr>
            <a:spLocks noGrp="1"/>
          </p:cNvSpPr>
          <p:nvPr>
            <p:ph idx="1"/>
          </p:nvPr>
        </p:nvSpPr>
        <p:spPr>
          <a:xfrm>
            <a:off x="2841233" y="1980148"/>
            <a:ext cx="2756266" cy="2085884"/>
          </a:xfrm>
        </p:spPr>
        <p:txBody>
          <a:bodyPr>
            <a:normAutofit/>
          </a:bodyPr>
          <a:lstStyle>
            <a:lvl1pPr marL="0" indent="0">
              <a:lnSpc>
                <a:spcPct val="100000"/>
              </a:lnSpc>
              <a:spcBef>
                <a:spcPts val="0"/>
              </a:spcBef>
              <a:buNone/>
              <a:defRPr sz="2200"/>
            </a:lvl1pPr>
          </a:lstStyle>
          <a:p>
            <a:pPr lvl="0"/>
            <a:r>
              <a:rPr lang="en-US"/>
              <a:t>Click to edit Master text styles</a:t>
            </a:r>
          </a:p>
        </p:txBody>
      </p:sp>
    </p:spTree>
    <p:extLst>
      <p:ext uri="{BB962C8B-B14F-4D97-AF65-F5344CB8AC3E}">
        <p14:creationId xmlns:p14="http://schemas.microsoft.com/office/powerpoint/2010/main" val="230131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9256731"/>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6840" y="513645"/>
            <a:ext cx="5660708" cy="2235200"/>
          </a:xfrm>
        </p:spPr>
        <p:txBody>
          <a:bodyPr anchor="b">
            <a:noAutofit/>
          </a:bodyPr>
          <a:lstStyle>
            <a:lvl1pPr algn="l">
              <a:lnSpc>
                <a:spcPct val="80000"/>
              </a:lnSpc>
              <a:defRPr sz="5334"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350444" y="2798939"/>
            <a:ext cx="4844806" cy="1097280"/>
          </a:xfrm>
        </p:spPr>
        <p:txBody>
          <a:bodyPr>
            <a:normAutofit/>
          </a:bodyPr>
          <a:lstStyle>
            <a:lvl1pPr marL="0" indent="0" algn="l">
              <a:buNone/>
              <a:defRPr sz="1867">
                <a:solidFill>
                  <a:schemeClr val="tx1"/>
                </a:solidFill>
                <a:latin typeface="+mj-lt"/>
              </a:defRPr>
            </a:lvl1pPr>
            <a:lvl2pPr marL="304815" indent="0" algn="ctr">
              <a:buNone/>
              <a:defRPr sz="1867"/>
            </a:lvl2pPr>
            <a:lvl3pPr marL="609630" indent="0" algn="ctr">
              <a:buNone/>
              <a:defRPr sz="1600"/>
            </a:lvl3pPr>
            <a:lvl4pPr marL="914446" indent="0" algn="ctr">
              <a:buNone/>
              <a:defRPr sz="1333"/>
            </a:lvl4pPr>
            <a:lvl5pPr marL="1219261" indent="0" algn="ctr">
              <a:buNone/>
              <a:defRPr sz="1333"/>
            </a:lvl5pPr>
            <a:lvl6pPr marL="1524076" indent="0" algn="ctr">
              <a:buNone/>
              <a:defRPr sz="1333"/>
            </a:lvl6pPr>
            <a:lvl7pPr marL="1828891" indent="0" algn="ctr">
              <a:buNone/>
              <a:defRPr sz="1333"/>
            </a:lvl7pPr>
            <a:lvl8pPr marL="2133707" indent="0" algn="ctr">
              <a:buNone/>
              <a:defRPr sz="1333"/>
            </a:lvl8pPr>
            <a:lvl9pPr marL="2438522" indent="0" algn="ctr">
              <a:buNone/>
              <a:defRPr sz="1333"/>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lgn="r"/>
            <a:r>
              <a:rPr lang="en-US"/>
              <a:t>3/1/20XX</a:t>
            </a:r>
          </a:p>
        </p:txBody>
      </p:sp>
      <p:sp>
        <p:nvSpPr>
          <p:cNvPr id="8" name="Footer Placeholder 7"/>
          <p:cNvSpPr>
            <a:spLocks noGrp="1"/>
          </p:cNvSpPr>
          <p:nvPr>
            <p:ph type="ftr" sz="quarter" idx="11"/>
          </p:nvPr>
        </p:nvSpPr>
        <p:spPr/>
        <p:txBody>
          <a:bodyPr/>
          <a:lstStyle/>
          <a:p>
            <a:r>
              <a:rPr lang="en-US" sz="1000"/>
              <a:t>Sample footer text</a:t>
            </a:r>
          </a:p>
        </p:txBody>
      </p:sp>
      <p:sp>
        <p:nvSpPr>
          <p:cNvPr id="9" name="Slide Number Placeholder 8"/>
          <p:cNvSpPr>
            <a:spLocks noGrp="1"/>
          </p:cNvSpPr>
          <p:nvPr>
            <p:ph type="sldNum" sz="quarter" idx="12"/>
          </p:nvPr>
        </p:nvSpPr>
        <p:spPr/>
        <p:txBody>
          <a:bodyPr/>
          <a:lstStyle/>
          <a:p>
            <a:fld id="{CB1E4CB7-CB13-4810-BF18-BE31AFC64F93}" type="slidenum">
              <a:rPr lang="en-US" smtClean="0"/>
              <a:pPr/>
              <a:t>‹#›</a:t>
            </a:fld>
            <a:endParaRPr lang="en-US" sz="1000"/>
          </a:p>
        </p:txBody>
      </p:sp>
    </p:spTree>
    <p:extLst>
      <p:ext uri="{BB962C8B-B14F-4D97-AF65-F5344CB8AC3E}">
        <p14:creationId xmlns:p14="http://schemas.microsoft.com/office/powerpoint/2010/main" val="299902354"/>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6840" y="511613"/>
            <a:ext cx="5659907" cy="2237232"/>
          </a:xfrm>
        </p:spPr>
        <p:txBody>
          <a:bodyPr anchor="b">
            <a:normAutofit/>
          </a:bodyPr>
          <a:lstStyle>
            <a:lvl1pPr>
              <a:lnSpc>
                <a:spcPct val="80000"/>
              </a:lnSpc>
              <a:defRPr sz="5334"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350444" y="2791517"/>
            <a:ext cx="4843805" cy="1097280"/>
          </a:xfrm>
        </p:spPr>
        <p:txBody>
          <a:bodyPr anchor="t">
            <a:normAutofit/>
          </a:bodyPr>
          <a:lstStyle>
            <a:lvl1pPr marL="0" indent="0">
              <a:buNone/>
              <a:defRPr sz="1867">
                <a:solidFill>
                  <a:schemeClr val="tx1"/>
                </a:solidFill>
                <a:latin typeface="+mj-lt"/>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r>
              <a:rPr lang="en-US"/>
              <a:t>3/1/20XX</a:t>
            </a:r>
          </a:p>
        </p:txBody>
      </p:sp>
      <p:sp>
        <p:nvSpPr>
          <p:cNvPr id="5" name="Footer Placeholder 4"/>
          <p:cNvSpPr>
            <a:spLocks noGrp="1"/>
          </p:cNvSpPr>
          <p:nvPr>
            <p:ph type="ftr" sz="quarter" idx="11"/>
          </p:nvPr>
        </p:nvSpPr>
        <p:spPr/>
        <p:txBody>
          <a:bodyPr/>
          <a:lstStyle/>
          <a:p>
            <a:r>
              <a:rPr lang="en-US" sz="1000"/>
              <a:t>Sample footer text</a:t>
            </a:r>
          </a:p>
        </p:txBody>
      </p:sp>
      <p:sp>
        <p:nvSpPr>
          <p:cNvPr id="6" name="Slide Number Placeholder 5"/>
          <p:cNvSpPr>
            <a:spLocks noGrp="1"/>
          </p:cNvSpPr>
          <p:nvPr>
            <p:ph type="sldNum" sz="quarter" idx="12"/>
          </p:nvPr>
        </p:nvSpPr>
        <p:spPr/>
        <p:txBody>
          <a:bodyPr/>
          <a:lstStyle/>
          <a:p>
            <a:fld id="{CB1E4CB7-CB13-4810-BF18-BE31AFC64F93}" type="slidenum">
              <a:rPr lang="en-US" smtClean="0"/>
              <a:pPr/>
              <a:t>‹#›</a:t>
            </a:fld>
            <a:endParaRPr lang="en-US" sz="1000"/>
          </a:p>
        </p:txBody>
      </p:sp>
    </p:spTree>
    <p:extLst>
      <p:ext uri="{BB962C8B-B14F-4D97-AF65-F5344CB8AC3E}">
        <p14:creationId xmlns:p14="http://schemas.microsoft.com/office/powerpoint/2010/main" val="2397115762"/>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5244" y="1328928"/>
            <a:ext cx="2664333" cy="2511552"/>
          </a:xfrm>
        </p:spPr>
        <p:txBody>
          <a:bodyPr/>
          <a:lstStyle>
            <a:lvl1pPr>
              <a:defRPr sz="1467"/>
            </a:lvl1pPr>
            <a:lvl2pPr>
              <a:defRPr sz="1267"/>
            </a:lvl2pPr>
            <a:lvl3pPr>
              <a:defRPr sz="1133"/>
            </a:lvl3pPr>
            <a:lvl4pPr>
              <a:defRPr sz="1000"/>
            </a:lvl4pPr>
            <a:lvl5pPr>
              <a:defRPr sz="933"/>
            </a:lvl5pPr>
            <a:lvl6pPr>
              <a:defRPr sz="933"/>
            </a:lvl6pPr>
            <a:lvl7pPr>
              <a:defRPr sz="933"/>
            </a:lvl7pPr>
            <a:lvl8pPr>
              <a:defRPr sz="933"/>
            </a:lvl8pPr>
            <a:lvl9pPr>
              <a:defRPr sz="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330417" y="1328928"/>
            <a:ext cx="2664333" cy="2511552"/>
          </a:xfrm>
        </p:spPr>
        <p:txBody>
          <a:bodyPr/>
          <a:lstStyle>
            <a:lvl1pPr>
              <a:defRPr sz="1467"/>
            </a:lvl1pPr>
            <a:lvl2pPr>
              <a:defRPr sz="1267"/>
            </a:lvl2pPr>
            <a:lvl3pPr>
              <a:defRPr sz="1133"/>
            </a:lvl3pPr>
            <a:lvl4pPr>
              <a:defRPr sz="1000"/>
            </a:lvl4pPr>
            <a:lvl5pPr>
              <a:defRPr sz="933"/>
            </a:lvl5pPr>
            <a:lvl6pPr>
              <a:defRPr sz="933"/>
            </a:lvl6pPr>
            <a:lvl7pPr>
              <a:defRPr sz="933"/>
            </a:lvl7pPr>
            <a:lvl8pPr>
              <a:defRPr sz="933"/>
            </a:lvl8pPr>
            <a:lvl9pPr>
              <a:defRPr sz="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lgn="r"/>
            <a:r>
              <a:rPr lang="en-US"/>
              <a:t>3/1/20XX</a:t>
            </a:r>
          </a:p>
        </p:txBody>
      </p:sp>
      <p:sp>
        <p:nvSpPr>
          <p:cNvPr id="6" name="Footer Placeholder 5"/>
          <p:cNvSpPr>
            <a:spLocks noGrp="1"/>
          </p:cNvSpPr>
          <p:nvPr>
            <p:ph type="ftr" sz="quarter" idx="11"/>
          </p:nvPr>
        </p:nvSpPr>
        <p:spPr/>
        <p:txBody>
          <a:bodyPr/>
          <a:lstStyle/>
          <a:p>
            <a:r>
              <a:rPr lang="en-US" sz="1000"/>
              <a:t>Sample footer text</a:t>
            </a:r>
          </a:p>
        </p:txBody>
      </p:sp>
      <p:sp>
        <p:nvSpPr>
          <p:cNvPr id="7" name="Slide Number Placeholder 6"/>
          <p:cNvSpPr>
            <a:spLocks noGrp="1"/>
          </p:cNvSpPr>
          <p:nvPr>
            <p:ph type="sldNum" sz="quarter" idx="12"/>
          </p:nvPr>
        </p:nvSpPr>
        <p:spPr/>
        <p:txBody>
          <a:bodyPr/>
          <a:lstStyle/>
          <a:p>
            <a:fld id="{CB1E4CB7-CB13-4810-BF18-BE31AFC64F93}" type="slidenum">
              <a:rPr lang="en-US" smtClean="0"/>
              <a:pPr/>
              <a:t>‹#›</a:t>
            </a:fld>
            <a:endParaRPr lang="en-US" sz="1000"/>
          </a:p>
        </p:txBody>
      </p:sp>
    </p:spTree>
    <p:extLst>
      <p:ext uri="{BB962C8B-B14F-4D97-AF65-F5344CB8AC3E}">
        <p14:creationId xmlns:p14="http://schemas.microsoft.com/office/powerpoint/2010/main" val="3528500849"/>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55244" y="1354667"/>
            <a:ext cx="2664333" cy="482267"/>
          </a:xfrm>
        </p:spPr>
        <p:txBody>
          <a:bodyPr anchor="ctr">
            <a:normAutofit/>
          </a:bodyPr>
          <a:lstStyle>
            <a:lvl1pPr marL="0" indent="0">
              <a:spcBef>
                <a:spcPts val="0"/>
              </a:spcBef>
              <a:buNone/>
              <a:defRPr sz="1333" b="0" cap="all" baseline="0">
                <a:solidFill>
                  <a:schemeClr val="accent1"/>
                </a:solidFill>
                <a:latin typeface="+mj-lt"/>
              </a:defRPr>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55244" y="1824100"/>
            <a:ext cx="2664333" cy="2133600"/>
          </a:xfrm>
        </p:spPr>
        <p:txBody>
          <a:bodyPr/>
          <a:lstStyle>
            <a:lvl1pPr>
              <a:defRPr sz="1400"/>
            </a:lvl1pPr>
            <a:lvl2pPr>
              <a:defRPr sz="1200"/>
            </a:lvl2pPr>
            <a:lvl3pPr>
              <a:defRPr sz="1067"/>
            </a:lvl3pPr>
            <a:lvl4pPr>
              <a:defRPr sz="933"/>
            </a:lvl4pPr>
            <a:lvl5pPr>
              <a:defRPr sz="933"/>
            </a:lvl5pPr>
            <a:lvl6pPr>
              <a:defRPr sz="933"/>
            </a:lvl6pPr>
            <a:lvl7pPr>
              <a:defRPr sz="933"/>
            </a:lvl7pPr>
            <a:lvl8pPr>
              <a:defRPr sz="933"/>
            </a:lvl8pPr>
            <a:lvl9pPr>
              <a:defRPr sz="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336417" y="1353312"/>
            <a:ext cx="2664333" cy="481584"/>
          </a:xfrm>
        </p:spPr>
        <p:txBody>
          <a:bodyPr anchor="ctr">
            <a:normAutofit/>
          </a:bodyPr>
          <a:lstStyle>
            <a:lvl1pPr marL="0" indent="0">
              <a:spcBef>
                <a:spcPts val="0"/>
              </a:spcBef>
              <a:buNone/>
              <a:defRPr sz="1333" b="0" cap="all" baseline="0">
                <a:latin typeface="+mj-lt"/>
              </a:defRPr>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336417" y="1822704"/>
            <a:ext cx="2664333" cy="2133600"/>
          </a:xfrm>
        </p:spPr>
        <p:txBody>
          <a:bodyPr/>
          <a:lstStyle>
            <a:lvl1pPr>
              <a:defRPr sz="1400"/>
            </a:lvl1pPr>
            <a:lvl2pPr>
              <a:defRPr sz="1200"/>
            </a:lvl2pPr>
            <a:lvl3pPr>
              <a:defRPr sz="1067"/>
            </a:lvl3pPr>
            <a:lvl4pPr>
              <a:defRPr sz="933"/>
            </a:lvl4pPr>
            <a:lvl5pPr>
              <a:defRPr sz="933"/>
            </a:lvl5pPr>
            <a:lvl6pPr>
              <a:defRPr sz="933"/>
            </a:lvl6pPr>
            <a:lvl7pPr>
              <a:defRPr sz="933"/>
            </a:lvl7pPr>
            <a:lvl8pPr>
              <a:defRPr sz="933"/>
            </a:lvl8pPr>
            <a:lvl9pPr>
              <a:defRPr sz="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lgn="r"/>
            <a:r>
              <a:rPr lang="en-US"/>
              <a:t>3/1/20XX</a:t>
            </a:r>
          </a:p>
        </p:txBody>
      </p:sp>
      <p:sp>
        <p:nvSpPr>
          <p:cNvPr id="8" name="Footer Placeholder 7"/>
          <p:cNvSpPr>
            <a:spLocks noGrp="1"/>
          </p:cNvSpPr>
          <p:nvPr>
            <p:ph type="ftr" sz="quarter" idx="11"/>
          </p:nvPr>
        </p:nvSpPr>
        <p:spPr/>
        <p:txBody>
          <a:bodyPr/>
          <a:lstStyle/>
          <a:p>
            <a:r>
              <a:rPr lang="en-US" sz="1000"/>
              <a:t>Sample footer text</a:t>
            </a:r>
          </a:p>
        </p:txBody>
      </p:sp>
      <p:sp>
        <p:nvSpPr>
          <p:cNvPr id="9" name="Slide Number Placeholder 8"/>
          <p:cNvSpPr>
            <a:spLocks noGrp="1"/>
          </p:cNvSpPr>
          <p:nvPr>
            <p:ph type="sldNum" sz="quarter" idx="12"/>
          </p:nvPr>
        </p:nvSpPr>
        <p:spPr/>
        <p:txBody>
          <a:bodyPr/>
          <a:lstStyle/>
          <a:p>
            <a:fld id="{CB1E4CB7-CB13-4810-BF18-BE31AFC64F93}" type="slidenum">
              <a:rPr lang="en-US" smtClean="0"/>
              <a:pPr/>
              <a:t>‹#›</a:t>
            </a:fld>
            <a:endParaRPr lang="en-US" sz="1000"/>
          </a:p>
        </p:txBody>
      </p:sp>
    </p:spTree>
    <p:extLst>
      <p:ext uri="{BB962C8B-B14F-4D97-AF65-F5344CB8AC3E}">
        <p14:creationId xmlns:p14="http://schemas.microsoft.com/office/powerpoint/2010/main" val="821802426"/>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en-US"/>
              <a:t>3/1/20XX</a:t>
            </a:r>
          </a:p>
        </p:txBody>
      </p:sp>
      <p:sp>
        <p:nvSpPr>
          <p:cNvPr id="3" name="Footer Placeholder 2"/>
          <p:cNvSpPr>
            <a:spLocks noGrp="1"/>
          </p:cNvSpPr>
          <p:nvPr>
            <p:ph type="ftr" sz="quarter" idx="11"/>
          </p:nvPr>
        </p:nvSpPr>
        <p:spPr/>
        <p:txBody>
          <a:bodyPr/>
          <a:lstStyle/>
          <a:p>
            <a:r>
              <a:rPr lang="en-US" sz="1000"/>
              <a:t>Sample footer text</a:t>
            </a:r>
          </a:p>
        </p:txBody>
      </p:sp>
      <p:sp>
        <p:nvSpPr>
          <p:cNvPr id="4" name="Slide Number Placeholder 3"/>
          <p:cNvSpPr>
            <a:spLocks noGrp="1"/>
          </p:cNvSpPr>
          <p:nvPr>
            <p:ph type="sldNum" sz="quarter" idx="12"/>
          </p:nvPr>
        </p:nvSpPr>
        <p:spPr/>
        <p:txBody>
          <a:bodyPr/>
          <a:lstStyle/>
          <a:p>
            <a:fld id="{CB1E4CB7-CB13-4810-BF18-BE31AFC64F93}" type="slidenum">
              <a:rPr lang="en-US" smtClean="0"/>
              <a:pPr/>
              <a:t>‹#›</a:t>
            </a:fld>
            <a:endParaRPr lang="en-US" sz="1000"/>
          </a:p>
        </p:txBody>
      </p:sp>
    </p:spTree>
    <p:extLst>
      <p:ext uri="{BB962C8B-B14F-4D97-AF65-F5344CB8AC3E}">
        <p14:creationId xmlns:p14="http://schemas.microsoft.com/office/powerpoint/2010/main" val="4038002051"/>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4000500" y="0"/>
            <a:ext cx="24003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4337237" y="361521"/>
            <a:ext cx="1776222" cy="1280160"/>
          </a:xfrm>
        </p:spPr>
        <p:txBody>
          <a:bodyPr anchor="b">
            <a:noAutofit/>
          </a:bodyPr>
          <a:lstStyle>
            <a:lvl1pPr>
              <a:lnSpc>
                <a:spcPct val="85000"/>
              </a:lnSpc>
              <a:defRPr sz="24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00050" y="508000"/>
            <a:ext cx="3200400" cy="3048000"/>
          </a:xfrm>
        </p:spPr>
        <p:txBody>
          <a:bodyPr/>
          <a:lstStyle>
            <a:lvl1pPr>
              <a:defRPr sz="1467"/>
            </a:lvl1pPr>
            <a:lvl2pPr>
              <a:defRPr sz="1267"/>
            </a:lvl2pPr>
            <a:lvl3pPr>
              <a:defRPr sz="1133"/>
            </a:lvl3pPr>
            <a:lvl4pPr>
              <a:defRPr sz="1000"/>
            </a:lvl4pPr>
            <a:lvl5pPr>
              <a:defRPr sz="933"/>
            </a:lvl5pPr>
            <a:lvl6pPr>
              <a:defRPr sz="933"/>
            </a:lvl6pPr>
            <a:lvl7pPr>
              <a:defRPr sz="933"/>
            </a:lvl7pPr>
            <a:lvl8pPr>
              <a:defRPr sz="933"/>
            </a:lvl8pPr>
            <a:lvl9pPr>
              <a:defRPr sz="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44891" y="1674542"/>
            <a:ext cx="1784223" cy="2084658"/>
          </a:xfrm>
        </p:spPr>
        <p:txBody>
          <a:bodyPr>
            <a:normAutofit/>
          </a:bodyPr>
          <a:lstStyle>
            <a:lvl1pPr marL="0" marR="0" indent="0" algn="l" defTabSz="609630" rtl="0" eaLnBrk="1" fontAlgn="auto" latinLnBrk="0" hangingPunct="1">
              <a:lnSpc>
                <a:spcPct val="100000"/>
              </a:lnSpc>
              <a:spcBef>
                <a:spcPts val="800"/>
              </a:spcBef>
              <a:spcAft>
                <a:spcPts val="0"/>
              </a:spcAft>
              <a:buClrTx/>
              <a:buSzTx/>
              <a:buFontTx/>
              <a:buNone/>
              <a:tabLst/>
              <a:defRPr sz="1000">
                <a:solidFill>
                  <a:srgbClr val="FFFFFF"/>
                </a:solidFill>
              </a:defRPr>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marL="0" marR="0" lvl="0" indent="0" algn="l" defTabSz="609630" rtl="0" eaLnBrk="1" fontAlgn="auto" latinLnBrk="0" hangingPunct="1">
              <a:lnSpc>
                <a:spcPct val="100000"/>
              </a:lnSpc>
              <a:spcBef>
                <a:spcPts val="933"/>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pPr algn="r"/>
            <a:r>
              <a:rPr lang="en-US"/>
              <a:t>3/1/20XX</a:t>
            </a:r>
          </a:p>
        </p:txBody>
      </p:sp>
      <p:sp>
        <p:nvSpPr>
          <p:cNvPr id="6" name="Footer Placeholder 5"/>
          <p:cNvSpPr>
            <a:spLocks noGrp="1"/>
          </p:cNvSpPr>
          <p:nvPr>
            <p:ph type="ftr" sz="quarter" idx="11"/>
          </p:nvPr>
        </p:nvSpPr>
        <p:spPr/>
        <p:txBody>
          <a:bodyPr/>
          <a:lstStyle/>
          <a:p>
            <a:r>
              <a:rPr lang="en-US" sz="1000"/>
              <a:t>Sample footer text</a:t>
            </a: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CB1E4CB7-CB13-4810-BF18-BE31AFC64F93}" type="slidenum">
              <a:rPr lang="en-US" smtClean="0"/>
              <a:pPr/>
              <a:t>‹#›</a:t>
            </a:fld>
            <a:endParaRPr lang="en-US" sz="1000"/>
          </a:p>
        </p:txBody>
      </p:sp>
    </p:spTree>
    <p:extLst>
      <p:ext uri="{BB962C8B-B14F-4D97-AF65-F5344CB8AC3E}">
        <p14:creationId xmlns:p14="http://schemas.microsoft.com/office/powerpoint/2010/main" val="2161612695"/>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0843" y="3612446"/>
            <a:ext cx="5659907" cy="408855"/>
          </a:xfrm>
        </p:spPr>
        <p:txBody>
          <a:bodyPr anchor="b">
            <a:normAutofit/>
          </a:bodyPr>
          <a:lstStyle>
            <a:lvl1pPr>
              <a:lnSpc>
                <a:spcPct val="85000"/>
              </a:lnSpc>
              <a:defRPr sz="1867"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400800" cy="3553968"/>
          </a:xfrm>
          <a:solidFill>
            <a:schemeClr val="accent1">
              <a:lumMod val="20000"/>
              <a:lumOff val="80000"/>
            </a:schemeClr>
          </a:solidFill>
        </p:spPr>
        <p:txBody>
          <a:bodyPr anchor="t"/>
          <a:lstStyle>
            <a:lvl1pPr marL="0" indent="0" algn="ctr">
              <a:spcBef>
                <a:spcPts val="533"/>
              </a:spcBef>
              <a:buNone/>
              <a:defRPr sz="2133">
                <a:solidFill>
                  <a:schemeClr val="bg1"/>
                </a:solidFill>
              </a:defRPr>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r>
              <a:rPr lang="en-US"/>
              <a:t>Click icon to add picture</a:t>
            </a:r>
            <a:endParaRPr lang="en-US" dirty="0"/>
          </a:p>
        </p:txBody>
      </p:sp>
      <p:sp>
        <p:nvSpPr>
          <p:cNvPr id="4" name="Text Placeholder 3"/>
          <p:cNvSpPr>
            <a:spLocks noGrp="1"/>
          </p:cNvSpPr>
          <p:nvPr>
            <p:ph type="body" sz="half" idx="2"/>
          </p:nvPr>
        </p:nvSpPr>
        <p:spPr>
          <a:xfrm>
            <a:off x="355244" y="3939823"/>
            <a:ext cx="4845406" cy="355600"/>
          </a:xfrm>
        </p:spPr>
        <p:txBody>
          <a:bodyPr>
            <a:normAutofit/>
          </a:bodyPr>
          <a:lstStyle>
            <a:lvl1pPr marL="0" indent="0">
              <a:lnSpc>
                <a:spcPct val="90000"/>
              </a:lnSpc>
              <a:spcBef>
                <a:spcPts val="800"/>
              </a:spcBef>
              <a:buNone/>
              <a:defRPr sz="933">
                <a:solidFill>
                  <a:schemeClr val="tx1"/>
                </a:solidFill>
              </a:defRPr>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algn="r"/>
            <a:r>
              <a:rPr lang="en-US"/>
              <a:t>3/1/20XX</a:t>
            </a:r>
          </a:p>
        </p:txBody>
      </p:sp>
      <p:sp>
        <p:nvSpPr>
          <p:cNvPr id="6" name="Footer Placeholder 5"/>
          <p:cNvSpPr>
            <a:spLocks noGrp="1"/>
          </p:cNvSpPr>
          <p:nvPr>
            <p:ph type="ftr" sz="quarter" idx="11"/>
          </p:nvPr>
        </p:nvSpPr>
        <p:spPr/>
        <p:txBody>
          <a:bodyPr/>
          <a:lstStyle/>
          <a:p>
            <a:r>
              <a:rPr lang="en-US" sz="1000"/>
              <a:t>Sample footer text</a:t>
            </a:r>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519686073"/>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5044" y="333022"/>
            <a:ext cx="5655707" cy="11054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5044" y="1328929"/>
            <a:ext cx="5645706" cy="25107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045" y="4274965"/>
            <a:ext cx="2160270" cy="152400"/>
          </a:xfrm>
          <a:prstGeom prst="rect">
            <a:avLst/>
          </a:prstGeom>
        </p:spPr>
        <p:txBody>
          <a:bodyPr vert="horz" lIns="91440" tIns="45720" rIns="91440" bIns="45720" rtlCol="0" anchor="ctr"/>
          <a:lstStyle>
            <a:lvl1pPr algn="l">
              <a:defRPr sz="633">
                <a:solidFill>
                  <a:schemeClr val="tx1">
                    <a:alpha val="75000"/>
                  </a:schemeClr>
                </a:solidFill>
              </a:defRPr>
            </a:lvl1pPr>
          </a:lstStyle>
          <a:p>
            <a:pPr algn="r"/>
            <a:r>
              <a:rPr lang="en-US"/>
              <a:t>3/1/20XX</a:t>
            </a:r>
          </a:p>
        </p:txBody>
      </p:sp>
      <p:sp>
        <p:nvSpPr>
          <p:cNvPr id="5" name="Footer Placeholder 4"/>
          <p:cNvSpPr>
            <a:spLocks noGrp="1"/>
          </p:cNvSpPr>
          <p:nvPr>
            <p:ph type="ftr" sz="quarter" idx="3"/>
          </p:nvPr>
        </p:nvSpPr>
        <p:spPr>
          <a:xfrm>
            <a:off x="360045" y="4369798"/>
            <a:ext cx="2640330" cy="152400"/>
          </a:xfrm>
          <a:prstGeom prst="rect">
            <a:avLst/>
          </a:prstGeom>
        </p:spPr>
        <p:txBody>
          <a:bodyPr vert="horz" lIns="91440" tIns="45720" rIns="91440" bIns="45720" rtlCol="0" anchor="ctr"/>
          <a:lstStyle>
            <a:lvl1pPr algn="l">
              <a:defRPr sz="633" cap="all" baseline="0">
                <a:solidFill>
                  <a:schemeClr val="tx1">
                    <a:alpha val="75000"/>
                  </a:schemeClr>
                </a:solidFill>
              </a:defRPr>
            </a:lvl1pPr>
          </a:lstStyle>
          <a:p>
            <a:r>
              <a:rPr lang="en-US" sz="1000"/>
              <a:t>Sample footer text</a:t>
            </a:r>
          </a:p>
        </p:txBody>
      </p:sp>
      <p:sp>
        <p:nvSpPr>
          <p:cNvPr id="6" name="Slide Number Placeholder 5"/>
          <p:cNvSpPr>
            <a:spLocks noGrp="1"/>
          </p:cNvSpPr>
          <p:nvPr>
            <p:ph type="sldNum" sz="quarter" idx="4"/>
          </p:nvPr>
        </p:nvSpPr>
        <p:spPr>
          <a:xfrm>
            <a:off x="4578835" y="3886499"/>
            <a:ext cx="1536192" cy="931359"/>
          </a:xfrm>
          <a:prstGeom prst="rect">
            <a:avLst/>
          </a:prstGeom>
        </p:spPr>
        <p:txBody>
          <a:bodyPr vert="horz" lIns="91440" tIns="45720" rIns="91440" bIns="45720" rtlCol="0" anchor="b"/>
          <a:lstStyle>
            <a:lvl1pPr algn="r">
              <a:defRPr sz="6000" b="0">
                <a:ln>
                  <a:noFill/>
                </a:ln>
                <a:solidFill>
                  <a:schemeClr val="tx1">
                    <a:alpha val="20000"/>
                  </a:schemeClr>
                </a:solidFill>
                <a:latin typeface="+mj-lt"/>
              </a:defRPr>
            </a:lvl1pPr>
          </a:lstStyle>
          <a:p>
            <a:fld id="{CB1E4CB7-CB13-4810-BF18-BE31AFC64F93}" type="slidenum">
              <a:rPr lang="en-US" smtClean="0"/>
              <a:pPr/>
              <a:t>‹#›</a:t>
            </a:fld>
            <a:endParaRPr lang="en-US" sz="1000"/>
          </a:p>
        </p:txBody>
      </p:sp>
      <p:sp>
        <p:nvSpPr>
          <p:cNvPr id="7" name="Rectangle 6">
            <a:extLst>
              <a:ext uri="{FF2B5EF4-FFF2-40B4-BE49-F238E27FC236}">
                <a16:creationId xmlns:a16="http://schemas.microsoft.com/office/drawing/2014/main" id="{ABBEAE6F-69C2-9407-C5BA-47A35446B9D0}"/>
              </a:ext>
              <a:ext uri="{C183D7F6-B498-43B3-948B-1728B52AA6E4}">
                <adec:decorative xmlns:adec="http://schemas.microsoft.com/office/drawing/2017/decorative" val="1"/>
              </a:ext>
            </a:extLst>
          </p:cNvPr>
          <p:cNvSpPr/>
          <p:nvPr userDrawn="1"/>
        </p:nvSpPr>
        <p:spPr>
          <a:xfrm>
            <a:off x="-3810" y="-19352"/>
            <a:ext cx="6404610" cy="459135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7"/>
          </a:p>
        </p:txBody>
      </p:sp>
      <p:sp>
        <p:nvSpPr>
          <p:cNvPr id="8" name="Rectangle 7">
            <a:extLst>
              <a:ext uri="{FF2B5EF4-FFF2-40B4-BE49-F238E27FC236}">
                <a16:creationId xmlns:a16="http://schemas.microsoft.com/office/drawing/2014/main" id="{B7CCC768-A5C2-8228-BF3E-66EDBC85E17E}"/>
              </a:ext>
              <a:ext uri="{C183D7F6-B498-43B3-948B-1728B52AA6E4}">
                <adec:decorative xmlns:adec="http://schemas.microsoft.com/office/drawing/2017/decorative" val="1"/>
              </a:ext>
            </a:extLst>
          </p:cNvPr>
          <p:cNvSpPr/>
          <p:nvPr userDrawn="1"/>
        </p:nvSpPr>
        <p:spPr>
          <a:xfrm>
            <a:off x="0" y="508002"/>
            <a:ext cx="6400800" cy="4063999"/>
          </a:xfrm>
          <a:prstGeom prst="rect">
            <a:avLst/>
          </a:prstGeom>
          <a:solidFill>
            <a:schemeClr val="tx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7"/>
          </a:p>
        </p:txBody>
      </p:sp>
      <p:pic>
        <p:nvPicPr>
          <p:cNvPr id="12" name="Picture 11">
            <a:extLst>
              <a:ext uri="{FF2B5EF4-FFF2-40B4-BE49-F238E27FC236}">
                <a16:creationId xmlns:a16="http://schemas.microsoft.com/office/drawing/2014/main" id="{A7A1AA44-7E8A-0792-0413-DD1C2E4B7C70}"/>
              </a:ext>
              <a:ext uri="{C183D7F6-B498-43B3-948B-1728B52AA6E4}">
                <adec:decorative xmlns:adec="http://schemas.microsoft.com/office/drawing/2017/decorative" val="1"/>
              </a:ext>
            </a:extLst>
          </p:cNvPr>
          <p:cNvPicPr>
            <a:picLocks noChangeAspect="1"/>
          </p:cNvPicPr>
          <p:nvPr userDrawn="1"/>
        </p:nvPicPr>
        <p:blipFill rotWithShape="1">
          <a:blip r:embed="rId20" cstate="screen">
            <a:extLst>
              <a:ext uri="{28A0092B-C50C-407E-A947-70E740481C1C}">
                <a14:useLocalDpi xmlns:a14="http://schemas.microsoft.com/office/drawing/2010/main"/>
              </a:ext>
            </a:extLst>
          </a:blip>
          <a:srcRect/>
          <a:stretch/>
        </p:blipFill>
        <p:spPr bwMode="auto">
          <a:xfrm>
            <a:off x="-3825" y="4081496"/>
            <a:ext cx="6421830" cy="513430"/>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42B3EAAE-66AA-3151-9DF5-986F7A8DE03A}"/>
              </a:ext>
              <a:ext uri="{C183D7F6-B498-43B3-948B-1728B52AA6E4}">
                <adec:decorative xmlns:adec="http://schemas.microsoft.com/office/drawing/2017/decorative" val="1"/>
              </a:ext>
            </a:extLst>
          </p:cNvPr>
          <p:cNvPicPr>
            <a:picLocks noChangeAspect="1"/>
          </p:cNvPicPr>
          <p:nvPr userDrawn="1"/>
        </p:nvPicPr>
        <p:blipFill rotWithShape="1">
          <a:blip r:embed="rId21" cstate="screen">
            <a:extLst>
              <a:ext uri="{28A0092B-C50C-407E-A947-70E740481C1C}">
                <a14:useLocalDpi xmlns:a14="http://schemas.microsoft.com/office/drawing/2010/main"/>
              </a:ext>
            </a:extLst>
          </a:blip>
          <a:srcRect/>
          <a:stretch/>
        </p:blipFill>
        <p:spPr bwMode="auto">
          <a:xfrm>
            <a:off x="-3825" y="-23096"/>
            <a:ext cx="6421830" cy="167731"/>
          </a:xfrm>
          <a:prstGeom prst="rect">
            <a:avLst/>
          </a:prstGeom>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0B062E03-3D0D-160A-F8AB-A929CE64CA34}"/>
              </a:ext>
              <a:ext uri="{C183D7F6-B498-43B3-948B-1728B52AA6E4}">
                <adec:decorative xmlns:adec="http://schemas.microsoft.com/office/drawing/2017/decorative" val="1"/>
              </a:ext>
            </a:extLst>
          </p:cNvPr>
          <p:cNvPicPr>
            <a:picLocks noChangeAspect="1"/>
          </p:cNvPicPr>
          <p:nvPr userDrawn="1"/>
        </p:nvPicPr>
        <p:blipFill rotWithShape="1">
          <a:blip r:embed="rId22" cstate="screen">
            <a:extLst>
              <a:ext uri="{28A0092B-C50C-407E-A947-70E740481C1C}">
                <a14:useLocalDpi xmlns:a14="http://schemas.microsoft.com/office/drawing/2010/main"/>
              </a:ext>
            </a:extLst>
          </a:blip>
          <a:srcRect/>
          <a:stretch/>
        </p:blipFill>
        <p:spPr>
          <a:xfrm>
            <a:off x="-3825" y="3655597"/>
            <a:ext cx="6404610" cy="910338"/>
          </a:xfrm>
          <a:prstGeom prst="rect">
            <a:avLst/>
          </a:prstGeom>
        </p:spPr>
      </p:pic>
    </p:spTree>
    <p:extLst>
      <p:ext uri="{BB962C8B-B14F-4D97-AF65-F5344CB8AC3E}">
        <p14:creationId xmlns:p14="http://schemas.microsoft.com/office/powerpoint/2010/main" val="892252097"/>
      </p:ext>
    </p:extLst>
  </p:cSld>
  <p:clrMap bg1="dk1" tx1="lt1" bg2="dk2" tx2="lt2" accent1="accent1" accent2="accent2" accent3="accent3" accent4="accent4" accent5="accent5" accent6="accent6" hlink="hlink" folHlink="folHlink"/>
  <p:sldLayoutIdLst>
    <p:sldLayoutId id="2147483846" r:id="rId1"/>
    <p:sldLayoutId id="2147483850" r:id="rId2"/>
    <p:sldLayoutId id="2147483845" r:id="rId3"/>
    <p:sldLayoutId id="2147483847" r:id="rId4"/>
    <p:sldLayoutId id="2147483848" r:id="rId5"/>
    <p:sldLayoutId id="2147483849" r:id="rId6"/>
    <p:sldLayoutId id="2147483851" r:id="rId7"/>
    <p:sldLayoutId id="2147483852" r:id="rId8"/>
    <p:sldLayoutId id="2147483853" r:id="rId9"/>
    <p:sldLayoutId id="2147483854" r:id="rId10"/>
    <p:sldLayoutId id="2147483855" r:id="rId11"/>
    <p:sldLayoutId id="2147483840" r:id="rId12"/>
    <p:sldLayoutId id="2147483843" r:id="rId13"/>
    <p:sldLayoutId id="2147483663" r:id="rId14"/>
    <p:sldLayoutId id="2147483669" r:id="rId15"/>
    <p:sldLayoutId id="2147483654" r:id="rId16"/>
    <p:sldLayoutId id="2147483670" r:id="rId17"/>
    <p:sldLayoutId id="2147483662" r:id="rId18"/>
  </p:sldLayoutIdLst>
  <p:hf hdr="0"/>
  <p:txStyles>
    <p:titleStyle>
      <a:lvl1pPr algn="l" defTabSz="609630" rtl="0" eaLnBrk="1" latinLnBrk="0" hangingPunct="1">
        <a:lnSpc>
          <a:spcPct val="90000"/>
        </a:lnSpc>
        <a:spcBef>
          <a:spcPct val="0"/>
        </a:spcBef>
        <a:buNone/>
        <a:defRPr sz="3200" kern="1200" spc="-80" baseline="0">
          <a:solidFill>
            <a:schemeClr val="tx1">
              <a:lumMod val="75000"/>
              <a:lumOff val="25000"/>
            </a:schemeClr>
          </a:solidFill>
          <a:latin typeface="+mj-lt"/>
          <a:ea typeface="+mj-ea"/>
          <a:cs typeface="+mj-cs"/>
        </a:defRPr>
      </a:lvl1pPr>
    </p:titleStyle>
    <p:bodyStyle>
      <a:lvl1pPr marL="60963" indent="-60963" algn="l" defTabSz="609630" rtl="0" eaLnBrk="1" latinLnBrk="0" hangingPunct="1">
        <a:lnSpc>
          <a:spcPct val="85000"/>
        </a:lnSpc>
        <a:spcBef>
          <a:spcPts val="867"/>
        </a:spcBef>
        <a:buFont typeface="Arial" pitchFamily="34" charset="0"/>
        <a:buChar char=" "/>
        <a:defRPr sz="1600" kern="1200">
          <a:solidFill>
            <a:schemeClr val="accent1"/>
          </a:solidFill>
          <a:latin typeface="+mn-lt"/>
          <a:ea typeface="+mn-ea"/>
          <a:cs typeface="+mn-cs"/>
        </a:defRPr>
      </a:lvl1pPr>
      <a:lvl2pPr marL="182889" indent="-228611" algn="l" defTabSz="609630" rtl="0" eaLnBrk="1" latinLnBrk="0" hangingPunct="1">
        <a:lnSpc>
          <a:spcPct val="85000"/>
        </a:lnSpc>
        <a:spcBef>
          <a:spcPts val="400"/>
        </a:spcBef>
        <a:buFont typeface="Arial" pitchFamily="34" charset="0"/>
        <a:buChar char=" "/>
        <a:defRPr sz="1600" kern="1200">
          <a:solidFill>
            <a:schemeClr val="tx1">
              <a:lumMod val="75000"/>
              <a:lumOff val="25000"/>
            </a:schemeClr>
          </a:solidFill>
          <a:latin typeface="+mn-lt"/>
          <a:ea typeface="+mn-ea"/>
          <a:cs typeface="+mn-cs"/>
        </a:defRPr>
      </a:lvl2pPr>
      <a:lvl3pPr marL="365778" indent="-365778" algn="l" defTabSz="609630" rtl="0" eaLnBrk="1" latinLnBrk="0" hangingPunct="1">
        <a:lnSpc>
          <a:spcPct val="85000"/>
        </a:lnSpc>
        <a:spcBef>
          <a:spcPts val="400"/>
        </a:spcBef>
        <a:buFont typeface="Arial" pitchFamily="34" charset="0"/>
        <a:buChar char=" "/>
        <a:defRPr sz="1333" i="1" kern="1200">
          <a:solidFill>
            <a:schemeClr val="tx1">
              <a:lumMod val="65000"/>
              <a:lumOff val="35000"/>
            </a:schemeClr>
          </a:solidFill>
          <a:latin typeface="+mn-lt"/>
          <a:ea typeface="+mn-ea"/>
          <a:cs typeface="+mn-cs"/>
        </a:defRPr>
      </a:lvl3pPr>
      <a:lvl4pPr marL="548667" indent="-548667" algn="l" defTabSz="609630" rtl="0" eaLnBrk="1" latinLnBrk="0" hangingPunct="1">
        <a:lnSpc>
          <a:spcPct val="85000"/>
        </a:lnSpc>
        <a:spcBef>
          <a:spcPts val="400"/>
        </a:spcBef>
        <a:buFont typeface="Arial" pitchFamily="34" charset="0"/>
        <a:buChar char=" "/>
        <a:defRPr sz="1200" kern="1200">
          <a:solidFill>
            <a:schemeClr val="tx1">
              <a:lumMod val="65000"/>
              <a:lumOff val="35000"/>
            </a:schemeClr>
          </a:solidFill>
          <a:latin typeface="+mn-lt"/>
          <a:ea typeface="+mn-ea"/>
          <a:cs typeface="+mn-cs"/>
        </a:defRPr>
      </a:lvl4pPr>
      <a:lvl5pPr marL="731557" indent="-731557" algn="l" defTabSz="609630" rtl="0" eaLnBrk="1" latinLnBrk="0" hangingPunct="1">
        <a:lnSpc>
          <a:spcPct val="85000"/>
        </a:lnSpc>
        <a:spcBef>
          <a:spcPts val="400"/>
        </a:spcBef>
        <a:buFont typeface="Arial" pitchFamily="34" charset="0"/>
        <a:buChar char=" "/>
        <a:defRPr sz="1200" kern="1200">
          <a:solidFill>
            <a:schemeClr val="tx1">
              <a:lumMod val="65000"/>
              <a:lumOff val="35000"/>
            </a:schemeClr>
          </a:solidFill>
          <a:latin typeface="+mn-lt"/>
          <a:ea typeface="+mn-ea"/>
          <a:cs typeface="+mn-cs"/>
        </a:defRPr>
      </a:lvl5pPr>
      <a:lvl6pPr marL="800040" indent="-152408" algn="l" defTabSz="609630" rtl="0" eaLnBrk="1" latinLnBrk="0" hangingPunct="1">
        <a:lnSpc>
          <a:spcPct val="85000"/>
        </a:lnSpc>
        <a:spcBef>
          <a:spcPts val="400"/>
        </a:spcBef>
        <a:buFont typeface="Arial" pitchFamily="34" charset="0"/>
        <a:buChar char=" "/>
        <a:defRPr sz="1200" kern="1200">
          <a:solidFill>
            <a:schemeClr val="tx1">
              <a:lumMod val="65000"/>
              <a:lumOff val="35000"/>
            </a:schemeClr>
          </a:solidFill>
          <a:latin typeface="+mn-lt"/>
          <a:ea typeface="+mn-ea"/>
          <a:cs typeface="+mn-cs"/>
        </a:defRPr>
      </a:lvl6pPr>
      <a:lvl7pPr marL="933380" indent="-152408" algn="l" defTabSz="609630" rtl="0" eaLnBrk="1" latinLnBrk="0" hangingPunct="1">
        <a:lnSpc>
          <a:spcPct val="85000"/>
        </a:lnSpc>
        <a:spcBef>
          <a:spcPts val="400"/>
        </a:spcBef>
        <a:buFont typeface="Arial" pitchFamily="34" charset="0"/>
        <a:buChar char=" "/>
        <a:defRPr sz="1200" kern="1200">
          <a:solidFill>
            <a:schemeClr val="tx1">
              <a:lumMod val="65000"/>
              <a:lumOff val="35000"/>
            </a:schemeClr>
          </a:solidFill>
          <a:latin typeface="+mn-lt"/>
          <a:ea typeface="+mn-ea"/>
          <a:cs typeface="+mn-cs"/>
        </a:defRPr>
      </a:lvl7pPr>
      <a:lvl8pPr marL="1066720" indent="-152408" algn="l" defTabSz="609630" rtl="0" eaLnBrk="1" latinLnBrk="0" hangingPunct="1">
        <a:lnSpc>
          <a:spcPct val="85000"/>
        </a:lnSpc>
        <a:spcBef>
          <a:spcPts val="400"/>
        </a:spcBef>
        <a:buFont typeface="Arial" pitchFamily="34" charset="0"/>
        <a:buChar char=" "/>
        <a:defRPr sz="1200" kern="1200">
          <a:solidFill>
            <a:schemeClr val="tx1">
              <a:lumMod val="65000"/>
              <a:lumOff val="35000"/>
            </a:schemeClr>
          </a:solidFill>
          <a:latin typeface="+mn-lt"/>
          <a:ea typeface="+mn-ea"/>
          <a:cs typeface="+mn-cs"/>
        </a:defRPr>
      </a:lvl8pPr>
      <a:lvl9pPr marL="1200060" indent="-152408" algn="l" defTabSz="609630" rtl="0" eaLnBrk="1" latinLnBrk="0" hangingPunct="1">
        <a:lnSpc>
          <a:spcPct val="85000"/>
        </a:lnSpc>
        <a:spcBef>
          <a:spcPts val="400"/>
        </a:spcBef>
        <a:buFont typeface="Arial" pitchFamily="34" charset="0"/>
        <a:buChar char=" "/>
        <a:defRPr sz="1200" kern="1200">
          <a:solidFill>
            <a:schemeClr val="tx1">
              <a:lumMod val="65000"/>
              <a:lumOff val="35000"/>
            </a:schemeClr>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ifc.gov/careers/blm-fire-job" TargetMode="External"/><Relationship Id="rId2" Type="http://schemas.openxmlformats.org/officeDocument/2006/relationships/hyperlink" Target="https://www.nifc.gov/about-us/our-partners/blm/blm-fire-recruitment-toolkit"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24307B-F3F6-CD0C-F872-F93BD43400EE}"/>
              </a:ext>
              <a:ext uri="{C183D7F6-B498-43B3-948B-1728B52AA6E4}">
                <adec:decorative xmlns:adec="http://schemas.microsoft.com/office/drawing/2017/decorative" val="1"/>
              </a:ext>
            </a:extLst>
          </p:cNvPr>
          <p:cNvSpPr/>
          <p:nvPr/>
        </p:nvSpPr>
        <p:spPr>
          <a:xfrm>
            <a:off x="-2895600" y="-1270376"/>
            <a:ext cx="12192000" cy="6857998"/>
          </a:xfrm>
          <a:prstGeom prst="rect">
            <a:avLst/>
          </a:prstGeom>
          <a:gradFill flip="none" rotWithShape="1">
            <a:gsLst>
              <a:gs pos="0">
                <a:schemeClr val="bg1"/>
              </a:gs>
              <a:gs pos="42000">
                <a:schemeClr val="bg1">
                  <a:lumMod val="85000"/>
                  <a:lumOff val="15000"/>
                </a:schemeClr>
              </a:gs>
              <a:gs pos="83000">
                <a:schemeClr val="accent1">
                  <a:lumMod val="50000"/>
                </a:schemeClr>
              </a:gs>
              <a:gs pos="100000">
                <a:srgbClr val="540000"/>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97"/>
          </a:p>
        </p:txBody>
      </p:sp>
      <p:sp>
        <p:nvSpPr>
          <p:cNvPr id="19" name="Title 18">
            <a:extLst>
              <a:ext uri="{FF2B5EF4-FFF2-40B4-BE49-F238E27FC236}">
                <a16:creationId xmlns:a16="http://schemas.microsoft.com/office/drawing/2014/main" id="{C60B4E40-ED59-4DFA-97D2-04570E2808BD}"/>
              </a:ext>
            </a:extLst>
          </p:cNvPr>
          <p:cNvSpPr>
            <a:spLocks noGrp="1"/>
          </p:cNvSpPr>
          <p:nvPr>
            <p:ph type="ctrTitle" idx="4294967295"/>
          </p:nvPr>
        </p:nvSpPr>
        <p:spPr>
          <a:xfrm>
            <a:off x="3002579" y="468575"/>
            <a:ext cx="4367212" cy="2643116"/>
          </a:xfrm>
        </p:spPr>
        <p:txBody>
          <a:bodyPr vert="horz" lIns="91440" tIns="45720" rIns="91440" bIns="45720" rtlCol="0" anchor="b">
            <a:normAutofit/>
          </a:bodyPr>
          <a:lstStyle/>
          <a:p>
            <a:pPr>
              <a:lnSpc>
                <a:spcPct val="80000"/>
              </a:lnSpc>
            </a:pPr>
            <a:r>
              <a:rPr lang="en-US" sz="3600" dirty="0">
                <a:solidFill>
                  <a:schemeClr val="tx1"/>
                </a:solidFill>
                <a:latin typeface="Roboto" panose="02000000000000000000" pitchFamily="2" charset="0"/>
                <a:ea typeface="Roboto" panose="02000000000000000000" pitchFamily="2" charset="0"/>
              </a:rPr>
              <a:t>BLM Fire</a:t>
            </a:r>
            <a:br>
              <a:rPr lang="en-US" sz="3600" dirty="0">
                <a:solidFill>
                  <a:schemeClr val="tx1"/>
                </a:solidFill>
                <a:latin typeface="Roboto" panose="02000000000000000000" pitchFamily="2" charset="0"/>
                <a:ea typeface="Roboto" panose="02000000000000000000" pitchFamily="2" charset="0"/>
              </a:rPr>
            </a:br>
            <a:r>
              <a:rPr lang="en-US" sz="3600" dirty="0">
                <a:solidFill>
                  <a:schemeClr val="tx1"/>
                </a:solidFill>
                <a:latin typeface="Roboto" panose="02000000000000000000" pitchFamily="2" charset="0"/>
                <a:ea typeface="Roboto" panose="02000000000000000000" pitchFamily="2" charset="0"/>
              </a:rPr>
              <a:t>Recruitment</a:t>
            </a:r>
            <a:br>
              <a:rPr lang="en-US" sz="3600" dirty="0">
                <a:solidFill>
                  <a:schemeClr val="tx1"/>
                </a:solidFill>
                <a:latin typeface="Roboto" panose="02000000000000000000" pitchFamily="2" charset="0"/>
                <a:ea typeface="Roboto" panose="02000000000000000000" pitchFamily="2" charset="0"/>
              </a:rPr>
            </a:br>
            <a:r>
              <a:rPr lang="en-US" sz="3600" dirty="0">
                <a:solidFill>
                  <a:schemeClr val="tx1"/>
                </a:solidFill>
                <a:latin typeface="Roboto" panose="02000000000000000000" pitchFamily="2" charset="0"/>
                <a:ea typeface="Roboto" panose="02000000000000000000" pitchFamily="2" charset="0"/>
              </a:rPr>
              <a:t>Postcard</a:t>
            </a:r>
            <a:br>
              <a:rPr lang="en-US" b="1" dirty="0">
                <a:solidFill>
                  <a:schemeClr val="tx1"/>
                </a:solidFill>
                <a:latin typeface="Roboto" panose="02000000000000000000" pitchFamily="2" charset="0"/>
                <a:ea typeface="Roboto" panose="02000000000000000000" pitchFamily="2" charset="0"/>
              </a:rPr>
            </a:br>
            <a:br>
              <a:rPr lang="en-US" b="1" dirty="0">
                <a:solidFill>
                  <a:schemeClr val="tx1"/>
                </a:solidFill>
                <a:latin typeface="Roboto" panose="02000000000000000000" pitchFamily="2" charset="0"/>
                <a:ea typeface="Roboto" panose="02000000000000000000" pitchFamily="2" charset="0"/>
              </a:rPr>
            </a:br>
            <a:br>
              <a:rPr lang="en-US" b="1" dirty="0">
                <a:solidFill>
                  <a:schemeClr val="tx1"/>
                </a:solidFill>
                <a:latin typeface="Roboto" panose="02000000000000000000" pitchFamily="2" charset="0"/>
                <a:ea typeface="Roboto" panose="02000000000000000000" pitchFamily="2" charset="0"/>
              </a:rPr>
            </a:br>
            <a:r>
              <a:rPr lang="en-US" sz="2400" dirty="0">
                <a:solidFill>
                  <a:schemeClr val="tx1"/>
                </a:solidFill>
                <a:latin typeface="Roboto" panose="02000000000000000000" pitchFamily="2" charset="0"/>
                <a:ea typeface="Roboto" panose="02000000000000000000" pitchFamily="2" charset="0"/>
              </a:rPr>
              <a:t>#WeAreBLMFire</a:t>
            </a:r>
            <a:endParaRPr lang="en-US" dirty="0">
              <a:solidFill>
                <a:schemeClr val="tx1"/>
              </a:solidFill>
              <a:latin typeface="Roboto" panose="02000000000000000000" pitchFamily="2" charset="0"/>
              <a:ea typeface="Roboto" panose="02000000000000000000" pitchFamily="2" charset="0"/>
            </a:endParaRPr>
          </a:p>
        </p:txBody>
      </p:sp>
      <p:pic>
        <p:nvPicPr>
          <p:cNvPr id="5" name="Picture 4" descr="BLM Fire logo">
            <a:extLst>
              <a:ext uri="{FF2B5EF4-FFF2-40B4-BE49-F238E27FC236}">
                <a16:creationId xmlns:a16="http://schemas.microsoft.com/office/drawing/2014/main" id="{40555D31-DD17-4E4F-ADC6-7400A898B7D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8434" y="728390"/>
            <a:ext cx="2216276" cy="201253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90140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7DD4E24-4E68-935D-5084-BBE7DE8D6719}"/>
              </a:ext>
            </a:extLst>
          </p:cNvPr>
          <p:cNvSpPr>
            <a:spLocks noGrp="1"/>
          </p:cNvSpPr>
          <p:nvPr>
            <p:ph type="title"/>
          </p:nvPr>
        </p:nvSpPr>
        <p:spPr>
          <a:xfrm>
            <a:off x="385287" y="0"/>
            <a:ext cx="3677022" cy="632418"/>
          </a:xfrm>
        </p:spPr>
        <p:txBody>
          <a:bodyPr>
            <a:normAutofit/>
          </a:bodyPr>
          <a:lstStyle/>
          <a:p>
            <a:r>
              <a:rPr lang="en-US" sz="2000" dirty="0">
                <a:solidFill>
                  <a:schemeClr val="tx1"/>
                </a:solidFill>
                <a:latin typeface="Roboto" panose="02000000000000000000" pitchFamily="2" charset="0"/>
                <a:ea typeface="Roboto" panose="02000000000000000000" pitchFamily="2" charset="0"/>
                <a:cs typeface="Arial" panose="020B0604020202020204" pitchFamily="34" charset="0"/>
              </a:rPr>
              <a:t>Tell the BLM Fire story</a:t>
            </a:r>
          </a:p>
        </p:txBody>
      </p:sp>
      <p:sp>
        <p:nvSpPr>
          <p:cNvPr id="15" name="Content Placeholder 2">
            <a:extLst>
              <a:ext uri="{FF2B5EF4-FFF2-40B4-BE49-F238E27FC236}">
                <a16:creationId xmlns:a16="http://schemas.microsoft.com/office/drawing/2014/main" id="{B3C3C89D-45DF-3EE4-6005-C1BD8AD7CAAE}"/>
              </a:ext>
            </a:extLst>
          </p:cNvPr>
          <p:cNvSpPr>
            <a:spLocks noGrp="1"/>
          </p:cNvSpPr>
          <p:nvPr>
            <p:ph idx="1"/>
          </p:nvPr>
        </p:nvSpPr>
        <p:spPr>
          <a:xfrm>
            <a:off x="2428292" y="1033762"/>
            <a:ext cx="3462664" cy="2623491"/>
          </a:xfrm>
        </p:spPr>
        <p:txBody>
          <a:bodyPr vert="horz" lIns="91440" tIns="45720" rIns="91440" bIns="45720" rtlCol="0" anchor="t">
            <a:normAutofit/>
          </a:bodyPr>
          <a:lstStyle/>
          <a:p>
            <a:pPr>
              <a:lnSpc>
                <a:spcPct val="110000"/>
              </a:lnSpc>
              <a:spcAft>
                <a:spcPts val="600"/>
              </a:spcAft>
            </a:pPr>
            <a:r>
              <a:rPr lang="en-US" sz="1200" dirty="0">
                <a:solidFill>
                  <a:schemeClr val="bg1"/>
                </a:solidFill>
                <a:latin typeface="Roboto" panose="02000000000000000000" pitchFamily="2" charset="0"/>
                <a:ea typeface="Roboto" panose="02000000000000000000" pitchFamily="2" charset="0"/>
              </a:rPr>
              <a:t>BLM Fire recruitment postcards can be customized to be used for promoting BLM Fire jobs in your state, district, or field office. We want to highlight “why” people want to work for BLM Fire. It’s not just a job, it is a community. Careers in BLM Fire can take employees out of the office, working in outdoor recreation areas and traveling to places many people will never see. The natural resources we are charged to protect and the people we work with make this job great! Let’s promote that. </a:t>
            </a:r>
            <a:endParaRPr lang="en-US" sz="18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Picture 15" descr="BLM Fire Logo&#10;">
            <a:extLst>
              <a:ext uri="{FF2B5EF4-FFF2-40B4-BE49-F238E27FC236}">
                <a16:creationId xmlns:a16="http://schemas.microsoft.com/office/drawing/2014/main" id="{28FAE83D-B415-6B24-9F25-2DA2D0DB059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85287" y="1207721"/>
            <a:ext cx="1568319" cy="1486868"/>
          </a:xfrm>
          <a:prstGeom prst="rect">
            <a:avLst/>
          </a:prstGeom>
        </p:spPr>
      </p:pic>
    </p:spTree>
    <p:extLst>
      <p:ext uri="{BB962C8B-B14F-4D97-AF65-F5344CB8AC3E}">
        <p14:creationId xmlns:p14="http://schemas.microsoft.com/office/powerpoint/2010/main" val="2694719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7DD4E24-4E68-935D-5084-BBE7DE8D6719}"/>
              </a:ext>
            </a:extLst>
          </p:cNvPr>
          <p:cNvSpPr>
            <a:spLocks noGrp="1"/>
          </p:cNvSpPr>
          <p:nvPr>
            <p:ph type="title"/>
          </p:nvPr>
        </p:nvSpPr>
        <p:spPr>
          <a:xfrm>
            <a:off x="385287" y="0"/>
            <a:ext cx="3677022" cy="632418"/>
          </a:xfrm>
        </p:spPr>
        <p:txBody>
          <a:bodyPr>
            <a:normAutofit/>
          </a:bodyPr>
          <a:lstStyle/>
          <a:p>
            <a:r>
              <a:rPr lang="en-US" sz="2000" dirty="0">
                <a:solidFill>
                  <a:schemeClr val="tx1"/>
                </a:solidFill>
                <a:latin typeface="Roboto" panose="02000000000000000000" pitchFamily="2" charset="0"/>
                <a:ea typeface="Roboto" panose="02000000000000000000" pitchFamily="2" charset="0"/>
                <a:cs typeface="Arial" panose="020B0604020202020204" pitchFamily="34" charset="0"/>
              </a:rPr>
              <a:t>Tell the BLM Fire story</a:t>
            </a:r>
          </a:p>
        </p:txBody>
      </p:sp>
      <p:sp>
        <p:nvSpPr>
          <p:cNvPr id="15" name="Content Placeholder 2">
            <a:extLst>
              <a:ext uri="{FF2B5EF4-FFF2-40B4-BE49-F238E27FC236}">
                <a16:creationId xmlns:a16="http://schemas.microsoft.com/office/drawing/2014/main" id="{B3C3C89D-45DF-3EE4-6005-C1BD8AD7CAAE}"/>
              </a:ext>
            </a:extLst>
          </p:cNvPr>
          <p:cNvSpPr>
            <a:spLocks noGrp="1"/>
          </p:cNvSpPr>
          <p:nvPr>
            <p:ph idx="1"/>
          </p:nvPr>
        </p:nvSpPr>
        <p:spPr>
          <a:xfrm>
            <a:off x="2770770" y="907173"/>
            <a:ext cx="3286572" cy="2757653"/>
          </a:xfrm>
        </p:spPr>
        <p:txBody>
          <a:bodyPr vert="horz" lIns="91440" tIns="45720" rIns="91440" bIns="45720" rtlCol="0" anchor="t">
            <a:normAutofit lnSpcReduction="10000"/>
          </a:bodyPr>
          <a:lstStyle/>
          <a:p>
            <a:pPr>
              <a:lnSpc>
                <a:spcPct val="110000"/>
              </a:lnSpc>
              <a:spcAft>
                <a:spcPts val="600"/>
              </a:spcAft>
            </a:pPr>
            <a:r>
              <a:rPr lang="en-US" sz="1200" dirty="0">
                <a:solidFill>
                  <a:schemeClr val="bg1"/>
                </a:solidFill>
                <a:latin typeface="Roboto" panose="02000000000000000000" pitchFamily="2" charset="0"/>
                <a:ea typeface="Roboto" panose="02000000000000000000" pitchFamily="2" charset="0"/>
              </a:rPr>
              <a:t>The following slides have the two-sided  5”x7” BLM Fire recruitment postcard. Download the graphic by exporting the slides as a .jpg.</a:t>
            </a:r>
          </a:p>
          <a:p>
            <a:pPr>
              <a:lnSpc>
                <a:spcPct val="110000"/>
              </a:lnSpc>
              <a:spcAft>
                <a:spcPts val="600"/>
              </a:spcAft>
            </a:pPr>
            <a:r>
              <a:rPr lang="en-US" sz="1200" dirty="0">
                <a:solidFill>
                  <a:schemeClr val="bg1"/>
                </a:solidFill>
                <a:latin typeface="Roboto" panose="02000000000000000000" pitchFamily="2" charset="0"/>
                <a:ea typeface="Roboto" panose="02000000000000000000" pitchFamily="2" charset="0"/>
              </a:rPr>
              <a:t>Additional slides provide a way to customize  the text on the front and back of the postcard. It also includes place holders where images from your BLM state or district can be added. </a:t>
            </a:r>
            <a:endParaRPr lang="en-US" sz="1200" dirty="0">
              <a:solidFill>
                <a:schemeClr val="bg1"/>
              </a:solidFill>
              <a:latin typeface="Roboto" panose="02000000000000000000" pitchFamily="2" charset="0"/>
              <a:ea typeface="Roboto" panose="02000000000000000000" pitchFamily="2" charset="0"/>
              <a:cs typeface="Arial" panose="020B0604020202020204" pitchFamily="34" charset="0"/>
            </a:endParaRPr>
          </a:p>
          <a:p>
            <a:pPr>
              <a:lnSpc>
                <a:spcPct val="110000"/>
              </a:lnSpc>
              <a:spcAft>
                <a:spcPts val="600"/>
              </a:spcAft>
            </a:pPr>
            <a:r>
              <a:rPr lang="en-US" sz="1200" dirty="0">
                <a:cs typeface="Arial" panose="020B0604020202020204" pitchFamily="34" charset="0"/>
              </a:rPr>
              <a:t>Please use the QR code provided, it was created to meet BLM web governance standards.</a:t>
            </a:r>
            <a:endParaRPr lang="en-US" sz="1200" dirty="0">
              <a:solidFill>
                <a:schemeClr val="bg1"/>
              </a:solidFill>
              <a:latin typeface="Roboto" panose="02000000000000000000" pitchFamily="2" charset="0"/>
              <a:ea typeface="Roboto" panose="02000000000000000000" pitchFamily="2" charset="0"/>
            </a:endParaRPr>
          </a:p>
        </p:txBody>
      </p:sp>
      <p:pic>
        <p:nvPicPr>
          <p:cNvPr id="2" name="Picture 1" descr="BLM Fire recruitment postcard, side 1.">
            <a:extLst>
              <a:ext uri="{FF2B5EF4-FFF2-40B4-BE49-F238E27FC236}">
                <a16:creationId xmlns:a16="http://schemas.microsoft.com/office/drawing/2014/main" id="{92CA4C09-270A-585F-ED6F-20E6AD1C9D6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7038" y="548771"/>
            <a:ext cx="2287379" cy="1633842"/>
          </a:xfrm>
          <a:prstGeom prst="rect">
            <a:avLst/>
          </a:prstGeom>
        </p:spPr>
      </p:pic>
      <p:pic>
        <p:nvPicPr>
          <p:cNvPr id="3" name="Picture 2" descr="BLM Fire recruitment postcard, side 2.">
            <a:extLst>
              <a:ext uri="{FF2B5EF4-FFF2-40B4-BE49-F238E27FC236}">
                <a16:creationId xmlns:a16="http://schemas.microsoft.com/office/drawing/2014/main" id="{0556C12A-E359-80AE-B878-F71E0F414E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039" y="2214778"/>
            <a:ext cx="2287378" cy="1633841"/>
          </a:xfrm>
          <a:prstGeom prst="rect">
            <a:avLst/>
          </a:prstGeom>
        </p:spPr>
      </p:pic>
    </p:spTree>
    <p:extLst>
      <p:ext uri="{BB962C8B-B14F-4D97-AF65-F5344CB8AC3E}">
        <p14:creationId xmlns:p14="http://schemas.microsoft.com/office/powerpoint/2010/main" val="1742284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BLM Fire recruitment postcard, side 1.">
            <a:extLst>
              <a:ext uri="{FF2B5EF4-FFF2-40B4-BE49-F238E27FC236}">
                <a16:creationId xmlns:a16="http://schemas.microsoft.com/office/drawing/2014/main" id="{51FAD88D-62EC-E721-FB03-F441F83C6E97}"/>
              </a:ext>
            </a:extLst>
          </p:cNvPr>
          <p:cNvPicPr>
            <a:picLocks noChangeAspect="1"/>
          </p:cNvPicPr>
          <p:nvPr/>
        </p:nvPicPr>
        <p:blipFill>
          <a:blip r:embed="rId2"/>
          <a:stretch>
            <a:fillRect/>
          </a:stretch>
        </p:blipFill>
        <p:spPr>
          <a:xfrm>
            <a:off x="0" y="0"/>
            <a:ext cx="6400800" cy="4572000"/>
          </a:xfrm>
          <a:prstGeom prst="rect">
            <a:avLst/>
          </a:prstGeom>
        </p:spPr>
      </p:pic>
    </p:spTree>
    <p:extLst>
      <p:ext uri="{BB962C8B-B14F-4D97-AF65-F5344CB8AC3E}">
        <p14:creationId xmlns:p14="http://schemas.microsoft.com/office/powerpoint/2010/main" val="3845262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BLM Fire recruitment postcard, side 2.">
            <a:extLst>
              <a:ext uri="{FF2B5EF4-FFF2-40B4-BE49-F238E27FC236}">
                <a16:creationId xmlns:a16="http://schemas.microsoft.com/office/drawing/2014/main" id="{05FA0DD0-7393-B729-B3E7-488EF2FADED1}"/>
              </a:ext>
            </a:extLst>
          </p:cNvPr>
          <p:cNvPicPr>
            <a:picLocks noChangeAspect="1"/>
          </p:cNvPicPr>
          <p:nvPr/>
        </p:nvPicPr>
        <p:blipFill>
          <a:blip r:embed="rId2"/>
          <a:stretch>
            <a:fillRect/>
          </a:stretch>
        </p:blipFill>
        <p:spPr>
          <a:xfrm>
            <a:off x="0" y="0"/>
            <a:ext cx="6400800" cy="4572000"/>
          </a:xfrm>
          <a:prstGeom prst="rect">
            <a:avLst/>
          </a:prstGeom>
        </p:spPr>
      </p:pic>
    </p:spTree>
    <p:extLst>
      <p:ext uri="{BB962C8B-B14F-4D97-AF65-F5344CB8AC3E}">
        <p14:creationId xmlns:p14="http://schemas.microsoft.com/office/powerpoint/2010/main" val="785917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13;p57">
            <a:extLst>
              <a:ext uri="{FF2B5EF4-FFF2-40B4-BE49-F238E27FC236}">
                <a16:creationId xmlns:a16="http://schemas.microsoft.com/office/drawing/2014/main" id="{AC006A04-CCB2-3ABF-62B2-154F45F83CAF}"/>
              </a:ext>
            </a:extLst>
          </p:cNvPr>
          <p:cNvSpPr txBox="1">
            <a:spLocks/>
          </p:cNvSpPr>
          <p:nvPr/>
        </p:nvSpPr>
        <p:spPr>
          <a:xfrm>
            <a:off x="377589" y="163772"/>
            <a:ext cx="5527342" cy="345744"/>
          </a:xfrm>
          <a:prstGeom prst="rect">
            <a:avLst/>
          </a:prstGeom>
          <a:noFill/>
          <a:ln>
            <a:noFill/>
            <a:prstDash/>
          </a:ln>
          <a:effectLst/>
        </p:spPr>
        <p:txBody>
          <a:bodyPr rot="0" spcFirstLastPara="1" vertOverflow="overflow" horzOverflow="overflow" vert="horz" wrap="square" lIns="135455" tIns="135455" rIns="135455" bIns="135455" numCol="1" spcCol="0" rtlCol="0" fromWordArt="0" anchor="ctr" anchorCtr="0" forceAA="0" compatLnSpc="1">
            <a:prstTxWarp prst="textNoShape">
              <a:avLst/>
            </a:prstTxWarp>
            <a:noAutofit/>
          </a:bodyPr>
          <a:lst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a:lstStyle>
          <a:p>
            <a:pPr>
              <a:defRPr/>
            </a:pPr>
            <a:r>
              <a:rPr lang="en-US" sz="1800" dirty="0">
                <a:latin typeface="Roboto" panose="02000000000000000000" pitchFamily="2" charset="0"/>
                <a:ea typeface="Roboto" panose="02000000000000000000" pitchFamily="2" charset="0"/>
                <a:cs typeface="Arial" panose="020B0604020202020204" pitchFamily="34" charset="0"/>
              </a:rPr>
              <a:t>Customize the postcard graphics</a:t>
            </a:r>
          </a:p>
        </p:txBody>
      </p:sp>
      <p:sp>
        <p:nvSpPr>
          <p:cNvPr id="3" name="Google Shape;414;p57">
            <a:extLst>
              <a:ext uri="{FF2B5EF4-FFF2-40B4-BE49-F238E27FC236}">
                <a16:creationId xmlns:a16="http://schemas.microsoft.com/office/drawing/2014/main" id="{6C1CED0E-692B-B872-CA83-9D39B7A377EB}"/>
              </a:ext>
            </a:extLst>
          </p:cNvPr>
          <p:cNvSpPr txBox="1">
            <a:spLocks/>
          </p:cNvSpPr>
          <p:nvPr/>
        </p:nvSpPr>
        <p:spPr>
          <a:xfrm>
            <a:off x="9579310" y="5884692"/>
            <a:ext cx="885614" cy="45719"/>
          </a:xfrm>
          <a:prstGeom prst="rect">
            <a:avLst/>
          </a:prstGeom>
          <a:noFill/>
          <a:ln>
            <a:noFill/>
          </a:ln>
        </p:spPr>
        <p:txBody>
          <a:bodyPr spcFirstLastPara="1" vert="horz" wrap="square" lIns="135455" tIns="135455" rIns="135455" bIns="135455" rtlCol="0" anchor="t" anchorCtr="0">
            <a:noAutofit/>
          </a:bodyPr>
          <a:lst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6989" indent="0">
              <a:spcBef>
                <a:spcPts val="1482"/>
              </a:spcBef>
              <a:buClr>
                <a:srgbClr val="000000"/>
              </a:buClr>
              <a:buSzPts val="1400"/>
              <a:buNone/>
            </a:pPr>
            <a:r>
              <a:rPr lang="en-US" sz="2000" dirty="0">
                <a:solidFill>
                  <a:srgbClr val="000000"/>
                </a:solidFill>
                <a:latin typeface="Roboto" panose="02000000000000000000" pitchFamily="2" charset="0"/>
                <a:ea typeface="Roboto" panose="02000000000000000000" pitchFamily="2" charset="0"/>
                <a:cs typeface="Arial" panose="020B0604020202020204" pitchFamily="34" charset="0"/>
                <a:sym typeface="Arial"/>
              </a:rPr>
              <a:t>Copy the graphic onto a new slide.</a:t>
            </a:r>
          </a:p>
          <a:p>
            <a:pPr marL="206989" indent="0">
              <a:spcBef>
                <a:spcPts val="1482"/>
              </a:spcBef>
              <a:buClr>
                <a:srgbClr val="000000"/>
              </a:buClr>
              <a:buSzPts val="1400"/>
              <a:buNone/>
            </a:pPr>
            <a:r>
              <a:rPr lang="en-US" sz="2000" dirty="0">
                <a:solidFill>
                  <a:srgbClr val="000000"/>
                </a:solidFill>
                <a:latin typeface="Roboto" panose="02000000000000000000" pitchFamily="2" charset="0"/>
                <a:ea typeface="Roboto" panose="02000000000000000000" pitchFamily="2" charset="0"/>
                <a:cs typeface="Arial" panose="020B0604020202020204" pitchFamily="34" charset="0"/>
                <a:sym typeface="Arial"/>
              </a:rPr>
              <a:t>Add your photo to the slide.</a:t>
            </a:r>
          </a:p>
          <a:p>
            <a:pPr marL="206989" indent="0">
              <a:spcBef>
                <a:spcPts val="1482"/>
              </a:spcBef>
              <a:buClr>
                <a:srgbClr val="000000"/>
              </a:buClr>
              <a:buSzPts val="1400"/>
              <a:buNone/>
            </a:pPr>
            <a:r>
              <a:rPr lang="en-US" sz="2000" dirty="0">
                <a:solidFill>
                  <a:srgbClr val="000000"/>
                </a:solidFill>
                <a:latin typeface="Roboto" panose="02000000000000000000" pitchFamily="2" charset="0"/>
                <a:ea typeface="Roboto" panose="02000000000000000000" pitchFamily="2" charset="0"/>
                <a:cs typeface="Arial" panose="020B0604020202020204" pitchFamily="34" charset="0"/>
                <a:sym typeface="Arial"/>
              </a:rPr>
              <a:t>Resize to fit into the open box.</a:t>
            </a:r>
          </a:p>
          <a:p>
            <a:pPr marL="206989" indent="0">
              <a:spcBef>
                <a:spcPts val="1482"/>
              </a:spcBef>
              <a:buClr>
                <a:srgbClr val="000000"/>
              </a:buClr>
              <a:buSzPts val="1400"/>
              <a:buNone/>
            </a:pPr>
            <a:r>
              <a:rPr lang="en-US" sz="2000" dirty="0">
                <a:solidFill>
                  <a:srgbClr val="000000"/>
                </a:solidFill>
                <a:latin typeface="Roboto" panose="02000000000000000000" pitchFamily="2" charset="0"/>
                <a:ea typeface="Roboto" panose="02000000000000000000" pitchFamily="2" charset="0"/>
                <a:cs typeface="Arial" panose="020B0604020202020204" pitchFamily="34" charset="0"/>
                <a:sym typeface="Arial"/>
              </a:rPr>
              <a:t>Select your photo, right click and choose “Send to Back”</a:t>
            </a:r>
          </a:p>
          <a:p>
            <a:pPr marL="206989" indent="0">
              <a:spcBef>
                <a:spcPts val="1482"/>
              </a:spcBef>
              <a:buClr>
                <a:srgbClr val="000000"/>
              </a:buClr>
              <a:buSzPts val="1400"/>
              <a:buNone/>
            </a:pPr>
            <a:r>
              <a:rPr lang="en-US" sz="2000" dirty="0">
                <a:solidFill>
                  <a:srgbClr val="000000"/>
                </a:solidFill>
                <a:latin typeface="Roboto" panose="02000000000000000000" pitchFamily="2" charset="0"/>
                <a:ea typeface="Roboto" panose="02000000000000000000" pitchFamily="2" charset="0"/>
                <a:cs typeface="Arial" panose="020B0604020202020204" pitchFamily="34" charset="0"/>
                <a:sym typeface="Arial"/>
              </a:rPr>
              <a:t>Add your text on top of the graphic, resizing it to fit.</a:t>
            </a:r>
          </a:p>
          <a:p>
            <a:pPr marL="206989" indent="0">
              <a:spcBef>
                <a:spcPts val="1482"/>
              </a:spcBef>
              <a:buClr>
                <a:srgbClr val="000000"/>
              </a:buClr>
              <a:buSzPts val="1400"/>
              <a:buNone/>
            </a:pPr>
            <a:r>
              <a:rPr lang="en-US" sz="2000" dirty="0">
                <a:solidFill>
                  <a:srgbClr val="000000"/>
                </a:solidFill>
                <a:latin typeface="Roboto" panose="02000000000000000000" pitchFamily="2" charset="0"/>
                <a:ea typeface="Roboto" panose="02000000000000000000" pitchFamily="2" charset="0"/>
                <a:cs typeface="Arial" panose="020B0604020202020204" pitchFamily="34" charset="0"/>
                <a:sym typeface="Arial"/>
              </a:rPr>
              <a:t>Export the slide as a .jpg or .</a:t>
            </a:r>
            <a:r>
              <a:rPr lang="en-US" sz="2000" dirty="0" err="1">
                <a:solidFill>
                  <a:srgbClr val="000000"/>
                </a:solidFill>
                <a:latin typeface="Roboto" panose="02000000000000000000" pitchFamily="2" charset="0"/>
                <a:ea typeface="Roboto" panose="02000000000000000000" pitchFamily="2" charset="0"/>
                <a:cs typeface="Arial" panose="020B0604020202020204" pitchFamily="34" charset="0"/>
                <a:sym typeface="Arial"/>
              </a:rPr>
              <a:t>png</a:t>
            </a:r>
            <a:r>
              <a:rPr lang="en-US" sz="2000" dirty="0">
                <a:solidFill>
                  <a:srgbClr val="000000"/>
                </a:solidFill>
                <a:latin typeface="Roboto" panose="02000000000000000000" pitchFamily="2" charset="0"/>
                <a:ea typeface="Roboto" panose="02000000000000000000" pitchFamily="2" charset="0"/>
                <a:cs typeface="Arial" panose="020B0604020202020204" pitchFamily="34" charset="0"/>
                <a:sym typeface="Arial"/>
              </a:rPr>
              <a:t> to use for social media.</a:t>
            </a:r>
          </a:p>
          <a:p>
            <a:pPr marL="206989" indent="0">
              <a:spcBef>
                <a:spcPts val="1482"/>
              </a:spcBef>
              <a:buClr>
                <a:srgbClr val="000000"/>
              </a:buClr>
              <a:buSzPts val="1400"/>
              <a:buNone/>
            </a:pPr>
            <a:endParaRPr lang="en-US" sz="2000" dirty="0">
              <a:solidFill>
                <a:srgbClr val="000000"/>
              </a:solidFill>
              <a:latin typeface="Roboto" panose="02000000000000000000" pitchFamily="2" charset="0"/>
              <a:ea typeface="Roboto" panose="02000000000000000000" pitchFamily="2" charset="0"/>
              <a:cs typeface="Arial" panose="020B0604020202020204" pitchFamily="34" charset="0"/>
              <a:sym typeface="Arial"/>
            </a:endParaRPr>
          </a:p>
          <a:p>
            <a:pPr marL="206989" indent="0">
              <a:spcBef>
                <a:spcPts val="1482"/>
              </a:spcBef>
              <a:buClr>
                <a:srgbClr val="000000"/>
              </a:buClr>
              <a:buSzPts val="1400"/>
              <a:buNone/>
            </a:pPr>
            <a:r>
              <a:rPr lang="en-US" sz="1400" i="1" dirty="0">
                <a:solidFill>
                  <a:srgbClr val="000000"/>
                </a:solidFill>
                <a:latin typeface="Roboto" panose="02000000000000000000" pitchFamily="2" charset="0"/>
                <a:ea typeface="Roboto" panose="02000000000000000000" pitchFamily="2" charset="0"/>
                <a:cs typeface="Arial" panose="020B0604020202020204" pitchFamily="34" charset="0"/>
                <a:sym typeface="Arial"/>
              </a:rPr>
              <a:t>Sample on the next slide.</a:t>
            </a:r>
          </a:p>
          <a:p>
            <a:pPr marL="206989" indent="0">
              <a:spcBef>
                <a:spcPts val="1482"/>
              </a:spcBef>
              <a:buClr>
                <a:srgbClr val="000000"/>
              </a:buClr>
              <a:buSzPts val="1400"/>
              <a:buNone/>
            </a:pPr>
            <a:endParaRPr lang="en-US" sz="2000" dirty="0">
              <a:solidFill>
                <a:srgbClr val="000000"/>
              </a:solidFill>
              <a:latin typeface="Roboto" panose="02000000000000000000" pitchFamily="2" charset="0"/>
              <a:ea typeface="Roboto" panose="02000000000000000000" pitchFamily="2" charset="0"/>
              <a:cs typeface="Arial" panose="020B0604020202020204" pitchFamily="34" charset="0"/>
              <a:sym typeface="Arial"/>
            </a:endParaRPr>
          </a:p>
        </p:txBody>
      </p:sp>
      <p:pic>
        <p:nvPicPr>
          <p:cNvPr id="4" name="Picture 3" descr="Photo of a BLM Fire engine at a wildfire.">
            <a:extLst>
              <a:ext uri="{FF2B5EF4-FFF2-40B4-BE49-F238E27FC236}">
                <a16:creationId xmlns:a16="http://schemas.microsoft.com/office/drawing/2014/main" id="{5A2500DA-3812-D6CF-980B-F87DC162CD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7901" y="1017113"/>
            <a:ext cx="1565404" cy="1043603"/>
          </a:xfrm>
          <a:prstGeom prst="rect">
            <a:avLst/>
          </a:prstGeom>
        </p:spPr>
      </p:pic>
      <p:sp>
        <p:nvSpPr>
          <p:cNvPr id="6" name="Google Shape;414;p57">
            <a:extLst>
              <a:ext uri="{FF2B5EF4-FFF2-40B4-BE49-F238E27FC236}">
                <a16:creationId xmlns:a16="http://schemas.microsoft.com/office/drawing/2014/main" id="{01BE9D4F-E362-C272-2DDD-11DD53237046}"/>
              </a:ext>
            </a:extLst>
          </p:cNvPr>
          <p:cNvSpPr txBox="1">
            <a:spLocks/>
          </p:cNvSpPr>
          <p:nvPr/>
        </p:nvSpPr>
        <p:spPr>
          <a:xfrm>
            <a:off x="3443785" y="653981"/>
            <a:ext cx="2852382" cy="3171942"/>
          </a:xfrm>
          <a:prstGeom prst="rect">
            <a:avLst/>
          </a:prstGeom>
          <a:noFill/>
          <a:ln>
            <a:noFill/>
          </a:ln>
        </p:spPr>
        <p:txBody>
          <a:bodyPr spcFirstLastPara="1" vert="horz" wrap="square" lIns="135455" tIns="135455" rIns="135455" bIns="135455" rtlCol="0" anchor="t" anchorCtr="0">
            <a:noAutofit/>
          </a:bodyPr>
          <a:lst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6989" indent="0">
              <a:spcBef>
                <a:spcPts val="1482"/>
              </a:spcBef>
              <a:buClr>
                <a:srgbClr val="000000"/>
              </a:buClr>
              <a:buSzPts val="1400"/>
              <a:buNone/>
            </a:pPr>
            <a:r>
              <a:rPr lang="en-US" sz="1100" dirty="0">
                <a:solidFill>
                  <a:srgbClr val="000000"/>
                </a:solidFill>
                <a:latin typeface="Roboto" panose="02000000000000000000" pitchFamily="2" charset="0"/>
                <a:ea typeface="Roboto" panose="02000000000000000000" pitchFamily="2" charset="0"/>
                <a:cs typeface="Arial" panose="020B0604020202020204" pitchFamily="34" charset="0"/>
                <a:sym typeface="Arial"/>
              </a:rPr>
              <a:t>Copy the graphic on the next two slides to a new slide.</a:t>
            </a:r>
          </a:p>
          <a:p>
            <a:pPr marL="206989" indent="0">
              <a:spcBef>
                <a:spcPts val="1482"/>
              </a:spcBef>
              <a:buClr>
                <a:srgbClr val="000000"/>
              </a:buClr>
              <a:buSzPts val="1400"/>
              <a:buNone/>
            </a:pPr>
            <a:r>
              <a:rPr lang="en-US" sz="1100" dirty="0">
                <a:solidFill>
                  <a:srgbClr val="000000"/>
                </a:solidFill>
                <a:latin typeface="Roboto" panose="02000000000000000000" pitchFamily="2" charset="0"/>
                <a:ea typeface="Roboto" panose="02000000000000000000" pitchFamily="2" charset="0"/>
                <a:cs typeface="Arial" panose="020B0604020202020204" pitchFamily="34" charset="0"/>
                <a:sym typeface="Arial"/>
              </a:rPr>
              <a:t>Add your photo to the slide.</a:t>
            </a:r>
          </a:p>
          <a:p>
            <a:pPr marL="206989" indent="0">
              <a:spcBef>
                <a:spcPts val="1482"/>
              </a:spcBef>
              <a:buClr>
                <a:srgbClr val="000000"/>
              </a:buClr>
              <a:buSzPts val="1400"/>
              <a:buNone/>
            </a:pPr>
            <a:r>
              <a:rPr lang="en-US" sz="1100" dirty="0">
                <a:solidFill>
                  <a:srgbClr val="000000"/>
                </a:solidFill>
                <a:latin typeface="Roboto" panose="02000000000000000000" pitchFamily="2" charset="0"/>
                <a:ea typeface="Roboto" panose="02000000000000000000" pitchFamily="2" charset="0"/>
                <a:cs typeface="Arial" panose="020B0604020202020204" pitchFamily="34" charset="0"/>
                <a:sym typeface="Arial"/>
              </a:rPr>
              <a:t>Resize to fit into the open black circle.</a:t>
            </a:r>
          </a:p>
          <a:p>
            <a:pPr marL="206989" indent="0">
              <a:spcBef>
                <a:spcPts val="1482"/>
              </a:spcBef>
              <a:buClr>
                <a:srgbClr val="000000"/>
              </a:buClr>
              <a:buSzPts val="1400"/>
              <a:buNone/>
            </a:pPr>
            <a:r>
              <a:rPr lang="en-US" sz="1100" dirty="0">
                <a:solidFill>
                  <a:srgbClr val="000000"/>
                </a:solidFill>
                <a:latin typeface="Roboto" panose="02000000000000000000" pitchFamily="2" charset="0"/>
                <a:ea typeface="Roboto" panose="02000000000000000000" pitchFamily="2" charset="0"/>
                <a:cs typeface="Arial" panose="020B0604020202020204" pitchFamily="34" charset="0"/>
                <a:sym typeface="Arial"/>
              </a:rPr>
              <a:t>Select your photo, right click and choose “Send to Back”.</a:t>
            </a:r>
          </a:p>
          <a:p>
            <a:pPr marL="206989" indent="0">
              <a:spcBef>
                <a:spcPts val="1482"/>
              </a:spcBef>
              <a:buClr>
                <a:srgbClr val="000000"/>
              </a:buClr>
              <a:buSzPts val="1400"/>
              <a:buNone/>
            </a:pPr>
            <a:r>
              <a:rPr lang="en-US" sz="1100" dirty="0">
                <a:solidFill>
                  <a:srgbClr val="000000"/>
                </a:solidFill>
                <a:latin typeface="Roboto" panose="02000000000000000000" pitchFamily="2" charset="0"/>
                <a:ea typeface="Roboto" panose="02000000000000000000" pitchFamily="2" charset="0"/>
                <a:cs typeface="Arial" panose="020B0604020202020204" pitchFamily="34" charset="0"/>
                <a:sym typeface="Arial"/>
              </a:rPr>
              <a:t>Export the slide as a .jpg or .</a:t>
            </a:r>
            <a:r>
              <a:rPr lang="en-US" sz="1100" dirty="0" err="1">
                <a:solidFill>
                  <a:srgbClr val="000000"/>
                </a:solidFill>
                <a:latin typeface="Roboto" panose="02000000000000000000" pitchFamily="2" charset="0"/>
                <a:ea typeface="Roboto" panose="02000000000000000000" pitchFamily="2" charset="0"/>
                <a:cs typeface="Arial" panose="020B0604020202020204" pitchFamily="34" charset="0"/>
                <a:sym typeface="Arial"/>
              </a:rPr>
              <a:t>png</a:t>
            </a:r>
            <a:r>
              <a:rPr lang="en-US" sz="1100" dirty="0">
                <a:solidFill>
                  <a:srgbClr val="000000"/>
                </a:solidFill>
                <a:latin typeface="Roboto" panose="02000000000000000000" pitchFamily="2" charset="0"/>
                <a:ea typeface="Roboto" panose="02000000000000000000" pitchFamily="2" charset="0"/>
                <a:cs typeface="Arial" panose="020B0604020202020204" pitchFamily="34" charset="0"/>
                <a:sym typeface="Arial"/>
              </a:rPr>
              <a:t> to use for printing.</a:t>
            </a:r>
          </a:p>
          <a:p>
            <a:pPr marL="206989" indent="0">
              <a:spcBef>
                <a:spcPts val="1482"/>
              </a:spcBef>
              <a:buClr>
                <a:srgbClr val="000000"/>
              </a:buClr>
              <a:buSzPts val="1400"/>
              <a:buNone/>
            </a:pPr>
            <a:endParaRPr lang="en-US" sz="900" i="1" dirty="0">
              <a:solidFill>
                <a:srgbClr val="000000"/>
              </a:solidFill>
              <a:latin typeface="Roboto" panose="02000000000000000000" pitchFamily="2" charset="0"/>
              <a:ea typeface="Roboto" panose="02000000000000000000" pitchFamily="2" charset="0"/>
              <a:cs typeface="Arial" panose="020B0604020202020204" pitchFamily="34" charset="0"/>
              <a:sym typeface="Arial"/>
            </a:endParaRPr>
          </a:p>
          <a:p>
            <a:pPr marL="206989" indent="0">
              <a:spcBef>
                <a:spcPts val="1482"/>
              </a:spcBef>
              <a:buClr>
                <a:srgbClr val="000000"/>
              </a:buClr>
              <a:buSzPts val="1400"/>
              <a:buNone/>
            </a:pPr>
            <a:r>
              <a:rPr lang="en-US" sz="900" i="1" dirty="0">
                <a:solidFill>
                  <a:srgbClr val="000000"/>
                </a:solidFill>
                <a:latin typeface="Roboto" panose="02000000000000000000" pitchFamily="2" charset="0"/>
                <a:ea typeface="Roboto" panose="02000000000000000000" pitchFamily="2" charset="0"/>
                <a:cs typeface="Arial" panose="020B0604020202020204" pitchFamily="34" charset="0"/>
                <a:sym typeface="Arial"/>
              </a:rPr>
              <a:t>Sample on the next slide.</a:t>
            </a:r>
          </a:p>
          <a:p>
            <a:pPr marL="206989" indent="0">
              <a:spcBef>
                <a:spcPts val="1482"/>
              </a:spcBef>
              <a:buClr>
                <a:srgbClr val="000000"/>
              </a:buClr>
              <a:buSzPts val="1400"/>
              <a:buNone/>
            </a:pPr>
            <a:endParaRPr lang="en-US" sz="1100" dirty="0">
              <a:solidFill>
                <a:srgbClr val="000000"/>
              </a:solidFill>
              <a:latin typeface="Roboto" panose="02000000000000000000" pitchFamily="2" charset="0"/>
              <a:ea typeface="Roboto" panose="02000000000000000000" pitchFamily="2" charset="0"/>
              <a:cs typeface="Arial" panose="020B0604020202020204" pitchFamily="34" charset="0"/>
              <a:sym typeface="Arial"/>
            </a:endParaRPr>
          </a:p>
        </p:txBody>
      </p:sp>
      <p:pic>
        <p:nvPicPr>
          <p:cNvPr id="7" name="Picture 6" descr="Template graphic for the front of the postcard.">
            <a:extLst>
              <a:ext uri="{FF2B5EF4-FFF2-40B4-BE49-F238E27FC236}">
                <a16:creationId xmlns:a16="http://schemas.microsoft.com/office/drawing/2014/main" id="{A3E868BE-79D3-B321-4E2A-E899CF19C5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9734" y="1249220"/>
            <a:ext cx="2509370" cy="1792407"/>
          </a:xfrm>
          <a:prstGeom prst="rect">
            <a:avLst/>
          </a:prstGeom>
        </p:spPr>
      </p:pic>
    </p:spTree>
    <p:extLst>
      <p:ext uri="{BB962C8B-B14F-4D97-AF65-F5344CB8AC3E}">
        <p14:creationId xmlns:p14="http://schemas.microsoft.com/office/powerpoint/2010/main" val="1986933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emplate graphic for the front of the postcard.">
            <a:extLst>
              <a:ext uri="{FF2B5EF4-FFF2-40B4-BE49-F238E27FC236}">
                <a16:creationId xmlns:a16="http://schemas.microsoft.com/office/drawing/2014/main" id="{AA093573-5623-1EDE-DB5D-34380080A414}"/>
              </a:ext>
            </a:extLst>
          </p:cNvPr>
          <p:cNvPicPr>
            <a:picLocks noChangeAspect="1"/>
          </p:cNvPicPr>
          <p:nvPr/>
        </p:nvPicPr>
        <p:blipFill>
          <a:blip r:embed="rId2"/>
          <a:stretch>
            <a:fillRect/>
          </a:stretch>
        </p:blipFill>
        <p:spPr>
          <a:xfrm>
            <a:off x="264" y="189"/>
            <a:ext cx="6400271" cy="4571622"/>
          </a:xfrm>
          <a:prstGeom prst="rect">
            <a:avLst/>
          </a:prstGeom>
        </p:spPr>
      </p:pic>
    </p:spTree>
    <p:extLst>
      <p:ext uri="{BB962C8B-B14F-4D97-AF65-F5344CB8AC3E}">
        <p14:creationId xmlns:p14="http://schemas.microsoft.com/office/powerpoint/2010/main" val="2793800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 name="Picture 11" descr="Template graphic for the back of the postcard.">
            <a:extLst>
              <a:ext uri="{FF2B5EF4-FFF2-40B4-BE49-F238E27FC236}">
                <a16:creationId xmlns:a16="http://schemas.microsoft.com/office/drawing/2014/main" id="{E5E6CD97-6A0F-50FB-8192-A8252F4F1043}"/>
              </a:ext>
            </a:extLst>
          </p:cNvPr>
          <p:cNvPicPr>
            <a:picLocks noChangeAspect="1"/>
          </p:cNvPicPr>
          <p:nvPr/>
        </p:nvPicPr>
        <p:blipFill>
          <a:blip r:embed="rId2"/>
          <a:stretch>
            <a:fillRect/>
          </a:stretch>
        </p:blipFill>
        <p:spPr>
          <a:xfrm>
            <a:off x="264" y="189"/>
            <a:ext cx="6400271" cy="4571622"/>
          </a:xfrm>
          <a:prstGeom prst="rect">
            <a:avLst/>
          </a:prstGeom>
        </p:spPr>
      </p:pic>
      <p:sp>
        <p:nvSpPr>
          <p:cNvPr id="10" name="TextBox 9">
            <a:extLst>
              <a:ext uri="{FF2B5EF4-FFF2-40B4-BE49-F238E27FC236}">
                <a16:creationId xmlns:a16="http://schemas.microsoft.com/office/drawing/2014/main" id="{8383A9DD-6C12-C32F-EF3B-4C17E752F918}"/>
              </a:ext>
            </a:extLst>
          </p:cNvPr>
          <p:cNvSpPr txBox="1"/>
          <p:nvPr/>
        </p:nvSpPr>
        <p:spPr>
          <a:xfrm>
            <a:off x="2885637" y="3376635"/>
            <a:ext cx="1490014" cy="477054"/>
          </a:xfrm>
          <a:prstGeom prst="rect">
            <a:avLst/>
          </a:prstGeom>
          <a:noFill/>
        </p:spPr>
        <p:txBody>
          <a:bodyPr wrap="square" rtlCol="0">
            <a:spAutoFit/>
          </a:bodyPr>
          <a:lstStyle/>
          <a:p>
            <a:pPr algn="ctr"/>
            <a:r>
              <a:rPr lang="en-US" sz="900" dirty="0">
                <a:solidFill>
                  <a:schemeClr val="bg1"/>
                </a:solidFill>
                <a:latin typeface="Roboto" panose="02000000000000000000" pitchFamily="2" charset="0"/>
                <a:ea typeface="Roboto" panose="02000000000000000000" pitchFamily="2" charset="0"/>
              </a:rPr>
              <a:t>Your local phone number</a:t>
            </a:r>
          </a:p>
          <a:p>
            <a:pPr algn="ctr"/>
            <a:r>
              <a:rPr lang="en-US" sz="900" dirty="0">
                <a:solidFill>
                  <a:schemeClr val="bg1"/>
                </a:solidFill>
                <a:latin typeface="Roboto" panose="02000000000000000000" pitchFamily="2" charset="0"/>
                <a:ea typeface="Roboto" panose="02000000000000000000" pitchFamily="2" charset="0"/>
              </a:rPr>
              <a:t>Your local email</a:t>
            </a:r>
          </a:p>
          <a:p>
            <a:pPr algn="ctr"/>
            <a:endParaRPr lang="en-US" sz="7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719659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B0C97-2C18-6DE4-3D9F-73EBF3C5AA04}"/>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F39B5DCB-7F45-1760-2A04-D706987BA160}"/>
              </a:ext>
            </a:extLst>
          </p:cNvPr>
          <p:cNvSpPr>
            <a:spLocks noGrp="1"/>
          </p:cNvSpPr>
          <p:nvPr>
            <p:ph idx="1"/>
          </p:nvPr>
        </p:nvSpPr>
        <p:spPr/>
        <p:txBody>
          <a:bodyPr>
            <a:normAutofit/>
          </a:bodyPr>
          <a:lstStyle/>
          <a:p>
            <a:r>
              <a:rPr lang="en-US" dirty="0"/>
              <a:t>Please contact the BLM Fire external affairs staff at the National Interagency Fire Center for more information.</a:t>
            </a:r>
          </a:p>
          <a:p>
            <a:r>
              <a:rPr lang="en-US" sz="1100" dirty="0"/>
              <a:t>Phone: 208-387-5050</a:t>
            </a:r>
            <a:endParaRPr lang="en-US" dirty="0"/>
          </a:p>
          <a:p>
            <a:endParaRPr lang="en-US" dirty="0"/>
          </a:p>
          <a:p>
            <a:pPr marL="0" indent="0">
              <a:buNone/>
            </a:pPr>
            <a:r>
              <a:rPr lang="en-US" dirty="0"/>
              <a:t>Other helpful links: </a:t>
            </a:r>
            <a:br>
              <a:rPr lang="en-US" dirty="0"/>
            </a:br>
            <a:br>
              <a:rPr lang="en-US" dirty="0"/>
            </a:br>
            <a:r>
              <a:rPr lang="en-US" sz="1200" dirty="0"/>
              <a:t>BLM Fire Recruitment Toolkit</a:t>
            </a:r>
            <a:br>
              <a:rPr lang="en-US" dirty="0"/>
            </a:br>
            <a:r>
              <a:rPr lang="en-US" sz="1100" dirty="0">
                <a:hlinkClick r:id="rId2"/>
              </a:rPr>
              <a:t>https://www.nifc.gov/about-us/our-partners/blm/blm-fire-recruitment-toolkit</a:t>
            </a:r>
            <a:r>
              <a:rPr lang="en-US" sz="1100" dirty="0"/>
              <a:t> </a:t>
            </a:r>
          </a:p>
          <a:p>
            <a:pPr marL="0" indent="0">
              <a:buNone/>
            </a:pPr>
            <a:r>
              <a:rPr lang="en-US" sz="1200" dirty="0"/>
              <a:t>BLM Fire Jobs Portal </a:t>
            </a:r>
            <a:br>
              <a:rPr lang="en-US" sz="1200" dirty="0"/>
            </a:br>
            <a:r>
              <a:rPr lang="en-US" sz="1100" dirty="0">
                <a:hlinkClick r:id="rId3"/>
              </a:rPr>
              <a:t>https://www.nifc.gov/careers/blm-fire-job</a:t>
            </a:r>
            <a:r>
              <a:rPr lang="en-US" sz="1100" dirty="0"/>
              <a:t> </a:t>
            </a:r>
          </a:p>
          <a:p>
            <a:endParaRPr lang="en-US" dirty="0"/>
          </a:p>
        </p:txBody>
      </p:sp>
    </p:spTree>
    <p:extLst>
      <p:ext uri="{BB962C8B-B14F-4D97-AF65-F5344CB8AC3E}">
        <p14:creationId xmlns:p14="http://schemas.microsoft.com/office/powerpoint/2010/main" val="4065280717"/>
      </p:ext>
    </p:extLst>
  </p:cSld>
  <p:clrMapOvr>
    <a:masterClrMapping/>
  </p:clrMapOvr>
</p:sld>
</file>

<file path=ppt/theme/theme1.xml><?xml version="1.0" encoding="utf-8"?>
<a:theme xmlns:a="http://schemas.openxmlformats.org/drawingml/2006/main" name="Metropolitan">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9FF7CA0D-8839-4012-B51C-B152F9BD65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E81B8DE81602458557DD15B43E0F43" ma:contentTypeVersion="16" ma:contentTypeDescription="Create a new document." ma:contentTypeScope="" ma:versionID="0af185e4ca037d48bb338f7218332166">
  <xsd:schema xmlns:xsd="http://www.w3.org/2001/XMLSchema" xmlns:xs="http://www.w3.org/2001/XMLSchema" xmlns:p="http://schemas.microsoft.com/office/2006/metadata/properties" xmlns:ns2="5a6e7b71-6add-43b0-b968-08860c0e1397" xmlns:ns3="776703c0-f160-4e19-a163-f7e5c99cd31e" xmlns:ns4="31062a0d-ede8-4112-b4bb-00a9c1bc8e16" targetNamespace="http://schemas.microsoft.com/office/2006/metadata/properties" ma:root="true" ma:fieldsID="c2b9406f12caaf7fb522f7a148a51d1f" ns2:_="" ns3:_="" ns4:_="">
    <xsd:import namespace="5a6e7b71-6add-43b0-b968-08860c0e1397"/>
    <xsd:import namespace="776703c0-f160-4e19-a163-f7e5c99cd31e"/>
    <xsd:import namespace="31062a0d-ede8-4112-b4bb-00a9c1bc8e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4: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6e7b71-6add-43b0-b968-08860c0e13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76703c0-f160-4e19-a163-f7e5c99cd31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062a0d-ede8-4112-b4bb-00a9c1bc8e16"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00e0dbe-2fdb-4ac8-9f4e-57e50739e837}" ma:internalName="TaxCatchAll" ma:showField="CatchAllData" ma:web="776703c0-f160-4e19-a163-f7e5c99cd3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a6e7b71-6add-43b0-b968-08860c0e1397">
      <Terms xmlns="http://schemas.microsoft.com/office/infopath/2007/PartnerControls"/>
    </lcf76f155ced4ddcb4097134ff3c332f>
    <TaxCatchAll xmlns="31062a0d-ede8-4112-b4bb-00a9c1bc8e16" xsi:nil="true"/>
  </documentManagement>
</p:properties>
</file>

<file path=customXml/itemProps1.xml><?xml version="1.0" encoding="utf-8"?>
<ds:datastoreItem xmlns:ds="http://schemas.openxmlformats.org/officeDocument/2006/customXml" ds:itemID="{B44E46A6-7ECA-40C6-9B92-62BAA89D1002}">
  <ds:schemaRefs>
    <ds:schemaRef ds:uri="31062a0d-ede8-4112-b4bb-00a9c1bc8e16"/>
    <ds:schemaRef ds:uri="5a6e7b71-6add-43b0-b968-08860c0e1397"/>
    <ds:schemaRef ds:uri="776703c0-f160-4e19-a163-f7e5c99cd31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3076797-8467-41BB-91A7-9AE8328A6850}">
  <ds:schemaRefs>
    <ds:schemaRef ds:uri="http://schemas.microsoft.com/sharepoint/v3/contenttype/forms"/>
  </ds:schemaRefs>
</ds:datastoreItem>
</file>

<file path=customXml/itemProps3.xml><?xml version="1.0" encoding="utf-8"?>
<ds:datastoreItem xmlns:ds="http://schemas.openxmlformats.org/officeDocument/2006/customXml" ds:itemID="{56B19C5C-61AD-4793-BB9D-6401AD34A775}">
  <ds:schemaRefs>
    <ds:schemaRef ds:uri="http://schemas.microsoft.com/office/2006/documentManagement/types"/>
    <ds:schemaRef ds:uri="http://purl.org/dc/elements/1.1/"/>
    <ds:schemaRef ds:uri="5a6e7b71-6add-43b0-b968-08860c0e1397"/>
    <ds:schemaRef ds:uri="http://schemas.microsoft.com/office/2006/metadata/properties"/>
    <ds:schemaRef ds:uri="776703c0-f160-4e19-a163-f7e5c99cd31e"/>
    <ds:schemaRef ds:uri="http://purl.org/dc/dcmitype/"/>
    <ds:schemaRef ds:uri="http://schemas.microsoft.com/office/infopath/2007/PartnerControls"/>
    <ds:schemaRef ds:uri="http://schemas.openxmlformats.org/package/2006/metadata/core-properties"/>
    <ds:schemaRef ds:uri="31062a0d-ede8-4112-b4bb-00a9c1bc8e16"/>
    <ds:schemaRef ds:uri="http://www.w3.org/XML/1998/namespace"/>
    <ds:schemaRef ds:uri="http://purl.org/dc/te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Metropolitan</Template>
  <TotalTime>1243</TotalTime>
  <Words>413</Words>
  <Application>Microsoft Office PowerPoint</Application>
  <PresentationFormat>Custom</PresentationFormat>
  <Paragraphs>32</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Avenir Next LT Pro</vt:lpstr>
      <vt:lpstr>Calibri</vt:lpstr>
      <vt:lpstr>Calibri Light</vt:lpstr>
      <vt:lpstr>Roboto</vt:lpstr>
      <vt:lpstr>Metropolitan</vt:lpstr>
      <vt:lpstr>BLM Fire Recruitment Postcard   #WeAreBLMFire</vt:lpstr>
      <vt:lpstr>Tell the BLM Fire story</vt:lpstr>
      <vt:lpstr>Tell the BLM Fire story</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Ascherfeld, Sheri L</dc:creator>
  <cp:lastModifiedBy>Ascherfeld, Sheri L</cp:lastModifiedBy>
  <cp:revision>18</cp:revision>
  <dcterms:created xsi:type="dcterms:W3CDTF">2022-06-14T17:24:50Z</dcterms:created>
  <dcterms:modified xsi:type="dcterms:W3CDTF">2023-11-16T21:07:52Z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