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8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6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5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7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4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4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3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3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2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8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5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714A9-B452-4D23-B5DD-E025CC522DB2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1A21D-BCDF-47B8-9CA1-E12CB571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E6DA68-A3E0-DC72-87BA-D133788B6B7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" t="5198" r="1941" b="3852"/>
          <a:stretch/>
        </p:blipFill>
        <p:spPr>
          <a:xfrm>
            <a:off x="150237" y="79899"/>
            <a:ext cx="7475682" cy="99148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466DA7-0C52-BFF4-8B1A-1950EBE7CF82}"/>
              </a:ext>
            </a:extLst>
          </p:cNvPr>
          <p:cNvSpPr txBox="1"/>
          <p:nvPr/>
        </p:nvSpPr>
        <p:spPr>
          <a:xfrm>
            <a:off x="568171" y="1713384"/>
            <a:ext cx="39061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Join the Boise Hawks, Bureau of Land Management Idaho State Office, in cooperation with partners from the National Interagency Fire Center to celebrate National Wildland Firefighter Day (NWFFD).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DC0BE-0457-45A1-79CA-A876C3426AB9}"/>
              </a:ext>
            </a:extLst>
          </p:cNvPr>
          <p:cNvSpPr txBox="1"/>
          <p:nvPr/>
        </p:nvSpPr>
        <p:spPr>
          <a:xfrm>
            <a:off x="553930" y="809340"/>
            <a:ext cx="3725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GAME NIGHT!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94104E-2F6E-B384-B589-8B4DB8DFDBE1}"/>
              </a:ext>
            </a:extLst>
          </p:cNvPr>
          <p:cNvSpPr txBox="1"/>
          <p:nvPr/>
        </p:nvSpPr>
        <p:spPr>
          <a:xfrm>
            <a:off x="5486399" y="308038"/>
            <a:ext cx="143818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MONTH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Day</a:t>
            </a:r>
          </a:p>
          <a:p>
            <a:pPr algn="r"/>
            <a:r>
              <a:rPr lang="en-US" dirty="0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83AF4D-DAE1-EEB5-045F-42A5D4488BBB}"/>
              </a:ext>
            </a:extLst>
          </p:cNvPr>
          <p:cNvSpPr txBox="1"/>
          <p:nvPr/>
        </p:nvSpPr>
        <p:spPr>
          <a:xfrm>
            <a:off x="5486399" y="1978570"/>
            <a:ext cx="1753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Link to tickets or QR code.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D974D2-C964-8A42-C710-98118A1D6259}"/>
              </a:ext>
            </a:extLst>
          </p:cNvPr>
          <p:cNvSpPr txBox="1"/>
          <p:nvPr/>
        </p:nvSpPr>
        <p:spPr>
          <a:xfrm>
            <a:off x="1539814" y="432852"/>
            <a:ext cx="1753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Insert logos here.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9DF3E2-A7DA-D13B-B73E-948CA8F80940}"/>
              </a:ext>
            </a:extLst>
          </p:cNvPr>
          <p:cNvSpPr txBox="1"/>
          <p:nvPr/>
        </p:nvSpPr>
        <p:spPr>
          <a:xfrm>
            <a:off x="2638146" y="9614289"/>
            <a:ext cx="3185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1530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</TotalTime>
  <Words>53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Ascherfeld, Sheri L</dc:creator>
  <cp:lastModifiedBy>Ascherfeld, Sheri L</cp:lastModifiedBy>
  <cp:revision>1</cp:revision>
  <dcterms:created xsi:type="dcterms:W3CDTF">2023-05-31T16:02:41Z</dcterms:created>
  <dcterms:modified xsi:type="dcterms:W3CDTF">2023-05-31T16:18:01Z</dcterms:modified>
</cp:coreProperties>
</file>