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5"/>
  </p:notesMasterIdLst>
  <p:sldIdLst>
    <p:sldId id="539" r:id="rId5"/>
    <p:sldId id="257" r:id="rId6"/>
    <p:sldId id="547" r:id="rId7"/>
    <p:sldId id="540" r:id="rId8"/>
    <p:sldId id="543" r:id="rId9"/>
    <p:sldId id="558" r:id="rId10"/>
    <p:sldId id="550" r:id="rId11"/>
    <p:sldId id="549" r:id="rId12"/>
    <p:sldId id="557" r:id="rId13"/>
    <p:sldId id="554" r:id="rId14"/>
    <p:sldId id="555" r:id="rId15"/>
    <p:sldId id="551" r:id="rId16"/>
    <p:sldId id="552" r:id="rId17"/>
    <p:sldId id="556" r:id="rId18"/>
    <p:sldId id="559" r:id="rId19"/>
    <p:sldId id="566" r:id="rId20"/>
    <p:sldId id="560" r:id="rId21"/>
    <p:sldId id="561" r:id="rId22"/>
    <p:sldId id="562" r:id="rId23"/>
    <p:sldId id="569" r:id="rId24"/>
    <p:sldId id="572" r:id="rId25"/>
    <p:sldId id="571" r:id="rId26"/>
    <p:sldId id="579" r:id="rId27"/>
    <p:sldId id="578" r:id="rId28"/>
    <p:sldId id="577" r:id="rId29"/>
    <p:sldId id="576" r:id="rId30"/>
    <p:sldId id="570" r:id="rId31"/>
    <p:sldId id="573" r:id="rId32"/>
    <p:sldId id="574" r:id="rId33"/>
    <p:sldId id="57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D621D9-D9E0-4FE9-BC77-916422F55394}" v="5" dt="2022-06-23T13:51:16.804"/>
    <p1510:client id="{31ECABBE-A84F-4DBB-A5F3-35A5F28E9D4D}" v="3" dt="2022-06-22T22:57:39.275"/>
    <p1510:client id="{5AF6F193-6E9E-44BE-91A0-A66F94D96A26}" v="135" dt="2022-06-22T16:29:42.373"/>
    <p1510:client id="{8A1DA8FB-1B36-44DF-8E1C-6B21A5D84788}" v="44" dt="2022-06-22T16:38:31.153"/>
    <p1510:client id="{A1EF4AD6-4C3A-48C1-A054-AFA0765E30B9}" v="12" dt="2022-06-23T15:27:01.3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8" d="100"/>
          <a:sy n="148" d="100"/>
        </p:scale>
        <p:origin x="78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BC4F2-6A87-450D-AD53-D2188421BC53}" type="datetimeFigureOut">
              <a:rPr lang="en-US" smtClean="0"/>
              <a:t>7/3/2024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3B2649-7BD8-4005-A99E-30D13769A8BD}" type="slidenum">
              <a:rPr lang="en-US" smtClean="0"/>
              <a:t>‹#›</a:t>
            </a:fld>
            <a:endParaRPr lang="en-US"/>
          </a:p>
        </p:txBody>
      </p:sp>
    </p:spTree>
    <p:extLst>
      <p:ext uri="{BB962C8B-B14F-4D97-AF65-F5344CB8AC3E}">
        <p14:creationId xmlns:p14="http://schemas.microsoft.com/office/powerpoint/2010/main" val="244481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303401A8-3220-413E-B964-4A8659985FD3}" type="slidenum">
              <a:rPr lang="en-US" smtClean="0"/>
              <a:t>1</a:t>
            </a:fld>
            <a:endParaRPr lang="en-US"/>
          </a:p>
        </p:txBody>
      </p:sp>
    </p:spTree>
    <p:extLst>
      <p:ext uri="{BB962C8B-B14F-4D97-AF65-F5344CB8AC3E}">
        <p14:creationId xmlns:p14="http://schemas.microsoft.com/office/powerpoint/2010/main" val="372418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51A4182-6276-41ED-8EAF-0C6A4D8FF0A8}"/>
              </a:ext>
              <a:ext uri="{C183D7F6-B498-43B3-948B-1728B52AA6E4}">
                <adec:decorative xmlns:adec="http://schemas.microsoft.com/office/drawing/2017/decorative" val="1"/>
              </a:ext>
            </a:extLst>
          </p:cNvPr>
          <p:cNvSpPr/>
          <p:nvPr userDrawn="1"/>
        </p:nvSpPr>
        <p:spPr>
          <a:xfrm>
            <a:off x="0" y="0"/>
            <a:ext cx="12192000" cy="6099048"/>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ectangle 6">
            <a:extLst>
              <a:ext uri="{FF2B5EF4-FFF2-40B4-BE49-F238E27FC236}">
                <a16:creationId xmlns:a16="http://schemas.microsoft.com/office/drawing/2014/main" id="{EF4B644F-A23D-409C-9540-B41AC18DB546}"/>
              </a:ext>
              <a:ext uri="{C183D7F6-B498-43B3-948B-1728B52AA6E4}">
                <adec:decorative xmlns:adec="http://schemas.microsoft.com/office/drawing/2017/decorative" val="1"/>
              </a:ext>
            </a:extLst>
          </p:cNvPr>
          <p:cNvSpPr/>
          <p:nvPr userDrawn="1"/>
        </p:nvSpPr>
        <p:spPr>
          <a:xfrm>
            <a:off x="0" y="0"/>
            <a:ext cx="5334003" cy="61756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8">
            <a:extLst>
              <a:ext uri="{FF2B5EF4-FFF2-40B4-BE49-F238E27FC236}">
                <a16:creationId xmlns:a16="http://schemas.microsoft.com/office/drawing/2014/main" id="{580AE1ED-3577-4808-86BF-CCD12234928D}"/>
              </a:ext>
            </a:extLst>
          </p:cNvPr>
          <p:cNvSpPr>
            <a:spLocks noGrp="1"/>
          </p:cNvSpPr>
          <p:nvPr>
            <p:ph type="ctrTitle" hasCustomPrompt="1"/>
          </p:nvPr>
        </p:nvSpPr>
        <p:spPr>
          <a:xfrm>
            <a:off x="762000" y="839336"/>
            <a:ext cx="4123899" cy="3475513"/>
          </a:xfrm>
        </p:spPr>
        <p:txBody>
          <a:bodyPr anchor="ctr">
            <a:normAutofit/>
          </a:bodyPr>
          <a:lstStyle>
            <a:lvl1pPr>
              <a:defRPr sz="5200"/>
            </a:lvl1pPr>
          </a:lstStyle>
          <a:p>
            <a:pPr algn="l"/>
            <a:r>
              <a:rPr lang="en-US" sz="4800"/>
              <a:t>Click to add title</a:t>
            </a:r>
          </a:p>
        </p:txBody>
      </p:sp>
      <p:sp>
        <p:nvSpPr>
          <p:cNvPr id="9" name="Subtitle 19">
            <a:extLst>
              <a:ext uri="{FF2B5EF4-FFF2-40B4-BE49-F238E27FC236}">
                <a16:creationId xmlns:a16="http://schemas.microsoft.com/office/drawing/2014/main" id="{E8F46CAD-D4FF-4BBC-937E-CBBD034A180B}"/>
              </a:ext>
            </a:extLst>
          </p:cNvPr>
          <p:cNvSpPr>
            <a:spLocks noGrp="1"/>
          </p:cNvSpPr>
          <p:nvPr>
            <p:ph type="subTitle" idx="1" hasCustomPrompt="1"/>
          </p:nvPr>
        </p:nvSpPr>
        <p:spPr>
          <a:xfrm>
            <a:off x="762000" y="4570807"/>
            <a:ext cx="4123899" cy="1524000"/>
          </a:xfrm>
        </p:spPr>
        <p:txBody>
          <a:bodyPr/>
          <a:lstStyle>
            <a:lvl1pPr marL="0" indent="0">
              <a:buNone/>
              <a:defRPr/>
            </a:lvl1pPr>
          </a:lstStyle>
          <a:p>
            <a:pPr algn="l"/>
            <a:r>
              <a:rPr lang="en-US"/>
              <a:t>Click to add subtitle</a:t>
            </a:r>
          </a:p>
        </p:txBody>
      </p:sp>
      <p:sp>
        <p:nvSpPr>
          <p:cNvPr id="15" name="Picture Placeholder 14">
            <a:extLst>
              <a:ext uri="{FF2B5EF4-FFF2-40B4-BE49-F238E27FC236}">
                <a16:creationId xmlns:a16="http://schemas.microsoft.com/office/drawing/2014/main" id="{A2750E7C-D01B-4533-A0B8-2E7EF2B168DC}"/>
              </a:ext>
            </a:extLst>
          </p:cNvPr>
          <p:cNvSpPr>
            <a:spLocks noGrp="1"/>
          </p:cNvSpPr>
          <p:nvPr>
            <p:ph type="pic" sz="quarter" idx="13"/>
          </p:nvPr>
        </p:nvSpPr>
        <p:spPr>
          <a:xfrm>
            <a:off x="5330952" y="754711"/>
            <a:ext cx="6099048" cy="5340096"/>
          </a:xfrm>
          <a:solidFill>
            <a:schemeClr val="accent6"/>
          </a:solidFill>
        </p:spPr>
        <p:txBody>
          <a:bodyPr/>
          <a:lstStyle/>
          <a:p>
            <a:r>
              <a:rPr lang="en-US"/>
              <a:t>Click icon to add picture</a:t>
            </a:r>
          </a:p>
        </p:txBody>
      </p:sp>
    </p:spTree>
    <p:extLst>
      <p:ext uri="{BB962C8B-B14F-4D97-AF65-F5344CB8AC3E}">
        <p14:creationId xmlns:p14="http://schemas.microsoft.com/office/powerpoint/2010/main" val="2000814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3 column">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9D22302-83E3-4E22-93DF-1E5D463B64C3}"/>
              </a:ext>
            </a:extLst>
          </p:cNvPr>
          <p:cNvSpPr>
            <a:spLocks noGrp="1"/>
          </p:cNvSpPr>
          <p:nvPr>
            <p:ph type="title"/>
          </p:nvPr>
        </p:nvSpPr>
        <p:spPr>
          <a:xfrm>
            <a:off x="1517904" y="1517904"/>
            <a:ext cx="9144000" cy="786384"/>
          </a:xfrm>
        </p:spPr>
        <p:txBody>
          <a:bodyPr/>
          <a:lstStyle/>
          <a:p>
            <a:r>
              <a:rPr lang="en-US"/>
              <a:t>Click to edit Master title style</a:t>
            </a:r>
          </a:p>
        </p:txBody>
      </p:sp>
      <p:sp>
        <p:nvSpPr>
          <p:cNvPr id="3" name="Text Placeholder 2">
            <a:extLst>
              <a:ext uri="{FF2B5EF4-FFF2-40B4-BE49-F238E27FC236}">
                <a16:creationId xmlns:a16="http://schemas.microsoft.com/office/drawing/2014/main" id="{EE90CDE0-3FEB-42A0-8BCC-7DADE7D4A621}"/>
              </a:ext>
            </a:extLst>
          </p:cNvPr>
          <p:cNvSpPr>
            <a:spLocks noGrp="1"/>
          </p:cNvSpPr>
          <p:nvPr>
            <p:ph type="body" idx="1"/>
          </p:nvPr>
        </p:nvSpPr>
        <p:spPr>
          <a:xfrm>
            <a:off x="1517905" y="2697480"/>
            <a:ext cx="2971800" cy="60602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778B8B-E9A3-44BE-85A6-3E316659A9B4}"/>
              </a:ext>
            </a:extLst>
          </p:cNvPr>
          <p:cNvSpPr>
            <a:spLocks noGrp="1"/>
          </p:cNvSpPr>
          <p:nvPr>
            <p:ph sz="half" idx="2"/>
          </p:nvPr>
        </p:nvSpPr>
        <p:spPr>
          <a:xfrm>
            <a:off x="1517904" y="3401568"/>
            <a:ext cx="2971800" cy="2449645"/>
          </a:xfrm>
        </p:spPr>
        <p:txBody>
          <a:bodyPr>
            <a:norm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a:extLst>
              <a:ext uri="{FF2B5EF4-FFF2-40B4-BE49-F238E27FC236}">
                <a16:creationId xmlns:a16="http://schemas.microsoft.com/office/drawing/2014/main" id="{D13F3BC3-6D4F-4A91-9397-DEB976DF5B59}"/>
              </a:ext>
            </a:extLst>
          </p:cNvPr>
          <p:cNvSpPr>
            <a:spLocks noGrp="1"/>
          </p:cNvSpPr>
          <p:nvPr>
            <p:ph type="body" sz="quarter" idx="13"/>
          </p:nvPr>
        </p:nvSpPr>
        <p:spPr>
          <a:xfrm>
            <a:off x="4622292" y="2697480"/>
            <a:ext cx="2971800" cy="60602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A336BAA8-288D-4A65-AF12-E44ED08AF83A}"/>
              </a:ext>
            </a:extLst>
          </p:cNvPr>
          <p:cNvSpPr>
            <a:spLocks noGrp="1"/>
          </p:cNvSpPr>
          <p:nvPr>
            <p:ph sz="quarter" idx="14"/>
          </p:nvPr>
        </p:nvSpPr>
        <p:spPr>
          <a:xfrm>
            <a:off x="4622292" y="3401568"/>
            <a:ext cx="2971800" cy="2449645"/>
          </a:xfrm>
        </p:spPr>
        <p:txBody>
          <a:bodyPr>
            <a:norm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BF1BCA-A435-4779-A6FE-15207141F519}"/>
              </a:ext>
            </a:extLst>
          </p:cNvPr>
          <p:cNvSpPr>
            <a:spLocks noGrp="1"/>
          </p:cNvSpPr>
          <p:nvPr>
            <p:ph type="body" sz="quarter" idx="3"/>
          </p:nvPr>
        </p:nvSpPr>
        <p:spPr>
          <a:xfrm>
            <a:off x="7698867" y="2697480"/>
            <a:ext cx="2971800" cy="60602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9B1923-9749-49E3-88FA-75C326E6719A}"/>
              </a:ext>
            </a:extLst>
          </p:cNvPr>
          <p:cNvSpPr>
            <a:spLocks noGrp="1"/>
          </p:cNvSpPr>
          <p:nvPr>
            <p:ph sz="quarter" idx="4"/>
          </p:nvPr>
        </p:nvSpPr>
        <p:spPr>
          <a:xfrm>
            <a:off x="7698867" y="3401568"/>
            <a:ext cx="2971800" cy="2449645"/>
          </a:xfrm>
        </p:spPr>
        <p:txBody>
          <a:bodyPr>
            <a:norm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2720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85388F8-94ED-41CA-A4EE-E0FA1CAC03B2}"/>
              </a:ext>
              <a:ext uri="{C183D7F6-B498-43B3-948B-1728B52AA6E4}">
                <adec:decorative xmlns:adec="http://schemas.microsoft.com/office/drawing/2017/decorative" val="1"/>
              </a:ext>
            </a:extLst>
          </p:cNvPr>
          <p:cNvSpPr/>
          <p:nvPr userDrawn="1"/>
        </p:nvSpPr>
        <p:spPr>
          <a:xfrm>
            <a:off x="0" y="-1"/>
            <a:ext cx="12192000" cy="6099050"/>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 name="Rectangle 5">
            <a:extLst>
              <a:ext uri="{FF2B5EF4-FFF2-40B4-BE49-F238E27FC236}">
                <a16:creationId xmlns:a16="http://schemas.microsoft.com/office/drawing/2014/main" id="{62753702-3230-4BA6-A3F8-5783540BC1F6}"/>
              </a:ext>
              <a:ext uri="{C183D7F6-B498-43B3-948B-1728B52AA6E4}">
                <adec:decorative xmlns:adec="http://schemas.microsoft.com/office/drawing/2017/decorative" val="1"/>
              </a:ext>
            </a:extLst>
          </p:cNvPr>
          <p:cNvSpPr/>
          <p:nvPr userDrawn="1"/>
        </p:nvSpPr>
        <p:spPr>
          <a:xfrm>
            <a:off x="762000" y="758951"/>
            <a:ext cx="10668000" cy="555041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2">
            <a:extLst>
              <a:ext uri="{FF2B5EF4-FFF2-40B4-BE49-F238E27FC236}">
                <a16:creationId xmlns:a16="http://schemas.microsoft.com/office/drawing/2014/main" id="{22B9C48D-0714-4941-A2BB-36340F697D5E}"/>
              </a:ext>
            </a:extLst>
          </p:cNvPr>
          <p:cNvSpPr>
            <a:spLocks noGrp="1"/>
          </p:cNvSpPr>
          <p:nvPr>
            <p:ph type="title"/>
          </p:nvPr>
        </p:nvSpPr>
        <p:spPr>
          <a:xfrm>
            <a:off x="5411874" y="1517903"/>
            <a:ext cx="5250030" cy="1345115"/>
          </a:xfrm>
        </p:spPr>
        <p:txBody>
          <a:bodyPr/>
          <a:lstStyle/>
          <a:p>
            <a:r>
              <a:rPr lang="en-US"/>
              <a:t>Click to edit Master title style</a:t>
            </a:r>
          </a:p>
        </p:txBody>
      </p:sp>
      <p:sp>
        <p:nvSpPr>
          <p:cNvPr id="14" name="Picture Placeholder 13">
            <a:extLst>
              <a:ext uri="{FF2B5EF4-FFF2-40B4-BE49-F238E27FC236}">
                <a16:creationId xmlns:a16="http://schemas.microsoft.com/office/drawing/2014/main" id="{3A478133-AD69-45A3-8FE5-EBD28FD2FACB}"/>
              </a:ext>
            </a:extLst>
          </p:cNvPr>
          <p:cNvSpPr>
            <a:spLocks noGrp="1"/>
          </p:cNvSpPr>
          <p:nvPr>
            <p:ph type="pic" sz="quarter" idx="13"/>
          </p:nvPr>
        </p:nvSpPr>
        <p:spPr>
          <a:xfrm>
            <a:off x="758952" y="758952"/>
            <a:ext cx="1947672" cy="2670048"/>
          </a:xfrm>
          <a:solidFill>
            <a:schemeClr val="accent6"/>
          </a:solidFill>
        </p:spPr>
        <p:txBody>
          <a:bodyPr/>
          <a:lstStyle/>
          <a:p>
            <a:r>
              <a:rPr lang="en-US"/>
              <a:t>Click icon to add picture</a:t>
            </a:r>
          </a:p>
        </p:txBody>
      </p:sp>
      <p:sp>
        <p:nvSpPr>
          <p:cNvPr id="16" name="Picture Placeholder 13">
            <a:extLst>
              <a:ext uri="{FF2B5EF4-FFF2-40B4-BE49-F238E27FC236}">
                <a16:creationId xmlns:a16="http://schemas.microsoft.com/office/drawing/2014/main" id="{F2E72FA7-6D23-4F38-9A7B-A0EB41E53416}"/>
              </a:ext>
            </a:extLst>
          </p:cNvPr>
          <p:cNvSpPr>
            <a:spLocks noGrp="1"/>
          </p:cNvSpPr>
          <p:nvPr>
            <p:ph type="pic" sz="quarter" idx="15"/>
          </p:nvPr>
        </p:nvSpPr>
        <p:spPr>
          <a:xfrm>
            <a:off x="758952" y="3424237"/>
            <a:ext cx="1947672" cy="2679192"/>
          </a:xfrm>
          <a:solidFill>
            <a:schemeClr val="accent6"/>
          </a:solidFill>
        </p:spPr>
        <p:txBody>
          <a:bodyPr/>
          <a:lstStyle/>
          <a:p>
            <a:r>
              <a:rPr lang="en-US"/>
              <a:t>Click icon to add picture</a:t>
            </a:r>
          </a:p>
        </p:txBody>
      </p:sp>
      <p:sp>
        <p:nvSpPr>
          <p:cNvPr id="15" name="Picture Placeholder 13">
            <a:extLst>
              <a:ext uri="{FF2B5EF4-FFF2-40B4-BE49-F238E27FC236}">
                <a16:creationId xmlns:a16="http://schemas.microsoft.com/office/drawing/2014/main" id="{27DAE17D-48FA-4EE7-9630-D65727343897}"/>
              </a:ext>
            </a:extLst>
          </p:cNvPr>
          <p:cNvSpPr>
            <a:spLocks noGrp="1"/>
          </p:cNvSpPr>
          <p:nvPr>
            <p:ph type="pic" sz="quarter" idx="14"/>
          </p:nvPr>
        </p:nvSpPr>
        <p:spPr>
          <a:xfrm>
            <a:off x="2706624" y="758952"/>
            <a:ext cx="1947672" cy="2670048"/>
          </a:xfrm>
          <a:solidFill>
            <a:schemeClr val="accent6"/>
          </a:solidFill>
        </p:spPr>
        <p:txBody>
          <a:bodyPr/>
          <a:lstStyle/>
          <a:p>
            <a:r>
              <a:rPr lang="en-US"/>
              <a:t>Click icon to add picture</a:t>
            </a:r>
          </a:p>
        </p:txBody>
      </p:sp>
      <p:sp>
        <p:nvSpPr>
          <p:cNvPr id="17" name="Picture Placeholder 13">
            <a:extLst>
              <a:ext uri="{FF2B5EF4-FFF2-40B4-BE49-F238E27FC236}">
                <a16:creationId xmlns:a16="http://schemas.microsoft.com/office/drawing/2014/main" id="{093DB7BE-4947-4B5D-B8E4-59505E49A06A}"/>
              </a:ext>
            </a:extLst>
          </p:cNvPr>
          <p:cNvSpPr>
            <a:spLocks noGrp="1"/>
          </p:cNvSpPr>
          <p:nvPr>
            <p:ph type="pic" sz="quarter" idx="16"/>
          </p:nvPr>
        </p:nvSpPr>
        <p:spPr>
          <a:xfrm>
            <a:off x="2706624" y="3424237"/>
            <a:ext cx="1947672" cy="2679192"/>
          </a:xfrm>
          <a:solidFill>
            <a:schemeClr val="accent6"/>
          </a:solidFill>
        </p:spPr>
        <p:txBody>
          <a:bodyPr/>
          <a:lstStyle/>
          <a:p>
            <a:r>
              <a:rPr lang="en-US"/>
              <a:t>Click icon to add picture</a:t>
            </a:r>
          </a:p>
        </p:txBody>
      </p:sp>
      <p:sp>
        <p:nvSpPr>
          <p:cNvPr id="12" name="Content Placeholder 13">
            <a:extLst>
              <a:ext uri="{FF2B5EF4-FFF2-40B4-BE49-F238E27FC236}">
                <a16:creationId xmlns:a16="http://schemas.microsoft.com/office/drawing/2014/main" id="{D0C77CEA-908E-4A02-B347-F376CEC25E57}"/>
              </a:ext>
            </a:extLst>
          </p:cNvPr>
          <p:cNvSpPr>
            <a:spLocks noGrp="1"/>
          </p:cNvSpPr>
          <p:nvPr>
            <p:ph idx="1"/>
          </p:nvPr>
        </p:nvSpPr>
        <p:spPr>
          <a:xfrm>
            <a:off x="5411874" y="2970222"/>
            <a:ext cx="5250030" cy="3128826"/>
          </a:xfrm>
        </p:spPr>
        <p:txBody>
          <a:bodyPr>
            <a:normAutofit/>
          </a:bodyPr>
          <a:lstStyle>
            <a:lvl1pPr marL="0" indent="0">
              <a:lnSpc>
                <a:spcPct val="100000"/>
              </a:lnSpc>
              <a:spcBef>
                <a:spcPts val="0"/>
              </a:spcBef>
              <a:buNone/>
              <a:defRPr sz="2200"/>
            </a:lvl1pPr>
          </a:lstStyle>
          <a:p>
            <a:pPr lvl="0"/>
            <a:r>
              <a:rPr lang="en-US"/>
              <a:t>Click to edit Master text styles</a:t>
            </a:r>
          </a:p>
        </p:txBody>
      </p:sp>
    </p:spTree>
    <p:extLst>
      <p:ext uri="{BB962C8B-B14F-4D97-AF65-F5344CB8AC3E}">
        <p14:creationId xmlns:p14="http://schemas.microsoft.com/office/powerpoint/2010/main" val="2301315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E3A68D8-CB71-4A41-B029-626BD6912875}"/>
              </a:ext>
              <a:ext uri="{C183D7F6-B498-43B3-948B-1728B52AA6E4}">
                <adec:decorative xmlns:adec="http://schemas.microsoft.com/office/drawing/2017/decorative" val="1"/>
              </a:ext>
            </a:extLst>
          </p:cNvPr>
          <p:cNvSpPr/>
          <p:nvPr userDrawn="1"/>
        </p:nvSpPr>
        <p:spPr>
          <a:xfrm>
            <a:off x="-1" y="-9524"/>
            <a:ext cx="12192000" cy="6105524"/>
          </a:xfrm>
          <a:prstGeom prst="rect">
            <a:avLst/>
          </a:prstGeom>
          <a:gradFill flip="none" rotWithShape="1">
            <a:gsLst>
              <a:gs pos="10000">
                <a:schemeClr val="accent5"/>
              </a:gs>
              <a:gs pos="90000">
                <a:schemeClr val="accent1"/>
              </a:gs>
              <a:gs pos="70000">
                <a:schemeClr val="accent2"/>
              </a:gs>
              <a:gs pos="30000">
                <a:schemeClr val="accent4"/>
              </a:gs>
              <a:gs pos="50000">
                <a:srgbClr val="FCEA37"/>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Freeform: Shape 13">
            <a:extLst>
              <a:ext uri="{FF2B5EF4-FFF2-40B4-BE49-F238E27FC236}">
                <a16:creationId xmlns:a16="http://schemas.microsoft.com/office/drawing/2014/main" id="{9ECFC55D-2CEE-47A4-9ACA-D6C78D236982}"/>
              </a:ext>
              <a:ext uri="{C183D7F6-B498-43B3-948B-1728B52AA6E4}">
                <adec:decorative xmlns:adec="http://schemas.microsoft.com/office/drawing/2017/decorative" val="1"/>
              </a:ext>
            </a:extLst>
          </p:cNvPr>
          <p:cNvSpPr/>
          <p:nvPr userDrawn="1"/>
        </p:nvSpPr>
        <p:spPr>
          <a:xfrm>
            <a:off x="-2" y="-9523"/>
            <a:ext cx="11430001" cy="6105523"/>
          </a:xfrm>
          <a:custGeom>
            <a:avLst/>
            <a:gdLst>
              <a:gd name="connsiteX0" fmla="*/ 0 w 11430001"/>
              <a:gd name="connsiteY0" fmla="*/ 0 h 6105523"/>
              <a:gd name="connsiteX1" fmla="*/ 7874003 w 11430001"/>
              <a:gd name="connsiteY1" fmla="*/ 0 h 6105523"/>
              <a:gd name="connsiteX2" fmla="*/ 7874003 w 11430001"/>
              <a:gd name="connsiteY2" fmla="*/ 771522 h 6105523"/>
              <a:gd name="connsiteX3" fmla="*/ 11430001 w 11430001"/>
              <a:gd name="connsiteY3" fmla="*/ 771522 h 6105523"/>
              <a:gd name="connsiteX4" fmla="*/ 11430001 w 11430001"/>
              <a:gd name="connsiteY4" fmla="*/ 6105523 h 6105523"/>
              <a:gd name="connsiteX5" fmla="*/ 7874003 w 11430001"/>
              <a:gd name="connsiteY5" fmla="*/ 6105523 h 6105523"/>
              <a:gd name="connsiteX6" fmla="*/ 5334002 w 11430001"/>
              <a:gd name="connsiteY6" fmla="*/ 6105523 h 6105523"/>
              <a:gd name="connsiteX7" fmla="*/ 0 w 11430001"/>
              <a:gd name="connsiteY7" fmla="*/ 6105523 h 610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30001" h="6105523">
                <a:moveTo>
                  <a:pt x="0" y="0"/>
                </a:moveTo>
                <a:lnTo>
                  <a:pt x="7874003" y="0"/>
                </a:lnTo>
                <a:lnTo>
                  <a:pt x="7874003" y="771522"/>
                </a:lnTo>
                <a:lnTo>
                  <a:pt x="11430001" y="771522"/>
                </a:lnTo>
                <a:lnTo>
                  <a:pt x="11430001" y="6105523"/>
                </a:lnTo>
                <a:lnTo>
                  <a:pt x="7874003" y="6105523"/>
                </a:lnTo>
                <a:lnTo>
                  <a:pt x="5334002" y="6105523"/>
                </a:lnTo>
                <a:lnTo>
                  <a:pt x="0" y="6105523"/>
                </a:lnTo>
                <a:close/>
              </a:path>
            </a:pathLst>
          </a:custGeom>
          <a:ln w="508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Title 5">
            <a:extLst>
              <a:ext uri="{FF2B5EF4-FFF2-40B4-BE49-F238E27FC236}">
                <a16:creationId xmlns:a16="http://schemas.microsoft.com/office/drawing/2014/main" id="{00406F9C-B330-46B3-A03C-15F85CD76061}"/>
              </a:ext>
            </a:extLst>
          </p:cNvPr>
          <p:cNvSpPr>
            <a:spLocks noGrp="1"/>
          </p:cNvSpPr>
          <p:nvPr>
            <p:ph type="title"/>
          </p:nvPr>
        </p:nvSpPr>
        <p:spPr>
          <a:xfrm>
            <a:off x="762000" y="3822282"/>
            <a:ext cx="5012266" cy="2273710"/>
          </a:xfrm>
        </p:spPr>
        <p:txBody>
          <a:bodyPr anchor="t"/>
          <a:lstStyle>
            <a:lvl1pPr>
              <a:defRPr sz="4200"/>
            </a:lvl1pPr>
          </a:lstStyle>
          <a:p>
            <a:r>
              <a:rPr lang="en-US"/>
              <a:t>Click to edit Master title style</a:t>
            </a:r>
          </a:p>
        </p:txBody>
      </p:sp>
      <p:sp>
        <p:nvSpPr>
          <p:cNvPr id="21" name="Picture Placeholder 20">
            <a:extLst>
              <a:ext uri="{FF2B5EF4-FFF2-40B4-BE49-F238E27FC236}">
                <a16:creationId xmlns:a16="http://schemas.microsoft.com/office/drawing/2014/main" id="{34FC9061-555D-4FE2-ABE9-07A195BC022E}"/>
              </a:ext>
            </a:extLst>
          </p:cNvPr>
          <p:cNvSpPr>
            <a:spLocks noGrp="1"/>
          </p:cNvSpPr>
          <p:nvPr>
            <p:ph type="pic" sz="quarter" idx="13"/>
          </p:nvPr>
        </p:nvSpPr>
        <p:spPr>
          <a:xfrm>
            <a:off x="758952" y="761988"/>
            <a:ext cx="3566160" cy="2660904"/>
          </a:xfrm>
          <a:solidFill>
            <a:schemeClr val="accent6"/>
          </a:solidFill>
        </p:spPr>
        <p:txBody>
          <a:bodyPr/>
          <a:lstStyle/>
          <a:p>
            <a:r>
              <a:rPr lang="en-US"/>
              <a:t>Click icon to add picture</a:t>
            </a:r>
          </a:p>
        </p:txBody>
      </p:sp>
      <p:sp>
        <p:nvSpPr>
          <p:cNvPr id="22" name="Picture Placeholder 20">
            <a:extLst>
              <a:ext uri="{FF2B5EF4-FFF2-40B4-BE49-F238E27FC236}">
                <a16:creationId xmlns:a16="http://schemas.microsoft.com/office/drawing/2014/main" id="{7C8788B5-2964-4199-A168-84BDEBE3E9A7}"/>
              </a:ext>
            </a:extLst>
          </p:cNvPr>
          <p:cNvSpPr>
            <a:spLocks noGrp="1"/>
          </p:cNvSpPr>
          <p:nvPr>
            <p:ph type="pic" sz="quarter" idx="14"/>
          </p:nvPr>
        </p:nvSpPr>
        <p:spPr>
          <a:xfrm>
            <a:off x="4294632" y="761980"/>
            <a:ext cx="3566160" cy="2660904"/>
          </a:xfrm>
          <a:solidFill>
            <a:schemeClr val="accent6"/>
          </a:solidFill>
        </p:spPr>
        <p:txBody>
          <a:bodyPr/>
          <a:lstStyle/>
          <a:p>
            <a:r>
              <a:rPr lang="en-US"/>
              <a:t>Click icon to add picture</a:t>
            </a:r>
          </a:p>
        </p:txBody>
      </p:sp>
      <p:sp>
        <p:nvSpPr>
          <p:cNvPr id="23" name="Picture Placeholder 20">
            <a:extLst>
              <a:ext uri="{FF2B5EF4-FFF2-40B4-BE49-F238E27FC236}">
                <a16:creationId xmlns:a16="http://schemas.microsoft.com/office/drawing/2014/main" id="{D4B5D4A5-C34C-4703-AFB6-DA982B6FF83B}"/>
              </a:ext>
            </a:extLst>
          </p:cNvPr>
          <p:cNvSpPr>
            <a:spLocks noGrp="1"/>
          </p:cNvSpPr>
          <p:nvPr>
            <p:ph type="pic" sz="quarter" idx="15"/>
          </p:nvPr>
        </p:nvSpPr>
        <p:spPr>
          <a:xfrm>
            <a:off x="7859598" y="761980"/>
            <a:ext cx="3566160" cy="2660904"/>
          </a:xfrm>
          <a:solidFill>
            <a:schemeClr val="accent6"/>
          </a:solidFill>
        </p:spPr>
        <p:txBody>
          <a:bodyPr/>
          <a:lstStyle/>
          <a:p>
            <a:r>
              <a:rPr lang="en-US"/>
              <a:t>Click icon to add picture</a:t>
            </a:r>
          </a:p>
        </p:txBody>
      </p:sp>
      <p:sp>
        <p:nvSpPr>
          <p:cNvPr id="19" name="Content Placeholder 1">
            <a:extLst>
              <a:ext uri="{FF2B5EF4-FFF2-40B4-BE49-F238E27FC236}">
                <a16:creationId xmlns:a16="http://schemas.microsoft.com/office/drawing/2014/main" id="{8CA9663F-19C9-4799-8B97-333815BF6A4F}"/>
              </a:ext>
            </a:extLst>
          </p:cNvPr>
          <p:cNvSpPr>
            <a:spLocks noGrp="1"/>
          </p:cNvSpPr>
          <p:nvPr>
            <p:ph idx="1"/>
          </p:nvPr>
        </p:nvSpPr>
        <p:spPr>
          <a:xfrm>
            <a:off x="6417734" y="3822282"/>
            <a:ext cx="4607484" cy="2273710"/>
          </a:xfrm>
        </p:spPr>
        <p:txBody>
          <a:bodyPr anchor="t">
            <a:normAutofit/>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2113379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FAC5ABB9-3EAC-446C-B128-CFDB09B2476A}"/>
              </a:ext>
              <a:ext uri="{C183D7F6-B498-43B3-948B-1728B52AA6E4}">
                <adec:decorative xmlns:adec="http://schemas.microsoft.com/office/drawing/2017/decorative" val="1"/>
              </a:ext>
            </a:extLst>
          </p:cNvPr>
          <p:cNvSpPr/>
          <p:nvPr userDrawn="1"/>
        </p:nvSpPr>
        <p:spPr>
          <a:xfrm>
            <a:off x="0" y="2"/>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0DED2D7-7BC9-473D-8241-8289B5821CF4}"/>
              </a:ext>
              <a:ext uri="{C183D7F6-B498-43B3-948B-1728B52AA6E4}">
                <adec:decorative xmlns:adec="http://schemas.microsoft.com/office/drawing/2017/decorative" val="1"/>
              </a:ext>
            </a:extLst>
          </p:cNvPr>
          <p:cNvSpPr/>
          <p:nvPr userDrawn="1"/>
        </p:nvSpPr>
        <p:spPr>
          <a:xfrm>
            <a:off x="0" y="0"/>
            <a:ext cx="12192000" cy="6858001"/>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ectangle 6">
            <a:extLst>
              <a:ext uri="{FF2B5EF4-FFF2-40B4-BE49-F238E27FC236}">
                <a16:creationId xmlns:a16="http://schemas.microsoft.com/office/drawing/2014/main" id="{19C2616F-4436-4A60-BB08-54EC762C53BE}"/>
              </a:ext>
              <a:ext uri="{C183D7F6-B498-43B3-948B-1728B52AA6E4}">
                <adec:decorative xmlns:adec="http://schemas.microsoft.com/office/drawing/2017/decorative" val="1"/>
              </a:ext>
            </a:extLst>
          </p:cNvPr>
          <p:cNvSpPr/>
          <p:nvPr userDrawn="1"/>
        </p:nvSpPr>
        <p:spPr>
          <a:xfrm>
            <a:off x="0" y="762001"/>
            <a:ext cx="12192000" cy="6095999"/>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2">
            <a:extLst>
              <a:ext uri="{FF2B5EF4-FFF2-40B4-BE49-F238E27FC236}">
                <a16:creationId xmlns:a16="http://schemas.microsoft.com/office/drawing/2014/main" id="{D6F9523F-1BD5-4832-8B13-FA0BE3E6F732}"/>
              </a:ext>
            </a:extLst>
          </p:cNvPr>
          <p:cNvSpPr>
            <a:spLocks noGrp="1"/>
          </p:cNvSpPr>
          <p:nvPr>
            <p:ph type="title"/>
          </p:nvPr>
        </p:nvSpPr>
        <p:spPr>
          <a:xfrm>
            <a:off x="5431940" y="1517652"/>
            <a:ext cx="5998059" cy="1344613"/>
          </a:xfrm>
        </p:spPr>
        <p:txBody>
          <a:bodyPr/>
          <a:lstStyle/>
          <a:p>
            <a:r>
              <a:rPr lang="en-US"/>
              <a:t>Click to edit Master title style</a:t>
            </a:r>
          </a:p>
        </p:txBody>
      </p:sp>
      <p:sp>
        <p:nvSpPr>
          <p:cNvPr id="17" name="Picture Placeholder 16">
            <a:extLst>
              <a:ext uri="{FF2B5EF4-FFF2-40B4-BE49-F238E27FC236}">
                <a16:creationId xmlns:a16="http://schemas.microsoft.com/office/drawing/2014/main" id="{FA83160D-9929-4C5C-B741-192DF7639B60}"/>
              </a:ext>
            </a:extLst>
          </p:cNvPr>
          <p:cNvSpPr>
            <a:spLocks noGrp="1"/>
          </p:cNvSpPr>
          <p:nvPr>
            <p:ph type="pic" sz="quarter" idx="13"/>
          </p:nvPr>
        </p:nvSpPr>
        <p:spPr>
          <a:xfrm>
            <a:off x="768293" y="1517652"/>
            <a:ext cx="1947672" cy="2295144"/>
          </a:xfrm>
          <a:solidFill>
            <a:schemeClr val="accent6"/>
          </a:solidFill>
        </p:spPr>
        <p:txBody>
          <a:bodyPr/>
          <a:lstStyle/>
          <a:p>
            <a:r>
              <a:rPr lang="en-US"/>
              <a:t>Click icon to add picture</a:t>
            </a:r>
          </a:p>
        </p:txBody>
      </p:sp>
      <p:sp>
        <p:nvSpPr>
          <p:cNvPr id="18" name="Picture Placeholder 16">
            <a:extLst>
              <a:ext uri="{FF2B5EF4-FFF2-40B4-BE49-F238E27FC236}">
                <a16:creationId xmlns:a16="http://schemas.microsoft.com/office/drawing/2014/main" id="{D97EB8C6-CD91-4F0C-A719-5079DB8D325C}"/>
              </a:ext>
            </a:extLst>
          </p:cNvPr>
          <p:cNvSpPr>
            <a:spLocks noGrp="1"/>
          </p:cNvSpPr>
          <p:nvPr>
            <p:ph type="pic" sz="quarter" idx="14"/>
          </p:nvPr>
        </p:nvSpPr>
        <p:spPr>
          <a:xfrm>
            <a:off x="2715768" y="1517904"/>
            <a:ext cx="1947672" cy="2295144"/>
          </a:xfrm>
          <a:solidFill>
            <a:schemeClr val="accent6"/>
          </a:solidFill>
        </p:spPr>
        <p:txBody>
          <a:bodyPr/>
          <a:lstStyle/>
          <a:p>
            <a:r>
              <a:rPr lang="en-US"/>
              <a:t>Click icon to add picture</a:t>
            </a:r>
          </a:p>
        </p:txBody>
      </p:sp>
      <p:sp>
        <p:nvSpPr>
          <p:cNvPr id="20" name="Picture Placeholder 19">
            <a:extLst>
              <a:ext uri="{FF2B5EF4-FFF2-40B4-BE49-F238E27FC236}">
                <a16:creationId xmlns:a16="http://schemas.microsoft.com/office/drawing/2014/main" id="{A7347AC5-7F3A-4E62-AE18-744B6A756E4C}"/>
              </a:ext>
            </a:extLst>
          </p:cNvPr>
          <p:cNvSpPr>
            <a:spLocks noGrp="1"/>
          </p:cNvSpPr>
          <p:nvPr>
            <p:ph type="pic" sz="quarter" idx="15"/>
          </p:nvPr>
        </p:nvSpPr>
        <p:spPr>
          <a:xfrm>
            <a:off x="768096" y="3800858"/>
            <a:ext cx="3895344" cy="2295144"/>
          </a:xfrm>
          <a:solidFill>
            <a:schemeClr val="accent6"/>
          </a:solidFill>
        </p:spPr>
        <p:txBody>
          <a:bodyPr/>
          <a:lstStyle/>
          <a:p>
            <a:r>
              <a:rPr lang="en-US"/>
              <a:t>Click icon to add picture</a:t>
            </a:r>
          </a:p>
        </p:txBody>
      </p:sp>
      <p:sp>
        <p:nvSpPr>
          <p:cNvPr id="12" name="Content Placeholder 13">
            <a:extLst>
              <a:ext uri="{FF2B5EF4-FFF2-40B4-BE49-F238E27FC236}">
                <a16:creationId xmlns:a16="http://schemas.microsoft.com/office/drawing/2014/main" id="{CC904223-D55A-40A9-AA1D-5687C89BE8E3}"/>
              </a:ext>
            </a:extLst>
          </p:cNvPr>
          <p:cNvSpPr>
            <a:spLocks noGrp="1"/>
          </p:cNvSpPr>
          <p:nvPr>
            <p:ph idx="1"/>
          </p:nvPr>
        </p:nvSpPr>
        <p:spPr>
          <a:xfrm>
            <a:off x="5431940" y="2970215"/>
            <a:ext cx="5998059" cy="3125787"/>
          </a:xfrm>
        </p:spPr>
        <p:txBody>
          <a:bodyPr>
            <a:normAutofit/>
          </a:bodyPr>
          <a:lstStyle>
            <a:lvl1pPr marL="0" indent="0">
              <a:buNone/>
              <a:defRPr/>
            </a:lvl1pPr>
          </a:lstStyle>
          <a:p>
            <a:pPr lvl="0"/>
            <a:r>
              <a:rPr lang="en-US"/>
              <a:t>Click to edit Master text styles</a:t>
            </a:r>
          </a:p>
        </p:txBody>
      </p:sp>
      <p:sp>
        <p:nvSpPr>
          <p:cNvPr id="3" name="Footer Placeholder 2">
            <a:extLst>
              <a:ext uri="{FF2B5EF4-FFF2-40B4-BE49-F238E27FC236}">
                <a16:creationId xmlns:a16="http://schemas.microsoft.com/office/drawing/2014/main" id="{452CFE08-03FE-487B-8963-9FAD3049CFFA}"/>
              </a:ext>
            </a:extLst>
          </p:cNvPr>
          <p:cNvSpPr>
            <a:spLocks noGrp="1"/>
          </p:cNvSpPr>
          <p:nvPr>
            <p:ph type="ftr" sz="quarter" idx="11"/>
          </p:nvPr>
        </p:nvSpPr>
        <p:spPr/>
        <p:txBody>
          <a:bodyPr/>
          <a:lstStyle/>
          <a:p>
            <a:r>
              <a:rPr lang="en-US"/>
              <a:t>Sample footer text</a:t>
            </a:r>
          </a:p>
        </p:txBody>
      </p:sp>
      <p:sp>
        <p:nvSpPr>
          <p:cNvPr id="2" name="Date Placeholder 1">
            <a:extLst>
              <a:ext uri="{FF2B5EF4-FFF2-40B4-BE49-F238E27FC236}">
                <a16:creationId xmlns:a16="http://schemas.microsoft.com/office/drawing/2014/main" id="{B7862271-51F6-4122-9709-D279042F8846}"/>
              </a:ext>
            </a:extLst>
          </p:cNvPr>
          <p:cNvSpPr>
            <a:spLocks noGrp="1"/>
          </p:cNvSpPr>
          <p:nvPr>
            <p:ph type="dt" sz="half" idx="10"/>
          </p:nvPr>
        </p:nvSpPr>
        <p:spPr/>
        <p:txBody>
          <a:bodyPr/>
          <a:lstStyle/>
          <a:p>
            <a:r>
              <a:rPr lang="en-US"/>
              <a:t>3/1/20XX</a:t>
            </a:r>
          </a:p>
        </p:txBody>
      </p:sp>
      <p:sp>
        <p:nvSpPr>
          <p:cNvPr id="4" name="Slide Number Placeholder 3">
            <a:extLst>
              <a:ext uri="{FF2B5EF4-FFF2-40B4-BE49-F238E27FC236}">
                <a16:creationId xmlns:a16="http://schemas.microsoft.com/office/drawing/2014/main" id="{CA935A50-18AE-4CB1-BB10-1CBDD8A7C2C4}"/>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2408973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A2F8EC6-DD66-475C-B129-22B374F49A70}"/>
              </a:ext>
              <a:ext uri="{C183D7F6-B498-43B3-948B-1728B52AA6E4}">
                <adec:decorative xmlns:adec="http://schemas.microsoft.com/office/drawing/2017/decorative" val="1"/>
              </a:ext>
            </a:extLst>
          </p:cNvPr>
          <p:cNvSpPr/>
          <p:nvPr userDrawn="1"/>
        </p:nvSpPr>
        <p:spPr>
          <a:xfrm>
            <a:off x="0" y="-1"/>
            <a:ext cx="12192000" cy="6099048"/>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86FA963F-8B94-469B-B1A5-890D9134FB50}"/>
              </a:ext>
              <a:ext uri="{C183D7F6-B498-43B3-948B-1728B52AA6E4}">
                <adec:decorative xmlns:adec="http://schemas.microsoft.com/office/drawing/2017/decorative" val="1"/>
              </a:ext>
            </a:extLst>
          </p:cNvPr>
          <p:cNvSpPr/>
          <p:nvPr userDrawn="1"/>
        </p:nvSpPr>
        <p:spPr>
          <a:xfrm>
            <a:off x="0" y="0"/>
            <a:ext cx="11430001" cy="6168789"/>
          </a:xfrm>
          <a:custGeom>
            <a:avLst/>
            <a:gdLst>
              <a:gd name="connsiteX0" fmla="*/ 0 w 11430001"/>
              <a:gd name="connsiteY0" fmla="*/ 0 h 6168789"/>
              <a:gd name="connsiteX1" fmla="*/ 5334002 w 11430001"/>
              <a:gd name="connsiteY1" fmla="*/ 0 h 6168789"/>
              <a:gd name="connsiteX2" fmla="*/ 5334002 w 11430001"/>
              <a:gd name="connsiteY2" fmla="*/ 771523 h 6168789"/>
              <a:gd name="connsiteX3" fmla="*/ 11430001 w 11430001"/>
              <a:gd name="connsiteY3" fmla="*/ 771523 h 6168789"/>
              <a:gd name="connsiteX4" fmla="*/ 11430001 w 11430001"/>
              <a:gd name="connsiteY4" fmla="*/ 6168789 h 6168789"/>
              <a:gd name="connsiteX5" fmla="*/ 0 w 11430001"/>
              <a:gd name="connsiteY5" fmla="*/ 6168789 h 616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1" h="6168789">
                <a:moveTo>
                  <a:pt x="0" y="0"/>
                </a:moveTo>
                <a:lnTo>
                  <a:pt x="5334002" y="0"/>
                </a:lnTo>
                <a:lnTo>
                  <a:pt x="5334002" y="771523"/>
                </a:lnTo>
                <a:lnTo>
                  <a:pt x="11430001" y="771523"/>
                </a:lnTo>
                <a:lnTo>
                  <a:pt x="11430001" y="6168789"/>
                </a:lnTo>
                <a:lnTo>
                  <a:pt x="0" y="6168789"/>
                </a:lnTo>
                <a:close/>
              </a:path>
            </a:pathLst>
          </a:custGeom>
          <a:ln w="762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Title 5">
            <a:extLst>
              <a:ext uri="{FF2B5EF4-FFF2-40B4-BE49-F238E27FC236}">
                <a16:creationId xmlns:a16="http://schemas.microsoft.com/office/drawing/2014/main" id="{4CD44A43-6E39-4FE6-87BB-C65CE8FC6B1A}"/>
              </a:ext>
            </a:extLst>
          </p:cNvPr>
          <p:cNvSpPr>
            <a:spLocks noGrp="1"/>
          </p:cNvSpPr>
          <p:nvPr>
            <p:ph type="title"/>
          </p:nvPr>
        </p:nvSpPr>
        <p:spPr>
          <a:xfrm>
            <a:off x="6096000" y="1517650"/>
            <a:ext cx="4565650" cy="1344613"/>
          </a:xfrm>
        </p:spPr>
        <p:txBody>
          <a:bodyPr>
            <a:normAutofit/>
          </a:bodyPr>
          <a:lstStyle/>
          <a:p>
            <a:r>
              <a:rPr lang="en-US"/>
              <a:t>Click to edit Master title style</a:t>
            </a:r>
          </a:p>
        </p:txBody>
      </p:sp>
      <p:sp>
        <p:nvSpPr>
          <p:cNvPr id="18" name="Picture Placeholder 17">
            <a:extLst>
              <a:ext uri="{FF2B5EF4-FFF2-40B4-BE49-F238E27FC236}">
                <a16:creationId xmlns:a16="http://schemas.microsoft.com/office/drawing/2014/main" id="{5229EB0D-B986-4E26-BDF3-305AE3233EB7}"/>
              </a:ext>
            </a:extLst>
          </p:cNvPr>
          <p:cNvSpPr>
            <a:spLocks noGrp="1"/>
          </p:cNvSpPr>
          <p:nvPr>
            <p:ph type="pic" sz="quarter" idx="13"/>
          </p:nvPr>
        </p:nvSpPr>
        <p:spPr>
          <a:xfrm>
            <a:off x="758952" y="883487"/>
            <a:ext cx="4562856" cy="2441448"/>
          </a:xfrm>
          <a:solidFill>
            <a:schemeClr val="accent6"/>
          </a:solidFill>
        </p:spPr>
        <p:txBody>
          <a:bodyPr/>
          <a:lstStyle/>
          <a:p>
            <a:r>
              <a:rPr lang="en-US"/>
              <a:t>Click icon to add picture</a:t>
            </a:r>
          </a:p>
        </p:txBody>
      </p:sp>
      <p:sp>
        <p:nvSpPr>
          <p:cNvPr id="19" name="Picture Placeholder 17">
            <a:extLst>
              <a:ext uri="{FF2B5EF4-FFF2-40B4-BE49-F238E27FC236}">
                <a16:creationId xmlns:a16="http://schemas.microsoft.com/office/drawing/2014/main" id="{37E21EC2-9A85-4522-B6AD-3FF227CACDD7}"/>
              </a:ext>
            </a:extLst>
          </p:cNvPr>
          <p:cNvSpPr>
            <a:spLocks noGrp="1"/>
          </p:cNvSpPr>
          <p:nvPr>
            <p:ph type="pic" sz="quarter" idx="14"/>
          </p:nvPr>
        </p:nvSpPr>
        <p:spPr>
          <a:xfrm>
            <a:off x="758952" y="3593592"/>
            <a:ext cx="4562856" cy="2441448"/>
          </a:xfrm>
          <a:solidFill>
            <a:schemeClr val="accent6"/>
          </a:solidFill>
        </p:spPr>
        <p:txBody>
          <a:bodyPr/>
          <a:lstStyle/>
          <a:p>
            <a:r>
              <a:rPr lang="en-US"/>
              <a:t>Click icon to add picture</a:t>
            </a:r>
          </a:p>
        </p:txBody>
      </p:sp>
      <p:sp>
        <p:nvSpPr>
          <p:cNvPr id="16" name="Content Placeholder 1">
            <a:extLst>
              <a:ext uri="{FF2B5EF4-FFF2-40B4-BE49-F238E27FC236}">
                <a16:creationId xmlns:a16="http://schemas.microsoft.com/office/drawing/2014/main" id="{9F9D0834-E38A-4C71-95D5-A8A2B973AC09}"/>
              </a:ext>
            </a:extLst>
          </p:cNvPr>
          <p:cNvSpPr>
            <a:spLocks noGrp="1"/>
          </p:cNvSpPr>
          <p:nvPr>
            <p:ph idx="1"/>
          </p:nvPr>
        </p:nvSpPr>
        <p:spPr>
          <a:xfrm>
            <a:off x="6095998" y="2970213"/>
            <a:ext cx="4565651" cy="3125787"/>
          </a:xfrm>
        </p:spPr>
        <p:txBody>
          <a:bodyPr>
            <a:normAutofit/>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3198835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1D03AAFC-F6FA-4A24-BE1D-34AE6AD64CD3}"/>
              </a:ext>
              <a:ext uri="{C183D7F6-B498-43B3-948B-1728B52AA6E4}">
                <adec:decorative xmlns:adec="http://schemas.microsoft.com/office/drawing/2017/decorative" val="1"/>
              </a:ext>
            </a:extLst>
          </p:cNvPr>
          <p:cNvSpPr/>
          <p:nvPr userDrawn="1"/>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Picture Placeholder 11">
            <a:extLst>
              <a:ext uri="{FF2B5EF4-FFF2-40B4-BE49-F238E27FC236}">
                <a16:creationId xmlns:a16="http://schemas.microsoft.com/office/drawing/2014/main" id="{82190B39-D040-425A-9AD6-58A7533FEA6D}"/>
              </a:ext>
            </a:extLst>
          </p:cNvPr>
          <p:cNvSpPr>
            <a:spLocks noGrp="1"/>
          </p:cNvSpPr>
          <p:nvPr>
            <p:ph type="pic" sz="quarter" idx="13"/>
          </p:nvPr>
        </p:nvSpPr>
        <p:spPr>
          <a:xfrm>
            <a:off x="746760" y="756284"/>
            <a:ext cx="10698480" cy="5349240"/>
          </a:xfrm>
          <a:solidFill>
            <a:schemeClr val="accent6"/>
          </a:solidFill>
        </p:spPr>
        <p:txBody>
          <a:bodyPr/>
          <a:lstStyle/>
          <a:p>
            <a:r>
              <a:rPr lang="en-US"/>
              <a:t>Click icon to add picture</a:t>
            </a:r>
          </a:p>
        </p:txBody>
      </p:sp>
      <p:sp>
        <p:nvSpPr>
          <p:cNvPr id="15" name="Title 16">
            <a:extLst>
              <a:ext uri="{FF2B5EF4-FFF2-40B4-BE49-F238E27FC236}">
                <a16:creationId xmlns:a16="http://schemas.microsoft.com/office/drawing/2014/main" id="{8950CCE3-163E-46A1-B489-395F3F75FE34}"/>
              </a:ext>
            </a:extLst>
          </p:cNvPr>
          <p:cNvSpPr>
            <a:spLocks noGrp="1"/>
          </p:cNvSpPr>
          <p:nvPr>
            <p:ph type="ctrTitle"/>
          </p:nvPr>
        </p:nvSpPr>
        <p:spPr>
          <a:xfrm>
            <a:off x="7333488" y="1517904"/>
            <a:ext cx="3749040" cy="2796945"/>
          </a:xfrm>
        </p:spPr>
        <p:txBody>
          <a:bodyPr anchor="ctr">
            <a:normAutofit/>
          </a:bodyPr>
          <a:lstStyle>
            <a:lvl1pPr>
              <a:defRPr sz="6000"/>
            </a:lvl1pPr>
          </a:lstStyle>
          <a:p>
            <a:pPr algn="l"/>
            <a:r>
              <a:rPr lang="en-US"/>
              <a:t>Click to edit Master title style</a:t>
            </a:r>
          </a:p>
        </p:txBody>
      </p:sp>
      <p:sp>
        <p:nvSpPr>
          <p:cNvPr id="16" name="Subtitle 17">
            <a:extLst>
              <a:ext uri="{FF2B5EF4-FFF2-40B4-BE49-F238E27FC236}">
                <a16:creationId xmlns:a16="http://schemas.microsoft.com/office/drawing/2014/main" id="{81E38157-454C-44D5-8D2B-A220A53D780E}"/>
              </a:ext>
            </a:extLst>
          </p:cNvPr>
          <p:cNvSpPr>
            <a:spLocks noGrp="1"/>
          </p:cNvSpPr>
          <p:nvPr>
            <p:ph type="subTitle" idx="1"/>
          </p:nvPr>
        </p:nvSpPr>
        <p:spPr>
          <a:xfrm>
            <a:off x="7333488" y="4479368"/>
            <a:ext cx="3666744" cy="1616631"/>
          </a:xfrm>
        </p:spPr>
        <p:txBody>
          <a:bodyPr/>
          <a:lstStyle>
            <a:lvl1pPr marL="0" indent="0">
              <a:buNone/>
              <a:defRPr/>
            </a:lvl1pPr>
          </a:lstStyle>
          <a:p>
            <a:pPr algn="l"/>
            <a:r>
              <a:rPr lang="en-US"/>
              <a:t>Click to edit Master subtitle style</a:t>
            </a:r>
          </a:p>
        </p:txBody>
      </p:sp>
    </p:spTree>
    <p:extLst>
      <p:ext uri="{BB962C8B-B14F-4D97-AF65-F5344CB8AC3E}">
        <p14:creationId xmlns:p14="http://schemas.microsoft.com/office/powerpoint/2010/main" val="1730548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Chart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C5BB2-C09C-49B0-BAFA-DE1801CD3E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A47C21-944D-47FE-9519-A255188371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2512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8EDA639-2F5C-4255-BE42-C41A5ABBC24D}"/>
              </a:ext>
              <a:ext uri="{C183D7F6-B498-43B3-948B-1728B52AA6E4}">
                <adec:decorative xmlns:adec="http://schemas.microsoft.com/office/drawing/2017/decorative" val="1"/>
              </a:ext>
            </a:extLst>
          </p:cNvPr>
          <p:cNvSpPr/>
          <p:nvPr userDrawn="1"/>
        </p:nvSpPr>
        <p:spPr>
          <a:xfrm>
            <a:off x="0" y="0"/>
            <a:ext cx="12192000" cy="6867524"/>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6" name="Rectangle 5">
            <a:extLst>
              <a:ext uri="{FF2B5EF4-FFF2-40B4-BE49-F238E27FC236}">
                <a16:creationId xmlns:a16="http://schemas.microsoft.com/office/drawing/2014/main" id="{E96D6DC8-1218-45DD-BCD3-DF21DFA5B10A}"/>
              </a:ext>
              <a:ext uri="{C183D7F6-B498-43B3-948B-1728B52AA6E4}">
                <adec:decorative xmlns:adec="http://schemas.microsoft.com/office/drawing/2017/decorative" val="1"/>
              </a:ext>
            </a:extLst>
          </p:cNvPr>
          <p:cNvSpPr/>
          <p:nvPr userDrawn="1"/>
        </p:nvSpPr>
        <p:spPr>
          <a:xfrm>
            <a:off x="762000" y="766762"/>
            <a:ext cx="10668000" cy="533400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a:extLst>
              <a:ext uri="{FF2B5EF4-FFF2-40B4-BE49-F238E27FC236}">
                <a16:creationId xmlns:a16="http://schemas.microsoft.com/office/drawing/2014/main" id="{8A58F504-65F1-4BFD-A987-54F78AD52D41}"/>
              </a:ext>
            </a:extLst>
          </p:cNvPr>
          <p:cNvSpPr>
            <a:spLocks noGrp="1"/>
          </p:cNvSpPr>
          <p:nvPr>
            <p:ph type="pic" sz="quarter" idx="13"/>
          </p:nvPr>
        </p:nvSpPr>
        <p:spPr>
          <a:xfrm>
            <a:off x="758952" y="749808"/>
            <a:ext cx="10744200" cy="5394960"/>
          </a:xfrm>
          <a:solidFill>
            <a:schemeClr val="accent6"/>
          </a:solidFill>
        </p:spPr>
        <p:txBody>
          <a:bodyPr/>
          <a:lstStyle/>
          <a:p>
            <a:r>
              <a:rPr lang="en-US"/>
              <a:t>Click icon to add picture</a:t>
            </a:r>
          </a:p>
        </p:txBody>
      </p:sp>
      <p:sp>
        <p:nvSpPr>
          <p:cNvPr id="13" name="Title 16">
            <a:extLst>
              <a:ext uri="{FF2B5EF4-FFF2-40B4-BE49-F238E27FC236}">
                <a16:creationId xmlns:a16="http://schemas.microsoft.com/office/drawing/2014/main" id="{0B9261BF-90C7-41A0-8711-97168C7479D9}"/>
              </a:ext>
            </a:extLst>
          </p:cNvPr>
          <p:cNvSpPr>
            <a:spLocks noGrp="1"/>
          </p:cNvSpPr>
          <p:nvPr>
            <p:ph type="ctrTitle"/>
          </p:nvPr>
        </p:nvSpPr>
        <p:spPr>
          <a:xfrm>
            <a:off x="6611112" y="1517904"/>
            <a:ext cx="4480560" cy="2796945"/>
          </a:xfrm>
        </p:spPr>
        <p:txBody>
          <a:bodyPr anchor="ctr">
            <a:normAutofit/>
          </a:bodyPr>
          <a:lstStyle>
            <a:lvl1pPr>
              <a:defRPr sz="4400"/>
            </a:lvl1pPr>
          </a:lstStyle>
          <a:p>
            <a:pPr algn="l"/>
            <a:r>
              <a:rPr lang="en-US"/>
              <a:t>Click to edit Master title style</a:t>
            </a:r>
          </a:p>
        </p:txBody>
      </p:sp>
      <p:sp>
        <p:nvSpPr>
          <p:cNvPr id="14" name="Subtitle 17">
            <a:extLst>
              <a:ext uri="{FF2B5EF4-FFF2-40B4-BE49-F238E27FC236}">
                <a16:creationId xmlns:a16="http://schemas.microsoft.com/office/drawing/2014/main" id="{305C0D07-994F-4143-B88E-32EED69E7F65}"/>
              </a:ext>
            </a:extLst>
          </p:cNvPr>
          <p:cNvSpPr>
            <a:spLocks noGrp="1"/>
          </p:cNvSpPr>
          <p:nvPr>
            <p:ph type="subTitle" idx="1"/>
          </p:nvPr>
        </p:nvSpPr>
        <p:spPr>
          <a:xfrm>
            <a:off x="6611112" y="4425696"/>
            <a:ext cx="4059936" cy="1189912"/>
          </a:xfrm>
        </p:spPr>
        <p:txBody>
          <a:bodyPr/>
          <a:lstStyle>
            <a:lvl1pPr marL="0" indent="0">
              <a:buNone/>
              <a:defRPr/>
            </a:lvl1pPr>
          </a:lstStyle>
          <a:p>
            <a:pPr algn="l"/>
            <a:r>
              <a:rPr lang="en-US"/>
              <a:t>Click to edit Master subtitle style</a:t>
            </a:r>
          </a:p>
        </p:txBody>
      </p:sp>
    </p:spTree>
    <p:extLst>
      <p:ext uri="{BB962C8B-B14F-4D97-AF65-F5344CB8AC3E}">
        <p14:creationId xmlns:p14="http://schemas.microsoft.com/office/powerpoint/2010/main" val="2822526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D85A6-A4E6-4160-BE43-8146A9894647}"/>
              </a:ext>
            </a:extLst>
          </p:cNvPr>
          <p:cNvSpPr>
            <a:spLocks noGrp="1"/>
          </p:cNvSpPr>
          <p:nvPr>
            <p:ph type="title"/>
          </p:nvPr>
        </p:nvSpPr>
        <p:spPr/>
        <p:txBody>
          <a:bodyPr/>
          <a:lstStyle/>
          <a:p>
            <a:r>
              <a:rPr lang="en-US"/>
              <a:t>Click to edit Master title style</a:t>
            </a:r>
          </a:p>
        </p:txBody>
      </p:sp>
      <p:sp>
        <p:nvSpPr>
          <p:cNvPr id="29" name="Picture Placeholder 28">
            <a:extLst>
              <a:ext uri="{FF2B5EF4-FFF2-40B4-BE49-F238E27FC236}">
                <a16:creationId xmlns:a16="http://schemas.microsoft.com/office/drawing/2014/main" id="{26E6BD11-82A7-4729-AD05-B0676F9B1F5F}"/>
              </a:ext>
            </a:extLst>
          </p:cNvPr>
          <p:cNvSpPr>
            <a:spLocks noGrp="1"/>
          </p:cNvSpPr>
          <p:nvPr>
            <p:ph type="pic" sz="quarter" idx="21"/>
          </p:nvPr>
        </p:nvSpPr>
        <p:spPr>
          <a:xfrm>
            <a:off x="1504950" y="2861595"/>
            <a:ext cx="1828800" cy="1993392"/>
          </a:xfrm>
          <a:solidFill>
            <a:schemeClr val="accent6"/>
          </a:solidFill>
        </p:spPr>
        <p:txBody>
          <a:bodyPr/>
          <a:lstStyle/>
          <a:p>
            <a:r>
              <a:rPr lang="en-US"/>
              <a:t>Click icon to add picture</a:t>
            </a:r>
          </a:p>
        </p:txBody>
      </p:sp>
      <p:sp>
        <p:nvSpPr>
          <p:cNvPr id="19" name="Text Placeholder 18">
            <a:extLst>
              <a:ext uri="{FF2B5EF4-FFF2-40B4-BE49-F238E27FC236}">
                <a16:creationId xmlns:a16="http://schemas.microsoft.com/office/drawing/2014/main" id="{6E08135B-D6D5-401C-B151-CDCB20550F16}"/>
              </a:ext>
            </a:extLst>
          </p:cNvPr>
          <p:cNvSpPr>
            <a:spLocks noGrp="1"/>
          </p:cNvSpPr>
          <p:nvPr>
            <p:ph type="body" sz="quarter" idx="13" hasCustomPrompt="1"/>
          </p:nvPr>
        </p:nvSpPr>
        <p:spPr>
          <a:xfrm>
            <a:off x="1508760" y="4855464"/>
            <a:ext cx="1828800" cy="594360"/>
          </a:xfrm>
        </p:spPr>
        <p:txBody>
          <a:bodyPr anchor="b" anchorCtr="0">
            <a:normAutofit/>
          </a:bodyPr>
          <a:lstStyle>
            <a:lvl1pPr marL="0" indent="0">
              <a:buNone/>
              <a:defRPr sz="2000" b="1">
                <a:latin typeface="+mj-lt"/>
              </a:defRPr>
            </a:lvl1pPr>
            <a:lvl2pPr marL="365760" indent="0">
              <a:buFont typeface="Arial" panose="020B0604020202020204" pitchFamily="34" charset="0"/>
              <a:buNone/>
              <a:defRPr/>
            </a:lvl2pPr>
            <a:lvl3pPr marL="365760" indent="0">
              <a:buNone/>
              <a:defRPr/>
            </a:lvl3pPr>
            <a:lvl4pPr marL="640080" indent="0">
              <a:buFont typeface="Arial" panose="020B0604020202020204" pitchFamily="34" charset="0"/>
              <a:buNone/>
              <a:defRPr/>
            </a:lvl4pPr>
            <a:lvl5pPr marL="612648" indent="0">
              <a:buNone/>
              <a:defRPr/>
            </a:lvl5pPr>
          </a:lstStyle>
          <a:p>
            <a:pPr lvl="0"/>
            <a:r>
              <a:rPr lang="en-US"/>
              <a:t>Name</a:t>
            </a:r>
          </a:p>
        </p:txBody>
      </p:sp>
      <p:sp>
        <p:nvSpPr>
          <p:cNvPr id="21" name="Text Placeholder 20">
            <a:extLst>
              <a:ext uri="{FF2B5EF4-FFF2-40B4-BE49-F238E27FC236}">
                <a16:creationId xmlns:a16="http://schemas.microsoft.com/office/drawing/2014/main" id="{FA587696-63FF-4232-8879-488DFE1C31EA}"/>
              </a:ext>
            </a:extLst>
          </p:cNvPr>
          <p:cNvSpPr>
            <a:spLocks noGrp="1"/>
          </p:cNvSpPr>
          <p:nvPr>
            <p:ph type="body" sz="quarter" idx="14" hasCustomPrompt="1"/>
          </p:nvPr>
        </p:nvSpPr>
        <p:spPr>
          <a:xfrm>
            <a:off x="1504950" y="5468112"/>
            <a:ext cx="1828800" cy="594360"/>
          </a:xfrm>
        </p:spPr>
        <p:txBody>
          <a:bodyPr>
            <a:noAutofit/>
          </a:bodyPr>
          <a:lstStyle>
            <a:lvl1pPr marL="0" indent="0">
              <a:buNone/>
              <a:defRPr sz="1600"/>
            </a:lvl1pPr>
            <a:lvl2pPr marL="365760" indent="0">
              <a:buFont typeface="Arial" panose="020B0604020202020204" pitchFamily="34" charset="0"/>
              <a:buNone/>
              <a:defRPr sz="1600"/>
            </a:lvl2pPr>
            <a:lvl3pPr marL="365760" indent="0">
              <a:buNone/>
              <a:defRPr sz="1600"/>
            </a:lvl3pPr>
            <a:lvl4pPr marL="640080" indent="0">
              <a:buFont typeface="Arial" panose="020B0604020202020204" pitchFamily="34" charset="0"/>
              <a:buNone/>
              <a:defRPr sz="1600"/>
            </a:lvl4pPr>
            <a:lvl5pPr marL="612648" indent="0">
              <a:buNone/>
              <a:defRPr sz="1600"/>
            </a:lvl5pPr>
          </a:lstStyle>
          <a:p>
            <a:pPr lvl="0"/>
            <a:r>
              <a:rPr lang="en-US"/>
              <a:t>Title</a:t>
            </a:r>
          </a:p>
        </p:txBody>
      </p:sp>
      <p:sp>
        <p:nvSpPr>
          <p:cNvPr id="30" name="Picture Placeholder 28">
            <a:extLst>
              <a:ext uri="{FF2B5EF4-FFF2-40B4-BE49-F238E27FC236}">
                <a16:creationId xmlns:a16="http://schemas.microsoft.com/office/drawing/2014/main" id="{96507A97-E180-468F-B641-141DBA738642}"/>
              </a:ext>
            </a:extLst>
          </p:cNvPr>
          <p:cNvSpPr>
            <a:spLocks noGrp="1"/>
          </p:cNvSpPr>
          <p:nvPr>
            <p:ph type="pic" sz="quarter" idx="22"/>
          </p:nvPr>
        </p:nvSpPr>
        <p:spPr>
          <a:xfrm>
            <a:off x="3953511" y="2861595"/>
            <a:ext cx="1828800" cy="1993392"/>
          </a:xfrm>
          <a:solidFill>
            <a:schemeClr val="accent6"/>
          </a:solidFill>
        </p:spPr>
        <p:txBody>
          <a:bodyPr/>
          <a:lstStyle/>
          <a:p>
            <a:r>
              <a:rPr lang="en-US"/>
              <a:t>Click icon to add picture</a:t>
            </a:r>
          </a:p>
        </p:txBody>
      </p:sp>
      <p:sp>
        <p:nvSpPr>
          <p:cNvPr id="22" name="Text Placeholder 18">
            <a:extLst>
              <a:ext uri="{FF2B5EF4-FFF2-40B4-BE49-F238E27FC236}">
                <a16:creationId xmlns:a16="http://schemas.microsoft.com/office/drawing/2014/main" id="{49BB8F01-AE51-4455-BE0F-8972415A0C06}"/>
              </a:ext>
            </a:extLst>
          </p:cNvPr>
          <p:cNvSpPr>
            <a:spLocks noGrp="1"/>
          </p:cNvSpPr>
          <p:nvPr>
            <p:ph type="body" sz="quarter" idx="15" hasCustomPrompt="1"/>
          </p:nvPr>
        </p:nvSpPr>
        <p:spPr>
          <a:xfrm>
            <a:off x="3942757" y="4854889"/>
            <a:ext cx="1828800" cy="594360"/>
          </a:xfrm>
        </p:spPr>
        <p:txBody>
          <a:bodyPr anchor="b" anchorCtr="0">
            <a:normAutofit/>
          </a:bodyPr>
          <a:lstStyle>
            <a:lvl1pPr marL="0" indent="0">
              <a:buNone/>
              <a:defRPr sz="2000" b="1">
                <a:latin typeface="+mj-lt"/>
              </a:defRPr>
            </a:lvl1pPr>
            <a:lvl2pPr marL="365760" indent="0">
              <a:buFont typeface="Arial" panose="020B0604020202020204" pitchFamily="34" charset="0"/>
              <a:buNone/>
              <a:defRPr/>
            </a:lvl2pPr>
            <a:lvl3pPr marL="365760" indent="0">
              <a:buNone/>
              <a:defRPr/>
            </a:lvl3pPr>
            <a:lvl4pPr marL="640080" indent="0">
              <a:buFont typeface="Arial" panose="020B0604020202020204" pitchFamily="34" charset="0"/>
              <a:buNone/>
              <a:defRPr/>
            </a:lvl4pPr>
            <a:lvl5pPr marL="612648" indent="0">
              <a:buNone/>
              <a:defRPr/>
            </a:lvl5pPr>
          </a:lstStyle>
          <a:p>
            <a:pPr lvl="0"/>
            <a:r>
              <a:rPr lang="en-US"/>
              <a:t>Name</a:t>
            </a:r>
          </a:p>
        </p:txBody>
      </p:sp>
      <p:sp>
        <p:nvSpPr>
          <p:cNvPr id="23" name="Text Placeholder 20">
            <a:extLst>
              <a:ext uri="{FF2B5EF4-FFF2-40B4-BE49-F238E27FC236}">
                <a16:creationId xmlns:a16="http://schemas.microsoft.com/office/drawing/2014/main" id="{759D2442-D209-4F87-9F2C-19D73A2412D4}"/>
              </a:ext>
            </a:extLst>
          </p:cNvPr>
          <p:cNvSpPr>
            <a:spLocks noGrp="1"/>
          </p:cNvSpPr>
          <p:nvPr>
            <p:ph type="body" sz="quarter" idx="16" hasCustomPrompt="1"/>
          </p:nvPr>
        </p:nvSpPr>
        <p:spPr>
          <a:xfrm>
            <a:off x="3942757" y="5462491"/>
            <a:ext cx="1828800" cy="594360"/>
          </a:xfrm>
        </p:spPr>
        <p:txBody>
          <a:bodyPr>
            <a:noAutofit/>
          </a:bodyPr>
          <a:lstStyle>
            <a:lvl1pPr marL="0" indent="0">
              <a:buNone/>
              <a:defRPr sz="1600"/>
            </a:lvl1pPr>
            <a:lvl2pPr marL="365760" indent="0">
              <a:buFont typeface="Arial" panose="020B0604020202020204" pitchFamily="34" charset="0"/>
              <a:buNone/>
              <a:defRPr sz="1600"/>
            </a:lvl2pPr>
            <a:lvl3pPr marL="365760" indent="0">
              <a:buNone/>
              <a:defRPr sz="1600"/>
            </a:lvl3pPr>
            <a:lvl4pPr marL="640080" indent="0">
              <a:buFont typeface="Arial" panose="020B0604020202020204" pitchFamily="34" charset="0"/>
              <a:buNone/>
              <a:defRPr sz="1600"/>
            </a:lvl4pPr>
            <a:lvl5pPr marL="612648" indent="0">
              <a:buNone/>
              <a:defRPr sz="1600"/>
            </a:lvl5pPr>
          </a:lstStyle>
          <a:p>
            <a:pPr lvl="0"/>
            <a:r>
              <a:rPr lang="en-US"/>
              <a:t>Title</a:t>
            </a:r>
          </a:p>
        </p:txBody>
      </p:sp>
      <p:sp>
        <p:nvSpPr>
          <p:cNvPr id="31" name="Picture Placeholder 28">
            <a:extLst>
              <a:ext uri="{FF2B5EF4-FFF2-40B4-BE49-F238E27FC236}">
                <a16:creationId xmlns:a16="http://schemas.microsoft.com/office/drawing/2014/main" id="{A850442C-9915-406C-83D9-8EBE8AD3C243}"/>
              </a:ext>
            </a:extLst>
          </p:cNvPr>
          <p:cNvSpPr>
            <a:spLocks noGrp="1"/>
          </p:cNvSpPr>
          <p:nvPr>
            <p:ph type="pic" sz="quarter" idx="23"/>
          </p:nvPr>
        </p:nvSpPr>
        <p:spPr>
          <a:xfrm>
            <a:off x="6391656" y="2861595"/>
            <a:ext cx="1828800" cy="1993392"/>
          </a:xfrm>
          <a:solidFill>
            <a:schemeClr val="accent6"/>
          </a:solidFill>
        </p:spPr>
        <p:txBody>
          <a:bodyPr/>
          <a:lstStyle/>
          <a:p>
            <a:r>
              <a:rPr lang="en-US"/>
              <a:t>Click icon to add picture</a:t>
            </a:r>
          </a:p>
        </p:txBody>
      </p:sp>
      <p:sp>
        <p:nvSpPr>
          <p:cNvPr id="24" name="Text Placeholder 18">
            <a:extLst>
              <a:ext uri="{FF2B5EF4-FFF2-40B4-BE49-F238E27FC236}">
                <a16:creationId xmlns:a16="http://schemas.microsoft.com/office/drawing/2014/main" id="{A596F3D1-5D97-4111-B3D6-FE37290A6B3D}"/>
              </a:ext>
            </a:extLst>
          </p:cNvPr>
          <p:cNvSpPr>
            <a:spLocks noGrp="1"/>
          </p:cNvSpPr>
          <p:nvPr>
            <p:ph type="body" sz="quarter" idx="17" hasCustomPrompt="1"/>
          </p:nvPr>
        </p:nvSpPr>
        <p:spPr>
          <a:xfrm>
            <a:off x="6391656" y="4855464"/>
            <a:ext cx="1828800" cy="594360"/>
          </a:xfrm>
        </p:spPr>
        <p:txBody>
          <a:bodyPr anchor="b" anchorCtr="0">
            <a:normAutofit/>
          </a:bodyPr>
          <a:lstStyle>
            <a:lvl1pPr marL="0" indent="0">
              <a:buNone/>
              <a:defRPr sz="2000" b="1">
                <a:latin typeface="+mj-lt"/>
              </a:defRPr>
            </a:lvl1pPr>
            <a:lvl2pPr marL="365760" indent="0">
              <a:buFont typeface="Arial" panose="020B0604020202020204" pitchFamily="34" charset="0"/>
              <a:buNone/>
              <a:defRPr/>
            </a:lvl2pPr>
            <a:lvl3pPr marL="365760" indent="0">
              <a:buNone/>
              <a:defRPr/>
            </a:lvl3pPr>
            <a:lvl4pPr marL="640080" indent="0">
              <a:buFont typeface="Arial" panose="020B0604020202020204" pitchFamily="34" charset="0"/>
              <a:buNone/>
              <a:defRPr/>
            </a:lvl4pPr>
            <a:lvl5pPr marL="612648" indent="0">
              <a:buNone/>
              <a:defRPr/>
            </a:lvl5pPr>
          </a:lstStyle>
          <a:p>
            <a:pPr lvl="0"/>
            <a:r>
              <a:rPr lang="en-US"/>
              <a:t>Name</a:t>
            </a:r>
          </a:p>
        </p:txBody>
      </p:sp>
      <p:sp>
        <p:nvSpPr>
          <p:cNvPr id="25" name="Text Placeholder 20">
            <a:extLst>
              <a:ext uri="{FF2B5EF4-FFF2-40B4-BE49-F238E27FC236}">
                <a16:creationId xmlns:a16="http://schemas.microsoft.com/office/drawing/2014/main" id="{2D25C272-C21E-4078-818F-B12E10F1827C}"/>
              </a:ext>
            </a:extLst>
          </p:cNvPr>
          <p:cNvSpPr>
            <a:spLocks noGrp="1"/>
          </p:cNvSpPr>
          <p:nvPr>
            <p:ph type="body" sz="quarter" idx="18" hasCustomPrompt="1"/>
          </p:nvPr>
        </p:nvSpPr>
        <p:spPr>
          <a:xfrm>
            <a:off x="6391656" y="5468112"/>
            <a:ext cx="1828800" cy="594360"/>
          </a:xfrm>
        </p:spPr>
        <p:txBody>
          <a:bodyPr>
            <a:noAutofit/>
          </a:bodyPr>
          <a:lstStyle>
            <a:lvl1pPr marL="0" indent="0">
              <a:buNone/>
              <a:defRPr sz="1600"/>
            </a:lvl1pPr>
            <a:lvl2pPr marL="365760" indent="0">
              <a:buFont typeface="Arial" panose="020B0604020202020204" pitchFamily="34" charset="0"/>
              <a:buNone/>
              <a:defRPr sz="1600"/>
            </a:lvl2pPr>
            <a:lvl3pPr marL="365760" indent="0">
              <a:buNone/>
              <a:defRPr sz="1600"/>
            </a:lvl3pPr>
            <a:lvl4pPr marL="640080" indent="0">
              <a:buFont typeface="Arial" panose="020B0604020202020204" pitchFamily="34" charset="0"/>
              <a:buNone/>
              <a:defRPr sz="1600"/>
            </a:lvl4pPr>
            <a:lvl5pPr marL="612648" indent="0">
              <a:buNone/>
              <a:defRPr sz="1600"/>
            </a:lvl5pPr>
          </a:lstStyle>
          <a:p>
            <a:pPr lvl="0"/>
            <a:r>
              <a:rPr lang="en-US"/>
              <a:t>Title</a:t>
            </a:r>
          </a:p>
        </p:txBody>
      </p:sp>
      <p:sp>
        <p:nvSpPr>
          <p:cNvPr id="32" name="Picture Placeholder 28">
            <a:extLst>
              <a:ext uri="{FF2B5EF4-FFF2-40B4-BE49-F238E27FC236}">
                <a16:creationId xmlns:a16="http://schemas.microsoft.com/office/drawing/2014/main" id="{05393806-4E48-45A2-8BD7-0BA36566F3CC}"/>
              </a:ext>
            </a:extLst>
          </p:cNvPr>
          <p:cNvSpPr>
            <a:spLocks noGrp="1"/>
          </p:cNvSpPr>
          <p:nvPr>
            <p:ph type="pic" sz="quarter" idx="24"/>
          </p:nvPr>
        </p:nvSpPr>
        <p:spPr>
          <a:xfrm>
            <a:off x="8833104" y="2862072"/>
            <a:ext cx="1828800" cy="1993392"/>
          </a:xfrm>
          <a:solidFill>
            <a:schemeClr val="accent6"/>
          </a:solidFill>
        </p:spPr>
        <p:txBody>
          <a:bodyPr/>
          <a:lstStyle/>
          <a:p>
            <a:r>
              <a:rPr lang="en-US"/>
              <a:t>Click icon to add picture</a:t>
            </a:r>
          </a:p>
        </p:txBody>
      </p:sp>
      <p:sp>
        <p:nvSpPr>
          <p:cNvPr id="26" name="Text Placeholder 18">
            <a:extLst>
              <a:ext uri="{FF2B5EF4-FFF2-40B4-BE49-F238E27FC236}">
                <a16:creationId xmlns:a16="http://schemas.microsoft.com/office/drawing/2014/main" id="{DD19656C-C87E-4938-A66D-D6836DBC653A}"/>
              </a:ext>
            </a:extLst>
          </p:cNvPr>
          <p:cNvSpPr>
            <a:spLocks noGrp="1"/>
          </p:cNvSpPr>
          <p:nvPr>
            <p:ph type="body" sz="quarter" idx="19" hasCustomPrompt="1"/>
          </p:nvPr>
        </p:nvSpPr>
        <p:spPr>
          <a:xfrm>
            <a:off x="8825653" y="4855651"/>
            <a:ext cx="1828800" cy="594360"/>
          </a:xfrm>
        </p:spPr>
        <p:txBody>
          <a:bodyPr anchor="b" anchorCtr="0">
            <a:normAutofit/>
          </a:bodyPr>
          <a:lstStyle>
            <a:lvl1pPr marL="0" indent="0">
              <a:buNone/>
              <a:defRPr sz="2000" b="1">
                <a:latin typeface="+mj-lt"/>
              </a:defRPr>
            </a:lvl1pPr>
            <a:lvl2pPr marL="365760" indent="0">
              <a:buFont typeface="Arial" panose="020B0604020202020204" pitchFamily="34" charset="0"/>
              <a:buNone/>
              <a:defRPr/>
            </a:lvl2pPr>
            <a:lvl3pPr marL="365760" indent="0">
              <a:buNone/>
              <a:defRPr/>
            </a:lvl3pPr>
            <a:lvl4pPr marL="640080" indent="0">
              <a:buFont typeface="Arial" panose="020B0604020202020204" pitchFamily="34" charset="0"/>
              <a:buNone/>
              <a:defRPr/>
            </a:lvl4pPr>
            <a:lvl5pPr marL="612648" indent="0">
              <a:buNone/>
              <a:defRPr/>
            </a:lvl5pPr>
          </a:lstStyle>
          <a:p>
            <a:pPr lvl="0"/>
            <a:r>
              <a:rPr lang="en-US"/>
              <a:t>Name</a:t>
            </a:r>
          </a:p>
        </p:txBody>
      </p:sp>
      <p:sp>
        <p:nvSpPr>
          <p:cNvPr id="27" name="Text Placeholder 20">
            <a:extLst>
              <a:ext uri="{FF2B5EF4-FFF2-40B4-BE49-F238E27FC236}">
                <a16:creationId xmlns:a16="http://schemas.microsoft.com/office/drawing/2014/main" id="{DF55E1E1-7FB8-465C-B720-E39D43FFECC8}"/>
              </a:ext>
            </a:extLst>
          </p:cNvPr>
          <p:cNvSpPr>
            <a:spLocks noGrp="1"/>
          </p:cNvSpPr>
          <p:nvPr>
            <p:ph type="body" sz="quarter" idx="20" hasCustomPrompt="1"/>
          </p:nvPr>
        </p:nvSpPr>
        <p:spPr>
          <a:xfrm>
            <a:off x="8825653" y="5468299"/>
            <a:ext cx="1828800" cy="594360"/>
          </a:xfrm>
        </p:spPr>
        <p:txBody>
          <a:bodyPr>
            <a:noAutofit/>
          </a:bodyPr>
          <a:lstStyle>
            <a:lvl1pPr marL="0" indent="0">
              <a:buNone/>
              <a:defRPr sz="1600"/>
            </a:lvl1pPr>
            <a:lvl2pPr marL="365760" indent="0">
              <a:buFont typeface="Arial" panose="020B0604020202020204" pitchFamily="34" charset="0"/>
              <a:buNone/>
              <a:defRPr sz="1600"/>
            </a:lvl2pPr>
            <a:lvl3pPr marL="365760" indent="0">
              <a:buNone/>
              <a:defRPr sz="1600"/>
            </a:lvl3pPr>
            <a:lvl4pPr marL="640080" indent="0">
              <a:buFont typeface="Arial" panose="020B0604020202020204" pitchFamily="34" charset="0"/>
              <a:buNone/>
              <a:defRPr sz="1600"/>
            </a:lvl4pPr>
            <a:lvl5pPr marL="612648" indent="0">
              <a:buNone/>
              <a:defRPr sz="1600"/>
            </a:lvl5pPr>
          </a:lstStyle>
          <a:p>
            <a:pPr lvl="0"/>
            <a:r>
              <a:rPr lang="en-US"/>
              <a:t>Title</a:t>
            </a:r>
          </a:p>
        </p:txBody>
      </p:sp>
    </p:spTree>
    <p:extLst>
      <p:ext uri="{BB962C8B-B14F-4D97-AF65-F5344CB8AC3E}">
        <p14:creationId xmlns:p14="http://schemas.microsoft.com/office/powerpoint/2010/main" val="13986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D85A6-A4E6-4160-BE43-8146A9894647}"/>
              </a:ext>
            </a:extLst>
          </p:cNvPr>
          <p:cNvSpPr>
            <a:spLocks noGrp="1"/>
          </p:cNvSpPr>
          <p:nvPr>
            <p:ph type="title"/>
          </p:nvPr>
        </p:nvSpPr>
        <p:spPr/>
        <p:txBody>
          <a:bodyPr/>
          <a:lstStyle/>
          <a:p>
            <a:r>
              <a:rPr lang="en-US"/>
              <a:t>Click to edit Master title style</a:t>
            </a:r>
          </a:p>
        </p:txBody>
      </p:sp>
      <p:sp>
        <p:nvSpPr>
          <p:cNvPr id="10" name="Content Placeholder 9">
            <a:extLst>
              <a:ext uri="{FF2B5EF4-FFF2-40B4-BE49-F238E27FC236}">
                <a16:creationId xmlns:a16="http://schemas.microsoft.com/office/drawing/2014/main" id="{B0FFFD15-4D1A-45CA-9374-373A700D366B}"/>
              </a:ext>
            </a:extLst>
          </p:cNvPr>
          <p:cNvSpPr>
            <a:spLocks noGrp="1"/>
          </p:cNvSpPr>
          <p:nvPr>
            <p:ph sz="quarter" idx="13"/>
          </p:nvPr>
        </p:nvSpPr>
        <p:spPr>
          <a:xfrm>
            <a:off x="838200" y="2181225"/>
            <a:ext cx="10515600" cy="3876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8376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2 column (comparison slid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9D22302-83E3-4E22-93DF-1E5D463B64C3}"/>
              </a:ext>
            </a:extLst>
          </p:cNvPr>
          <p:cNvSpPr>
            <a:spLocks noGrp="1"/>
          </p:cNvSpPr>
          <p:nvPr>
            <p:ph type="title"/>
          </p:nvPr>
        </p:nvSpPr>
        <p:spPr>
          <a:xfrm>
            <a:off x="1517904" y="1517904"/>
            <a:ext cx="9144000" cy="787146"/>
          </a:xfrm>
        </p:spPr>
        <p:txBody>
          <a:bodyPr/>
          <a:lstStyle/>
          <a:p>
            <a:r>
              <a:rPr lang="en-US"/>
              <a:t>Click to edit Master title style</a:t>
            </a:r>
          </a:p>
        </p:txBody>
      </p:sp>
      <p:sp>
        <p:nvSpPr>
          <p:cNvPr id="3" name="Text Placeholder 2">
            <a:extLst>
              <a:ext uri="{FF2B5EF4-FFF2-40B4-BE49-F238E27FC236}">
                <a16:creationId xmlns:a16="http://schemas.microsoft.com/office/drawing/2014/main" id="{EE90CDE0-3FEB-42A0-8BCC-7DADE7D4A621}"/>
              </a:ext>
            </a:extLst>
          </p:cNvPr>
          <p:cNvSpPr>
            <a:spLocks noGrp="1"/>
          </p:cNvSpPr>
          <p:nvPr>
            <p:ph type="body" idx="1"/>
          </p:nvPr>
        </p:nvSpPr>
        <p:spPr>
          <a:xfrm>
            <a:off x="1517905" y="2696718"/>
            <a:ext cx="4334256" cy="60602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778B8B-E9A3-44BE-85A6-3E316659A9B4}"/>
              </a:ext>
            </a:extLst>
          </p:cNvPr>
          <p:cNvSpPr>
            <a:spLocks noGrp="1"/>
          </p:cNvSpPr>
          <p:nvPr>
            <p:ph sz="half" idx="2"/>
          </p:nvPr>
        </p:nvSpPr>
        <p:spPr>
          <a:xfrm>
            <a:off x="1517904" y="3397337"/>
            <a:ext cx="4334256" cy="2449645"/>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BF1BCA-A435-4779-A6FE-15207141F519}"/>
              </a:ext>
            </a:extLst>
          </p:cNvPr>
          <p:cNvSpPr>
            <a:spLocks noGrp="1"/>
          </p:cNvSpPr>
          <p:nvPr>
            <p:ph type="body" sz="quarter" idx="3"/>
          </p:nvPr>
        </p:nvSpPr>
        <p:spPr>
          <a:xfrm>
            <a:off x="6336792" y="2696718"/>
            <a:ext cx="4334256" cy="60602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9B1923-9749-49E3-88FA-75C326E6719A}"/>
              </a:ext>
            </a:extLst>
          </p:cNvPr>
          <p:cNvSpPr>
            <a:spLocks noGrp="1"/>
          </p:cNvSpPr>
          <p:nvPr>
            <p:ph sz="quarter" idx="4"/>
          </p:nvPr>
        </p:nvSpPr>
        <p:spPr>
          <a:xfrm>
            <a:off x="6336792" y="3397337"/>
            <a:ext cx="4334256" cy="2449645"/>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2833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B1D84C-7934-4E5B-B6E4-A1D6EC299551}"/>
              </a:ext>
            </a:extLst>
          </p:cNvPr>
          <p:cNvSpPr>
            <a:spLocks noGrp="1"/>
          </p:cNvSpPr>
          <p:nvPr>
            <p:ph type="title"/>
          </p:nvPr>
        </p:nvSpPr>
        <p:spPr>
          <a:xfrm>
            <a:off x="1517904" y="1517904"/>
            <a:ext cx="9144000" cy="1344168"/>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5F6A990F-40AC-447A-964A-840C94A6471A}"/>
              </a:ext>
            </a:extLst>
          </p:cNvPr>
          <p:cNvSpPr>
            <a:spLocks noGrp="1"/>
          </p:cNvSpPr>
          <p:nvPr>
            <p:ph type="body" idx="1"/>
          </p:nvPr>
        </p:nvSpPr>
        <p:spPr>
          <a:xfrm>
            <a:off x="1517904" y="2971800"/>
            <a:ext cx="9144000" cy="31272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D832A1-FFBA-48B6-B2D0-E5414F12838B}"/>
              </a:ext>
            </a:extLst>
          </p:cNvPr>
          <p:cNvSpPr>
            <a:spLocks noGrp="1"/>
          </p:cNvSpPr>
          <p:nvPr>
            <p:ph type="dt" sz="half" idx="2"/>
          </p:nvPr>
        </p:nvSpPr>
        <p:spPr>
          <a:xfrm>
            <a:off x="8805672" y="6400800"/>
            <a:ext cx="1865376" cy="365125"/>
          </a:xfrm>
          <a:prstGeom prst="rect">
            <a:avLst/>
          </a:prstGeom>
        </p:spPr>
        <p:txBody>
          <a:bodyPr vert="horz" lIns="91440" tIns="45720" rIns="91440" bIns="45720" rtlCol="0" anchor="ctr"/>
          <a:lstStyle>
            <a:lvl1pPr algn="r">
              <a:defRPr sz="1000">
                <a:solidFill>
                  <a:schemeClr val="tx1"/>
                </a:solidFill>
              </a:defRPr>
            </a:lvl1pPr>
          </a:lstStyle>
          <a:p>
            <a:pPr algn="r"/>
            <a:r>
              <a:rPr lang="en-US"/>
              <a:t>3/1/20XX</a:t>
            </a:r>
          </a:p>
        </p:txBody>
      </p:sp>
      <p:sp>
        <p:nvSpPr>
          <p:cNvPr id="5" name="Footer Placeholder 4">
            <a:extLst>
              <a:ext uri="{FF2B5EF4-FFF2-40B4-BE49-F238E27FC236}">
                <a16:creationId xmlns:a16="http://schemas.microsoft.com/office/drawing/2014/main" id="{0F933EC1-4EE2-4453-841C-CFDFE708948E}"/>
              </a:ext>
            </a:extLst>
          </p:cNvPr>
          <p:cNvSpPr>
            <a:spLocks noGrp="1"/>
          </p:cNvSpPr>
          <p:nvPr>
            <p:ph type="ftr" sz="quarter" idx="3"/>
          </p:nvPr>
        </p:nvSpPr>
        <p:spPr>
          <a:xfrm>
            <a:off x="758952" y="6400800"/>
            <a:ext cx="6099048" cy="365125"/>
          </a:xfrm>
          <a:prstGeom prst="rect">
            <a:avLst/>
          </a:prstGeom>
        </p:spPr>
        <p:txBody>
          <a:bodyPr vert="horz" lIns="91440" tIns="45720" rIns="91440" bIns="45720" rtlCol="0" anchor="ctr"/>
          <a:lstStyle>
            <a:lvl1pPr algn="l">
              <a:defRPr sz="1000">
                <a:solidFill>
                  <a:schemeClr val="tx1"/>
                </a:solidFill>
              </a:defRPr>
            </a:lvl1pPr>
          </a:lstStyle>
          <a:p>
            <a:r>
              <a:rPr lang="en-US" sz="1000"/>
              <a:t>Sample footer text</a:t>
            </a:r>
          </a:p>
        </p:txBody>
      </p:sp>
      <p:sp>
        <p:nvSpPr>
          <p:cNvPr id="6" name="Slide Number Placeholder 5">
            <a:extLst>
              <a:ext uri="{FF2B5EF4-FFF2-40B4-BE49-F238E27FC236}">
                <a16:creationId xmlns:a16="http://schemas.microsoft.com/office/drawing/2014/main" id="{C3CEBA78-E732-44EF-BA0B-FC42F7931311}"/>
              </a:ext>
            </a:extLst>
          </p:cNvPr>
          <p:cNvSpPr>
            <a:spLocks noGrp="1"/>
          </p:cNvSpPr>
          <p:nvPr>
            <p:ph type="sldNum" sz="quarter" idx="4"/>
          </p:nvPr>
        </p:nvSpPr>
        <p:spPr>
          <a:xfrm>
            <a:off x="10899648" y="6400800"/>
            <a:ext cx="530352" cy="365125"/>
          </a:xfrm>
          <a:prstGeom prst="rect">
            <a:avLst/>
          </a:prstGeom>
        </p:spPr>
        <p:txBody>
          <a:bodyPr vert="horz" lIns="91440" tIns="45720" rIns="91440" bIns="45720" rtlCol="0" anchor="ctr"/>
          <a:lstStyle>
            <a:lvl1pPr algn="r">
              <a:defRPr sz="1000" b="1">
                <a:solidFill>
                  <a:schemeClr val="tx1"/>
                </a:solidFill>
              </a:defRPr>
            </a:lvl1pPr>
          </a:lstStyle>
          <a:p>
            <a:fld id="{CB1E4CB7-CB13-4810-BF18-BE31AFC64F93}" type="slidenum">
              <a:rPr lang="en-US" smtClean="0"/>
              <a:pPr/>
              <a:t>‹#›</a:t>
            </a:fld>
            <a:endParaRPr lang="en-US" sz="1000"/>
          </a:p>
        </p:txBody>
      </p:sp>
      <p:sp>
        <p:nvSpPr>
          <p:cNvPr id="8" name="Freeform: Shape 7">
            <a:extLst>
              <a:ext uri="{FF2B5EF4-FFF2-40B4-BE49-F238E27FC236}">
                <a16:creationId xmlns:a16="http://schemas.microsoft.com/office/drawing/2014/main" id="{49306479-8C4D-4E4A-A330-DFC80A8A01BE}"/>
              </a:ext>
            </a:extLst>
          </p:cNvPr>
          <p:cNvSpPr/>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290441880"/>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5" r:id="rId3"/>
    <p:sldLayoutId id="2147483663" r:id="rId4"/>
    <p:sldLayoutId id="2147483650" r:id="rId5"/>
    <p:sldLayoutId id="2147483664" r:id="rId6"/>
    <p:sldLayoutId id="2147483669" r:id="rId7"/>
    <p:sldLayoutId id="2147483654" r:id="rId8"/>
    <p:sldLayoutId id="2147483653" r:id="rId9"/>
    <p:sldLayoutId id="2147483670" r:id="rId10"/>
    <p:sldLayoutId id="2147483662" r:id="rId11"/>
    <p:sldLayoutId id="2147483666" r:id="rId12"/>
  </p:sldLayoutIdLst>
  <p:hf hdr="0"/>
  <p:txStyles>
    <p:titleStyle>
      <a:lvl1pPr algn="l" defTabSz="914400" rtl="0" eaLnBrk="1" latinLnBrk="0" hangingPunct="1">
        <a:lnSpc>
          <a:spcPct val="95000"/>
        </a:lnSpc>
        <a:spcBef>
          <a:spcPct val="0"/>
        </a:spcBef>
        <a:buNone/>
        <a:defRPr sz="4200" kern="1200" spc="-50" baseline="0">
          <a:solidFill>
            <a:schemeClr val="tx1"/>
          </a:solidFill>
          <a:latin typeface="+mj-lt"/>
          <a:ea typeface="+mj-ea"/>
          <a:cs typeface="+mj-cs"/>
        </a:defRPr>
      </a:lvl1pPr>
    </p:titleStyle>
    <p:bodyStyle>
      <a:lvl1pPr marL="365760" indent="-365760" algn="l" defTabSz="914400" rtl="0" eaLnBrk="1" latinLnBrk="0" hangingPunct="1">
        <a:lnSpc>
          <a:spcPct val="105000"/>
        </a:lnSpc>
        <a:spcBef>
          <a:spcPts val="900"/>
        </a:spcBef>
        <a:buClr>
          <a:schemeClr val="accent5"/>
        </a:buClr>
        <a:buFont typeface="Avenir Next LT Pro" panose="020B0504020202020204" pitchFamily="34" charset="0"/>
        <a:buChar char="+"/>
        <a:defRPr sz="2600" kern="1200">
          <a:solidFill>
            <a:schemeClr val="tx1"/>
          </a:solidFill>
          <a:latin typeface="+mn-lt"/>
          <a:ea typeface="+mn-ea"/>
          <a:cs typeface="+mn-cs"/>
        </a:defRPr>
      </a:lvl1pPr>
      <a:lvl2pPr marL="365760" indent="0" algn="l" defTabSz="914400" rtl="0" eaLnBrk="1" latinLnBrk="0" hangingPunct="1">
        <a:lnSpc>
          <a:spcPct val="105000"/>
        </a:lnSpc>
        <a:spcBef>
          <a:spcPts val="9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640080"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2000" kern="1200">
          <a:solidFill>
            <a:schemeClr val="tx1"/>
          </a:solidFill>
          <a:latin typeface="+mn-lt"/>
          <a:ea typeface="+mn-ea"/>
          <a:cs typeface="+mn-cs"/>
        </a:defRPr>
      </a:lvl3pPr>
      <a:lvl4pPr marL="640080" indent="0" algn="l" defTabSz="914400" rtl="0" eaLnBrk="1" latinLnBrk="0" hangingPunct="1">
        <a:lnSpc>
          <a:spcPct val="105000"/>
        </a:lnSpc>
        <a:spcBef>
          <a:spcPts val="600"/>
        </a:spcBef>
        <a:buFontTx/>
        <a:buNone/>
        <a:defRPr sz="1800" i="1" kern="1200">
          <a:solidFill>
            <a:schemeClr val="tx1">
              <a:lumMod val="75000"/>
              <a:lumOff val="25000"/>
            </a:schemeClr>
          </a:solidFill>
          <a:latin typeface="+mn-lt"/>
          <a:ea typeface="+mn-ea"/>
          <a:cs typeface="+mn-cs"/>
        </a:defRPr>
      </a:lvl4pPr>
      <a:lvl5pPr marL="886968"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6.t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5.xml"/><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9.ti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C60B4E40-ED59-4DFA-97D2-04570E2808BD}"/>
              </a:ext>
            </a:extLst>
          </p:cNvPr>
          <p:cNvSpPr>
            <a:spLocks noGrp="1"/>
          </p:cNvSpPr>
          <p:nvPr>
            <p:ph type="ctrTitle"/>
          </p:nvPr>
        </p:nvSpPr>
        <p:spPr>
          <a:xfrm>
            <a:off x="762000" y="839336"/>
            <a:ext cx="4123899" cy="3475513"/>
          </a:xfrm>
        </p:spPr>
        <p:txBody>
          <a:bodyPr anchor="ctr">
            <a:normAutofit fontScale="90000"/>
          </a:bodyPr>
          <a:lstStyle/>
          <a:p>
            <a:r>
              <a:rPr lang="en" sz="5400" b="1" dirty="0">
                <a:latin typeface="Arial"/>
                <a:cs typeface="Arial"/>
              </a:rPr>
              <a:t>Celebrating our nation's wildland firefighters on #NWFFD</a:t>
            </a:r>
            <a:endParaRPr lang="en-US" dirty="0">
              <a:latin typeface="Arial"/>
              <a:cs typeface="Arial"/>
            </a:endParaRPr>
          </a:p>
        </p:txBody>
      </p:sp>
      <p:sp>
        <p:nvSpPr>
          <p:cNvPr id="20" name="Subtitle 19">
            <a:extLst>
              <a:ext uri="{FF2B5EF4-FFF2-40B4-BE49-F238E27FC236}">
                <a16:creationId xmlns:a16="http://schemas.microsoft.com/office/drawing/2014/main" id="{35E6FB68-BA70-4F6F-9874-1F349422D895}"/>
              </a:ext>
            </a:extLst>
          </p:cNvPr>
          <p:cNvSpPr>
            <a:spLocks noGrp="1"/>
          </p:cNvSpPr>
          <p:nvPr>
            <p:ph type="subTitle" idx="1"/>
          </p:nvPr>
        </p:nvSpPr>
        <p:spPr>
          <a:xfrm>
            <a:off x="762000" y="4570807"/>
            <a:ext cx="4123899" cy="1524000"/>
          </a:xfrm>
        </p:spPr>
        <p:txBody>
          <a:bodyPr vert="horz" lIns="91440" tIns="45720" rIns="91440" bIns="45720" rtlCol="0" anchor="t">
            <a:normAutofit/>
          </a:bodyPr>
          <a:lstStyle/>
          <a:p>
            <a:pPr algn="l">
              <a:lnSpc>
                <a:spcPct val="100000"/>
              </a:lnSpc>
              <a:spcBef>
                <a:spcPts val="0"/>
              </a:spcBef>
              <a:buSzPts val="1600"/>
            </a:pPr>
            <a:r>
              <a:rPr lang="en-US" sz="2000">
                <a:latin typeface="Arial"/>
                <a:cs typeface="Arial"/>
              </a:rPr>
              <a:t>National Wildland Firefighter Day</a:t>
            </a:r>
          </a:p>
          <a:p>
            <a:pPr>
              <a:lnSpc>
                <a:spcPct val="100000"/>
              </a:lnSpc>
              <a:spcBef>
                <a:spcPts val="0"/>
              </a:spcBef>
              <a:buSzPts val="1600"/>
            </a:pPr>
            <a:r>
              <a:rPr lang="en-US" sz="1600" i="1">
                <a:latin typeface="Arial"/>
                <a:cs typeface="Arial"/>
              </a:rPr>
              <a:t>Established July 2, 2022</a:t>
            </a:r>
          </a:p>
        </p:txBody>
      </p:sp>
      <p:pic>
        <p:nvPicPr>
          <p:cNvPr id="5" name="Picture 4" descr="Wildland Firefighter Day overlay graphic">
            <a:extLst>
              <a:ext uri="{FF2B5EF4-FFF2-40B4-BE49-F238E27FC236}">
                <a16:creationId xmlns:a16="http://schemas.microsoft.com/office/drawing/2014/main" id="{40555D31-DD17-4E4F-ADC6-7400A898B7DB}"/>
              </a:ext>
            </a:extLst>
          </p:cNvPr>
          <p:cNvPicPr>
            <a:picLocks noChangeAspect="1"/>
          </p:cNvPicPr>
          <p:nvPr/>
        </p:nvPicPr>
        <p:blipFill>
          <a:blip r:embed="rId3"/>
          <a:stretch>
            <a:fillRect/>
          </a:stretch>
        </p:blipFill>
        <p:spPr>
          <a:xfrm>
            <a:off x="5957415" y="131618"/>
            <a:ext cx="5743575" cy="5673436"/>
          </a:xfrm>
          <a:prstGeom prst="rect">
            <a:avLst/>
          </a:prstGeom>
        </p:spPr>
      </p:pic>
    </p:spTree>
    <p:extLst>
      <p:ext uri="{BB962C8B-B14F-4D97-AF65-F5344CB8AC3E}">
        <p14:creationId xmlns:p14="http://schemas.microsoft.com/office/powerpoint/2010/main" val="901401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3B6E5-C779-4510-96CD-6C32A71481FC}"/>
              </a:ext>
            </a:extLst>
          </p:cNvPr>
          <p:cNvSpPr>
            <a:spLocks noGrp="1"/>
          </p:cNvSpPr>
          <p:nvPr>
            <p:ph type="title"/>
          </p:nvPr>
        </p:nvSpPr>
        <p:spPr>
          <a:xfrm>
            <a:off x="617621" y="341154"/>
            <a:ext cx="2364441" cy="493036"/>
          </a:xfrm>
        </p:spPr>
        <p:txBody>
          <a:bodyPr/>
          <a:lstStyle/>
          <a:p>
            <a:r>
              <a:rPr lang="en" sz="3200" b="1" dirty="0">
                <a:cs typeface="Arial" panose="020B0604020202020204" pitchFamily="34" charset="0"/>
              </a:rPr>
              <a:t>Sample</a:t>
            </a:r>
            <a:endParaRPr lang="en-US" sz="3200" dirty="0"/>
          </a:p>
        </p:txBody>
      </p:sp>
      <p:sp>
        <p:nvSpPr>
          <p:cNvPr id="6" name="Content Placeholder 5">
            <a:extLst>
              <a:ext uri="{FF2B5EF4-FFF2-40B4-BE49-F238E27FC236}">
                <a16:creationId xmlns:a16="http://schemas.microsoft.com/office/drawing/2014/main" id="{EB18CAB2-5292-4389-A1BF-15C4B30D3320}"/>
              </a:ext>
            </a:extLst>
          </p:cNvPr>
          <p:cNvSpPr>
            <a:spLocks noGrp="1"/>
          </p:cNvSpPr>
          <p:nvPr>
            <p:ph idx="1"/>
          </p:nvPr>
        </p:nvSpPr>
        <p:spPr>
          <a:xfrm>
            <a:off x="6096000" y="1602658"/>
            <a:ext cx="5189296" cy="5030753"/>
          </a:xfrm>
        </p:spPr>
        <p:txBody>
          <a:bodyPr>
            <a:normAutofit/>
          </a:bodyPr>
          <a:lstStyle/>
          <a:p>
            <a:r>
              <a:rPr lang="en-US" sz="2000" b="0" i="0" dirty="0">
                <a:solidFill>
                  <a:srgbClr val="000000"/>
                </a:solidFill>
                <a:effectLst/>
              </a:rPr>
              <a:t>July </a:t>
            </a:r>
            <a:r>
              <a:rPr lang="en-US" sz="2000" dirty="0">
                <a:solidFill>
                  <a:srgbClr val="000000"/>
                </a:solidFill>
              </a:rPr>
              <a:t>2</a:t>
            </a:r>
            <a:r>
              <a:rPr lang="en-US" sz="2000" b="0" i="0" dirty="0">
                <a:solidFill>
                  <a:srgbClr val="000000"/>
                </a:solidFill>
                <a:effectLst/>
              </a:rPr>
              <a:t> is #NationalWildlandFirefighterDay. Thousands of responders unite in teams to suppress wildland fires each year. It takes many people with specialized skills and we show appreciation for all of them today. Whether you carry a Pulaski, radio, computer, headset, map, clipboard, or camera to work, we thank you for your service! #ItTakesAllOfUs </a:t>
            </a:r>
            <a:endParaRPr lang="en-US" sz="3200" dirty="0"/>
          </a:p>
        </p:txBody>
      </p:sp>
      <p:pic>
        <p:nvPicPr>
          <p:cNvPr id="3" name="Picture 2" descr="Wildland Firefighter Day overlay graphic">
            <a:extLst>
              <a:ext uri="{FF2B5EF4-FFF2-40B4-BE49-F238E27FC236}">
                <a16:creationId xmlns:a16="http://schemas.microsoft.com/office/drawing/2014/main" id="{6C278EB8-237E-9254-A4ED-2EE557A4DE4D}"/>
              </a:ext>
            </a:extLst>
          </p:cNvPr>
          <p:cNvPicPr>
            <a:picLocks noChangeAspect="1"/>
          </p:cNvPicPr>
          <p:nvPr/>
        </p:nvPicPr>
        <p:blipFill rotWithShape="1">
          <a:blip r:embed="rId2"/>
          <a:srcRect l="66999" t="51447" r="167" b="-1447"/>
          <a:stretch/>
        </p:blipFill>
        <p:spPr>
          <a:xfrm>
            <a:off x="617621" y="1148111"/>
            <a:ext cx="5158410" cy="5160033"/>
          </a:xfrm>
          <a:prstGeom prst="rect">
            <a:avLst/>
          </a:prstGeom>
        </p:spPr>
      </p:pic>
    </p:spTree>
    <p:extLst>
      <p:ext uri="{BB962C8B-B14F-4D97-AF65-F5344CB8AC3E}">
        <p14:creationId xmlns:p14="http://schemas.microsoft.com/office/powerpoint/2010/main" val="34025162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45200-98B5-4C5E-9D77-F9A37580857D}"/>
              </a:ext>
            </a:extLst>
          </p:cNvPr>
          <p:cNvSpPr>
            <a:spLocks noGrp="1"/>
          </p:cNvSpPr>
          <p:nvPr>
            <p:ph type="title"/>
          </p:nvPr>
        </p:nvSpPr>
        <p:spPr>
          <a:xfrm>
            <a:off x="7688826" y="1351798"/>
            <a:ext cx="2553821" cy="2273710"/>
          </a:xfrm>
        </p:spPr>
        <p:txBody>
          <a:bodyPr/>
          <a:lstStyle/>
          <a:p>
            <a:r>
              <a:rPr lang="en" sz="3200" b="1" dirty="0">
                <a:cs typeface="Arial" panose="020B0604020202020204" pitchFamily="34" charset="0"/>
              </a:rPr>
              <a:t>Sample</a:t>
            </a:r>
            <a:endParaRPr lang="en-US" sz="3200" dirty="0"/>
          </a:p>
        </p:txBody>
      </p:sp>
      <p:sp>
        <p:nvSpPr>
          <p:cNvPr id="6" name="Content Placeholder 5">
            <a:extLst>
              <a:ext uri="{FF2B5EF4-FFF2-40B4-BE49-F238E27FC236}">
                <a16:creationId xmlns:a16="http://schemas.microsoft.com/office/drawing/2014/main" id="{53690669-173E-4BC3-B274-38031B8641D9}"/>
              </a:ext>
            </a:extLst>
          </p:cNvPr>
          <p:cNvSpPr>
            <a:spLocks noGrp="1"/>
          </p:cNvSpPr>
          <p:nvPr>
            <p:ph idx="1"/>
          </p:nvPr>
        </p:nvSpPr>
        <p:spPr>
          <a:xfrm>
            <a:off x="7688826" y="2157663"/>
            <a:ext cx="3601085" cy="3938329"/>
          </a:xfrm>
        </p:spPr>
        <p:txBody>
          <a:bodyPr>
            <a:normAutofit/>
          </a:bodyPr>
          <a:lstStyle/>
          <a:p>
            <a:r>
              <a:rPr lang="en-US" sz="2000" b="0" i="0" dirty="0">
                <a:solidFill>
                  <a:srgbClr val="000000"/>
                </a:solidFill>
                <a:effectLst/>
              </a:rPr>
              <a:t>Today for #NationalWildlandFirefighterDay, we appreciate the thousands of local, state, federal, or contract workers who fulfill a role in wildland fire response. Thank you for your service and dedication! #ItTakesAllOfUs </a:t>
            </a:r>
            <a:endParaRPr lang="en-US" sz="2800" dirty="0"/>
          </a:p>
        </p:txBody>
      </p:sp>
      <p:pic>
        <p:nvPicPr>
          <p:cNvPr id="3" name="Picture 2" descr="Wildland Firefighter Day overlay graphic">
            <a:extLst>
              <a:ext uri="{FF2B5EF4-FFF2-40B4-BE49-F238E27FC236}">
                <a16:creationId xmlns:a16="http://schemas.microsoft.com/office/drawing/2014/main" id="{917E6935-0EF7-B8EB-685B-83B4350263C9}"/>
              </a:ext>
            </a:extLst>
          </p:cNvPr>
          <p:cNvPicPr>
            <a:picLocks noChangeAspect="1"/>
          </p:cNvPicPr>
          <p:nvPr/>
        </p:nvPicPr>
        <p:blipFill rotWithShape="1">
          <a:blip r:embed="rId2"/>
          <a:srcRect l="33343" t="53042" r="33823" b="-3042"/>
          <a:stretch/>
        </p:blipFill>
        <p:spPr>
          <a:xfrm>
            <a:off x="1429669" y="1187440"/>
            <a:ext cx="5158410" cy="5160033"/>
          </a:xfrm>
          <a:prstGeom prst="rect">
            <a:avLst/>
          </a:prstGeom>
        </p:spPr>
      </p:pic>
    </p:spTree>
    <p:extLst>
      <p:ext uri="{BB962C8B-B14F-4D97-AF65-F5344CB8AC3E}">
        <p14:creationId xmlns:p14="http://schemas.microsoft.com/office/powerpoint/2010/main" val="42680683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4" name="Rectangle 23">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1"/>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8" name="Rectangle 27">
            <a:extLst>
              <a:ext uri="{FF2B5EF4-FFF2-40B4-BE49-F238E27FC236}">
                <a16:creationId xmlns:a16="http://schemas.microsoft.com/office/drawing/2014/main" id="{3B272257-593A-402F-88FA-F1DECD9E3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758952"/>
            <a:ext cx="10668000" cy="5340096"/>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B5B7A79-0784-402D-BF2E-1751A9D02625}"/>
              </a:ext>
            </a:extLst>
          </p:cNvPr>
          <p:cNvSpPr/>
          <p:nvPr/>
        </p:nvSpPr>
        <p:spPr>
          <a:xfrm>
            <a:off x="762000" y="79629"/>
            <a:ext cx="10668000" cy="10248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BC2C5F0-17A2-4505-B62E-A5178B8CB725}"/>
              </a:ext>
            </a:extLst>
          </p:cNvPr>
          <p:cNvSpPr>
            <a:spLocks noGrp="1"/>
          </p:cNvSpPr>
          <p:nvPr>
            <p:ph idx="1"/>
          </p:nvPr>
        </p:nvSpPr>
        <p:spPr>
          <a:xfrm>
            <a:off x="1314636" y="1073023"/>
            <a:ext cx="4466024" cy="2702564"/>
          </a:xfrm>
        </p:spPr>
        <p:txBody>
          <a:bodyPr vert="horz" lIns="91440" tIns="45720" rIns="91440" bIns="45720" rtlCol="0">
            <a:normAutofit/>
          </a:bodyPr>
          <a:lstStyle/>
          <a:p>
            <a:pPr>
              <a:lnSpc>
                <a:spcPct val="95000"/>
              </a:lnSpc>
            </a:pPr>
            <a:r>
              <a:rPr lang="en-US" sz="2000" b="0" i="0" dirty="0">
                <a:effectLst/>
                <a:latin typeface="Arial" panose="020B0604020202020204" pitchFamily="34" charset="0"/>
                <a:cs typeface="Arial" panose="020B0604020202020204" pitchFamily="34" charset="0"/>
              </a:rPr>
              <a:t>Here’s your reminder that on </a:t>
            </a:r>
            <a:r>
              <a:rPr lang="en-US" sz="2000" b="0" i="0" dirty="0">
                <a:solidFill>
                  <a:srgbClr val="000000"/>
                </a:solidFill>
                <a:effectLst/>
              </a:rPr>
              <a:t>#NationalWildlandFirefighterDay</a:t>
            </a:r>
            <a:r>
              <a:rPr lang="en-US" sz="2000" b="0" i="0" dirty="0">
                <a:effectLst/>
                <a:latin typeface="Arial" panose="020B0604020202020204" pitchFamily="34" charset="0"/>
                <a:cs typeface="Arial" panose="020B0604020202020204" pitchFamily="34" charset="0"/>
              </a:rPr>
              <a:t>, thank the wildland fire responder in your life for the service they provide to protect life, property, and natural and cultural resources. #ItTakesAllOfUs </a:t>
            </a:r>
            <a:endParaRPr lang="en-US" sz="20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B1A65D42-1278-4CDF-B23E-E1FC7A3FAA3A}"/>
              </a:ext>
            </a:extLst>
          </p:cNvPr>
          <p:cNvSpPr txBox="1">
            <a:spLocks/>
          </p:cNvSpPr>
          <p:nvPr/>
        </p:nvSpPr>
        <p:spPr>
          <a:xfrm>
            <a:off x="894972" y="277335"/>
            <a:ext cx="2937166" cy="597982"/>
          </a:xfrm>
          <a:prstGeom prst="rect">
            <a:avLst/>
          </a:prstGeom>
        </p:spPr>
        <p:txBody>
          <a:bodyPr vert="horz" lIns="91440" tIns="45720" rIns="91440" bIns="45720" rtlCol="0" anchor="t">
            <a:noAutofit/>
          </a:bodyPr>
          <a:lstStyle>
            <a:lvl1pPr algn="l" defTabSz="914400" rtl="0" eaLnBrk="1" latinLnBrk="0" hangingPunct="1">
              <a:lnSpc>
                <a:spcPct val="95000"/>
              </a:lnSpc>
              <a:spcBef>
                <a:spcPct val="0"/>
              </a:spcBef>
              <a:buNone/>
              <a:defRPr sz="4200" kern="1200" spc="-50" baseline="0">
                <a:solidFill>
                  <a:schemeClr val="tx1"/>
                </a:solidFill>
                <a:latin typeface="+mj-lt"/>
                <a:ea typeface="+mj-ea"/>
                <a:cs typeface="+mj-cs"/>
              </a:defRPr>
            </a:lvl1pPr>
          </a:lstStyle>
          <a:p>
            <a:r>
              <a:rPr lang="en" sz="3200" b="1" dirty="0">
                <a:latin typeface="Arial" panose="020B0604020202020204" pitchFamily="34" charset="0"/>
                <a:cs typeface="Arial" panose="020B0604020202020204" pitchFamily="34" charset="0"/>
              </a:rPr>
              <a:t>Sample</a:t>
            </a:r>
            <a:endParaRPr lang="en-US" sz="3200" dirty="0">
              <a:latin typeface="Arial" panose="020B0604020202020204" pitchFamily="34" charset="0"/>
              <a:cs typeface="Arial" panose="020B0604020202020204" pitchFamily="34" charset="0"/>
            </a:endParaRPr>
          </a:p>
        </p:txBody>
      </p:sp>
      <p:pic>
        <p:nvPicPr>
          <p:cNvPr id="7" name="Picture 6" descr="Wildland Firefighter Day overlay graphic">
            <a:extLst>
              <a:ext uri="{FF2B5EF4-FFF2-40B4-BE49-F238E27FC236}">
                <a16:creationId xmlns:a16="http://schemas.microsoft.com/office/drawing/2014/main" id="{14EE0754-8826-6457-2E8C-9BA083204748}"/>
              </a:ext>
            </a:extLst>
          </p:cNvPr>
          <p:cNvPicPr>
            <a:picLocks noChangeAspect="1"/>
          </p:cNvPicPr>
          <p:nvPr/>
        </p:nvPicPr>
        <p:blipFill rotWithShape="1">
          <a:blip r:embed="rId2"/>
          <a:srcRect l="67824" t="-949" r="-658" b="50949"/>
          <a:stretch/>
        </p:blipFill>
        <p:spPr>
          <a:xfrm>
            <a:off x="5780659" y="544369"/>
            <a:ext cx="5158410" cy="5160033"/>
          </a:xfrm>
          <a:prstGeom prst="rect">
            <a:avLst/>
          </a:prstGeom>
        </p:spPr>
      </p:pic>
    </p:spTree>
    <p:extLst>
      <p:ext uri="{BB962C8B-B14F-4D97-AF65-F5344CB8AC3E}">
        <p14:creationId xmlns:p14="http://schemas.microsoft.com/office/powerpoint/2010/main" val="11115256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5" name="Rectangle 14">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6">
            <a:extLst>
              <a:ext uri="{FF2B5EF4-FFF2-40B4-BE49-F238E27FC236}">
                <a16:creationId xmlns:a16="http://schemas.microsoft.com/office/drawing/2014/main" id="{E947A39C-D25E-4E7B-A0F6-6AA00986EBFA}"/>
              </a:ext>
            </a:extLst>
          </p:cNvPr>
          <p:cNvSpPr txBox="1">
            <a:spLocks/>
          </p:cNvSpPr>
          <p:nvPr/>
        </p:nvSpPr>
        <p:spPr>
          <a:xfrm>
            <a:off x="762000" y="758951"/>
            <a:ext cx="3880511" cy="1577849"/>
          </a:xfrm>
          <a:prstGeom prst="rect">
            <a:avLst/>
          </a:prstGeom>
        </p:spPr>
        <p:txBody>
          <a:bodyPr vert="horz" lIns="91440" tIns="45720" rIns="91440" bIns="45720" rtlCol="0" anchor="t">
            <a:normAutofit/>
          </a:bodyPr>
          <a:lstStyle>
            <a:lvl1pPr algn="l" defTabSz="914400" rtl="0" eaLnBrk="1" latinLnBrk="0" hangingPunct="1">
              <a:lnSpc>
                <a:spcPct val="95000"/>
              </a:lnSpc>
              <a:spcBef>
                <a:spcPct val="0"/>
              </a:spcBef>
              <a:buNone/>
              <a:defRPr sz="4200" kern="1200" spc="-50" baseline="0">
                <a:solidFill>
                  <a:schemeClr val="tx1"/>
                </a:solidFill>
                <a:latin typeface="+mj-lt"/>
                <a:ea typeface="+mj-ea"/>
                <a:cs typeface="+mj-cs"/>
              </a:defRPr>
            </a:lvl1pPr>
          </a:lstStyle>
          <a:p>
            <a:pPr>
              <a:spcAft>
                <a:spcPts val="600"/>
              </a:spcAft>
            </a:pPr>
            <a:r>
              <a:rPr lang="en-US" b="1" kern="1200" spc="-50" baseline="0">
                <a:solidFill>
                  <a:schemeClr val="tx1"/>
                </a:solidFill>
                <a:latin typeface="+mj-lt"/>
                <a:ea typeface="+mj-ea"/>
                <a:cs typeface="+mj-cs"/>
              </a:rPr>
              <a:t>Sample</a:t>
            </a:r>
            <a:endParaRPr lang="en-US" kern="1200" spc="-50" baseline="0">
              <a:solidFill>
                <a:schemeClr val="tx1"/>
              </a:solidFill>
              <a:latin typeface="+mj-lt"/>
              <a:ea typeface="+mj-ea"/>
              <a:cs typeface="+mj-cs"/>
            </a:endParaRPr>
          </a:p>
        </p:txBody>
      </p:sp>
      <p:sp>
        <p:nvSpPr>
          <p:cNvPr id="6" name="Content Placeholder 5">
            <a:extLst>
              <a:ext uri="{FF2B5EF4-FFF2-40B4-BE49-F238E27FC236}">
                <a16:creationId xmlns:a16="http://schemas.microsoft.com/office/drawing/2014/main" id="{F64AC017-9315-43D1-9614-3BBC9C81AC59}"/>
              </a:ext>
            </a:extLst>
          </p:cNvPr>
          <p:cNvSpPr>
            <a:spLocks noGrp="1"/>
          </p:cNvSpPr>
          <p:nvPr>
            <p:ph idx="1"/>
          </p:nvPr>
        </p:nvSpPr>
        <p:spPr>
          <a:xfrm>
            <a:off x="762000" y="2611718"/>
            <a:ext cx="3880511" cy="3514164"/>
          </a:xfrm>
        </p:spPr>
        <p:txBody>
          <a:bodyPr vert="horz" lIns="91440" tIns="45720" rIns="91440" bIns="45720" rtlCol="0">
            <a:normAutofit/>
          </a:bodyPr>
          <a:lstStyle/>
          <a:p>
            <a:pPr>
              <a:lnSpc>
                <a:spcPct val="95000"/>
              </a:lnSpc>
            </a:pPr>
            <a:r>
              <a:rPr lang="en-US" sz="1400" b="0" i="0" dirty="0">
                <a:effectLst/>
              </a:rPr>
              <a:t>Each year we experience more extreme and longer wildland fires, and the wildland firefighting community rises to the challenge to protect life, property, and natural and cultural resources. On July </a:t>
            </a:r>
            <a:r>
              <a:rPr lang="en-US" sz="1400" dirty="0"/>
              <a:t>2</a:t>
            </a:r>
            <a:r>
              <a:rPr lang="en-US" sz="1400" b="0" i="0" dirty="0">
                <a:effectLst/>
              </a:rPr>
              <a:t>, for </a:t>
            </a:r>
            <a:r>
              <a:rPr lang="en-US" sz="1400" b="0" i="0" dirty="0">
                <a:solidFill>
                  <a:srgbClr val="000000"/>
                </a:solidFill>
                <a:effectLst/>
              </a:rPr>
              <a:t>#NationalWildlandFirefighterDay </a:t>
            </a:r>
            <a:r>
              <a:rPr lang="en-US" sz="1400" b="0" i="0" dirty="0">
                <a:effectLst/>
              </a:rPr>
              <a:t>we show appreciation and recognize the hard work and dedication of every wildland fire responder. Thank you also to the supporting families and friends of wildland fire responders who make it possible for responders to be away for weeks or months at a time. #ItTakesAllOfUs </a:t>
            </a:r>
            <a:endParaRPr lang="en-US" sz="1400" dirty="0"/>
          </a:p>
        </p:txBody>
      </p:sp>
      <p:pic>
        <p:nvPicPr>
          <p:cNvPr id="7" name="Picture 6">
            <a:extLst>
              <a:ext uri="{FF2B5EF4-FFF2-40B4-BE49-F238E27FC236}">
                <a16:creationId xmlns:a16="http://schemas.microsoft.com/office/drawing/2014/main" id="{B80ADD8D-7D84-4F42-BAA3-CBDA7D0ADCE1}"/>
              </a:ext>
            </a:extLst>
          </p:cNvPr>
          <p:cNvPicPr>
            <a:picLocks noChangeAspect="1"/>
          </p:cNvPicPr>
          <p:nvPr/>
        </p:nvPicPr>
        <p:blipFill rotWithShape="1">
          <a:blip r:embed="rId2"/>
          <a:srcRect r="984"/>
          <a:stretch/>
        </p:blipFill>
        <p:spPr>
          <a:xfrm>
            <a:off x="5401463" y="10"/>
            <a:ext cx="6790537" cy="6857990"/>
          </a:xfrm>
          <a:prstGeom prst="rect">
            <a:avLst/>
          </a:prstGeom>
        </p:spPr>
      </p:pic>
    </p:spTree>
    <p:extLst>
      <p:ext uri="{BB962C8B-B14F-4D97-AF65-F5344CB8AC3E}">
        <p14:creationId xmlns:p14="http://schemas.microsoft.com/office/powerpoint/2010/main" val="34103970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5" name="Rectangle 14">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099048"/>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Freeform: Shape 18">
            <a:extLst>
              <a:ext uri="{FF2B5EF4-FFF2-40B4-BE49-F238E27FC236}">
                <a16:creationId xmlns:a16="http://schemas.microsoft.com/office/drawing/2014/main" id="{EF37EE88-E359-4E69-A072-9959A84E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30001" cy="6168789"/>
          </a:xfrm>
          <a:custGeom>
            <a:avLst/>
            <a:gdLst>
              <a:gd name="connsiteX0" fmla="*/ 0 w 11430001"/>
              <a:gd name="connsiteY0" fmla="*/ 0 h 6168789"/>
              <a:gd name="connsiteX1" fmla="*/ 5334002 w 11430001"/>
              <a:gd name="connsiteY1" fmla="*/ 0 h 6168789"/>
              <a:gd name="connsiteX2" fmla="*/ 5334002 w 11430001"/>
              <a:gd name="connsiteY2" fmla="*/ 771523 h 6168789"/>
              <a:gd name="connsiteX3" fmla="*/ 11430001 w 11430001"/>
              <a:gd name="connsiteY3" fmla="*/ 771523 h 6168789"/>
              <a:gd name="connsiteX4" fmla="*/ 11430001 w 11430001"/>
              <a:gd name="connsiteY4" fmla="*/ 6168789 h 6168789"/>
              <a:gd name="connsiteX5" fmla="*/ 0 w 11430001"/>
              <a:gd name="connsiteY5" fmla="*/ 6168789 h 616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1" h="6168789">
                <a:moveTo>
                  <a:pt x="0" y="0"/>
                </a:moveTo>
                <a:lnTo>
                  <a:pt x="5334002" y="0"/>
                </a:lnTo>
                <a:lnTo>
                  <a:pt x="5334002" y="771523"/>
                </a:lnTo>
                <a:lnTo>
                  <a:pt x="11430001" y="771523"/>
                </a:lnTo>
                <a:lnTo>
                  <a:pt x="11430001" y="6168789"/>
                </a:lnTo>
                <a:lnTo>
                  <a:pt x="0" y="6168789"/>
                </a:lnTo>
                <a:close/>
              </a:path>
            </a:pathLst>
          </a:custGeom>
          <a:ln w="762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BD83590-22EC-4A0F-A9CF-121709B75DC2}"/>
              </a:ext>
            </a:extLst>
          </p:cNvPr>
          <p:cNvSpPr>
            <a:spLocks noGrp="1"/>
          </p:cNvSpPr>
          <p:nvPr>
            <p:ph type="title"/>
          </p:nvPr>
        </p:nvSpPr>
        <p:spPr>
          <a:xfrm>
            <a:off x="6096000" y="1517650"/>
            <a:ext cx="4565650" cy="1344613"/>
          </a:xfrm>
        </p:spPr>
        <p:txBody>
          <a:bodyPr vert="horz" lIns="91440" tIns="45720" rIns="91440" bIns="45720" rtlCol="0" anchor="t">
            <a:normAutofit/>
          </a:bodyPr>
          <a:lstStyle/>
          <a:p>
            <a:r>
              <a:rPr lang="en-US" b="1" kern="1200" spc="-50" baseline="0">
                <a:solidFill>
                  <a:schemeClr val="tx1"/>
                </a:solidFill>
                <a:latin typeface="+mj-lt"/>
                <a:ea typeface="+mj-ea"/>
                <a:cs typeface="+mj-cs"/>
              </a:rPr>
              <a:t>Sample</a:t>
            </a:r>
            <a:endParaRPr lang="en-US" kern="1200" spc="-50" baseline="0">
              <a:solidFill>
                <a:schemeClr val="tx1"/>
              </a:solidFill>
              <a:latin typeface="+mj-lt"/>
              <a:ea typeface="+mj-ea"/>
              <a:cs typeface="+mj-cs"/>
            </a:endParaRPr>
          </a:p>
        </p:txBody>
      </p:sp>
      <p:pic>
        <p:nvPicPr>
          <p:cNvPr id="8" name="Picture 7">
            <a:extLst>
              <a:ext uri="{FF2B5EF4-FFF2-40B4-BE49-F238E27FC236}">
                <a16:creationId xmlns:a16="http://schemas.microsoft.com/office/drawing/2014/main" id="{EC5F1279-EE1D-4078-94DE-2AE50EC43475}"/>
              </a:ext>
            </a:extLst>
          </p:cNvPr>
          <p:cNvPicPr>
            <a:picLocks noChangeAspect="1"/>
          </p:cNvPicPr>
          <p:nvPr/>
        </p:nvPicPr>
        <p:blipFill rotWithShape="1">
          <a:blip r:embed="rId2"/>
          <a:srcRect r="38" b="3"/>
          <a:stretch/>
        </p:blipFill>
        <p:spPr>
          <a:xfrm>
            <a:off x="20" y="769670"/>
            <a:ext cx="5333979" cy="5335854"/>
          </a:xfrm>
          <a:prstGeom prst="rect">
            <a:avLst/>
          </a:prstGeom>
        </p:spPr>
      </p:pic>
      <p:sp>
        <p:nvSpPr>
          <p:cNvPr id="6" name="Content Placeholder 5">
            <a:extLst>
              <a:ext uri="{FF2B5EF4-FFF2-40B4-BE49-F238E27FC236}">
                <a16:creationId xmlns:a16="http://schemas.microsoft.com/office/drawing/2014/main" id="{037475EE-DA1A-46C9-B1CD-06295FF549D8}"/>
              </a:ext>
            </a:extLst>
          </p:cNvPr>
          <p:cNvSpPr>
            <a:spLocks noGrp="1"/>
          </p:cNvSpPr>
          <p:nvPr>
            <p:ph idx="1"/>
          </p:nvPr>
        </p:nvSpPr>
        <p:spPr>
          <a:xfrm>
            <a:off x="6095998" y="2970213"/>
            <a:ext cx="4565651" cy="3125787"/>
          </a:xfrm>
        </p:spPr>
        <p:txBody>
          <a:bodyPr vert="horz" lIns="91440" tIns="45720" rIns="91440" bIns="45720" rtlCol="0">
            <a:normAutofit/>
          </a:bodyPr>
          <a:lstStyle/>
          <a:p>
            <a:pPr>
              <a:lnSpc>
                <a:spcPct val="95000"/>
              </a:lnSpc>
            </a:pPr>
            <a:r>
              <a:rPr lang="en-US" sz="2000" b="0" i="0" dirty="0">
                <a:solidFill>
                  <a:srgbClr val="000000"/>
                </a:solidFill>
                <a:effectLst/>
              </a:rPr>
              <a:t>#NationalWildlandFirefighterDay </a:t>
            </a:r>
            <a:r>
              <a:rPr lang="en-US" sz="2000" b="0" i="0" dirty="0">
                <a:effectLst/>
              </a:rPr>
              <a:t>is July </a:t>
            </a:r>
            <a:r>
              <a:rPr lang="en-US" sz="2000" dirty="0"/>
              <a:t>2</a:t>
            </a:r>
            <a:r>
              <a:rPr lang="en-US" sz="2000" b="0" i="0" dirty="0">
                <a:effectLst/>
              </a:rPr>
              <a:t>, but we appreciate you every day! For the firefighters and support personnel who work long hours and then rise up and do it day after day, we thank you for your service and dedication for protecting our communities and precious natural resources. #ItTakesAllOfUs </a:t>
            </a:r>
            <a:endParaRPr lang="en-US" sz="2000" dirty="0"/>
          </a:p>
        </p:txBody>
      </p:sp>
    </p:spTree>
    <p:extLst>
      <p:ext uri="{BB962C8B-B14F-4D97-AF65-F5344CB8AC3E}">
        <p14:creationId xmlns:p14="http://schemas.microsoft.com/office/powerpoint/2010/main" val="38854953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413;p57">
            <a:extLst>
              <a:ext uri="{FF2B5EF4-FFF2-40B4-BE49-F238E27FC236}">
                <a16:creationId xmlns:a16="http://schemas.microsoft.com/office/drawing/2014/main" id="{C5E9EE6D-90C1-483A-8960-131A147ADFBF}"/>
              </a:ext>
            </a:extLst>
          </p:cNvPr>
          <p:cNvSpPr txBox="1">
            <a:spLocks/>
          </p:cNvSpPr>
          <p:nvPr/>
        </p:nvSpPr>
        <p:spPr>
          <a:xfrm>
            <a:off x="800351" y="996570"/>
            <a:ext cx="11391649" cy="792957"/>
          </a:xfrm>
          <a:prstGeom prst="rect">
            <a:avLst/>
          </a:prstGeom>
          <a:noFill/>
          <a:ln>
            <a:noFill/>
          </a:ln>
        </p:spPr>
        <p:txBody>
          <a:bodyPr spcFirstLastPara="1" vert="horz" wrap="square" lIns="135455" tIns="135455" rIns="135455" bIns="135455" rtlCol="0" anchor="t" anchorCtr="0">
            <a:noAutofit/>
          </a:bodyPr>
          <a:lstStyle>
            <a:lvl1pPr algn="l" defTabSz="914400" rtl="0" eaLnBrk="1" latinLnBrk="0" hangingPunct="1">
              <a:lnSpc>
                <a:spcPct val="95000"/>
              </a:lnSpc>
              <a:spcBef>
                <a:spcPct val="0"/>
              </a:spcBef>
              <a:buNone/>
              <a:defRPr sz="4200" kern="1200" spc="-50" baseline="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How to use #NWFFD graphics</a:t>
            </a:r>
          </a:p>
        </p:txBody>
      </p:sp>
      <p:sp>
        <p:nvSpPr>
          <p:cNvPr id="10" name="Google Shape;414;p57">
            <a:extLst>
              <a:ext uri="{FF2B5EF4-FFF2-40B4-BE49-F238E27FC236}">
                <a16:creationId xmlns:a16="http://schemas.microsoft.com/office/drawing/2014/main" id="{0166948E-B12B-4A5D-B0B8-1F71140413F7}"/>
              </a:ext>
            </a:extLst>
          </p:cNvPr>
          <p:cNvSpPr txBox="1">
            <a:spLocks/>
          </p:cNvSpPr>
          <p:nvPr/>
        </p:nvSpPr>
        <p:spPr>
          <a:xfrm>
            <a:off x="800351" y="1886850"/>
            <a:ext cx="10517355" cy="3350066"/>
          </a:xfrm>
          <a:prstGeom prst="rect">
            <a:avLst/>
          </a:prstGeom>
          <a:noFill/>
          <a:ln>
            <a:noFill/>
          </a:ln>
        </p:spPr>
        <p:txBody>
          <a:bodyPr spcFirstLastPara="1" vert="horz" wrap="square" lIns="135455" tIns="135455" rIns="135455" bIns="135455" rtlCol="0" anchor="t" anchorCtr="0">
            <a:noAutofit/>
          </a:bodyPr>
          <a:lstStyle>
            <a:lvl1pPr marL="365760" indent="-365760" algn="l" defTabSz="914400" rtl="0" eaLnBrk="1" latinLnBrk="0" hangingPunct="1">
              <a:lnSpc>
                <a:spcPct val="105000"/>
              </a:lnSpc>
              <a:spcBef>
                <a:spcPts val="900"/>
              </a:spcBef>
              <a:buClr>
                <a:schemeClr val="accent5"/>
              </a:buClr>
              <a:buFont typeface="Avenir Next LT Pro" panose="020B0504020202020204" pitchFamily="34" charset="0"/>
              <a:buChar char="+"/>
              <a:defRPr sz="2600" kern="1200">
                <a:solidFill>
                  <a:schemeClr val="tx1"/>
                </a:solidFill>
                <a:latin typeface="+mn-lt"/>
                <a:ea typeface="+mn-ea"/>
                <a:cs typeface="+mn-cs"/>
              </a:defRPr>
            </a:lvl1pPr>
            <a:lvl2pPr marL="365760" indent="0" algn="l" defTabSz="914400" rtl="0" eaLnBrk="1" latinLnBrk="0" hangingPunct="1">
              <a:lnSpc>
                <a:spcPct val="105000"/>
              </a:lnSpc>
              <a:spcBef>
                <a:spcPts val="9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640080"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2000" kern="1200">
                <a:solidFill>
                  <a:schemeClr val="tx1"/>
                </a:solidFill>
                <a:latin typeface="+mn-lt"/>
                <a:ea typeface="+mn-ea"/>
                <a:cs typeface="+mn-cs"/>
              </a:defRPr>
            </a:lvl3pPr>
            <a:lvl4pPr marL="640080" indent="0" algn="l" defTabSz="914400" rtl="0" eaLnBrk="1" latinLnBrk="0" hangingPunct="1">
              <a:lnSpc>
                <a:spcPct val="105000"/>
              </a:lnSpc>
              <a:spcBef>
                <a:spcPts val="600"/>
              </a:spcBef>
              <a:buFontTx/>
              <a:buNone/>
              <a:defRPr sz="1800" i="1" kern="1200">
                <a:solidFill>
                  <a:schemeClr val="tx1">
                    <a:lumMod val="75000"/>
                    <a:lumOff val="25000"/>
                  </a:schemeClr>
                </a:solidFill>
                <a:latin typeface="+mn-lt"/>
                <a:ea typeface="+mn-ea"/>
                <a:cs typeface="+mn-cs"/>
              </a:defRPr>
            </a:lvl4pPr>
            <a:lvl5pPr marL="886968"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77419" indent="-470430">
              <a:spcBef>
                <a:spcPts val="1482"/>
              </a:spcBef>
              <a:buClr>
                <a:srgbClr val="000000"/>
              </a:buClr>
              <a:buSzPts val="1400"/>
              <a:buFont typeface="Arial"/>
              <a:buChar char="●"/>
            </a:pPr>
            <a:r>
              <a:rPr lang="en-US" sz="2500" dirty="0">
                <a:solidFill>
                  <a:srgbClr val="000000"/>
                </a:solidFill>
                <a:latin typeface="Arial"/>
                <a:ea typeface="Arial"/>
                <a:cs typeface="Arial"/>
                <a:sym typeface="Arial"/>
              </a:rPr>
              <a:t>Our graphics can be found on the following slides.</a:t>
            </a:r>
            <a:endParaRPr lang="en-US" sz="2500" dirty="0"/>
          </a:p>
          <a:p>
            <a:pPr marL="1354839" lvl="1" indent="-470430">
              <a:spcBef>
                <a:spcPts val="1482"/>
              </a:spcBef>
              <a:buClr>
                <a:srgbClr val="000000"/>
              </a:buClr>
              <a:buSzPts val="1400"/>
              <a:buFont typeface="Arial"/>
              <a:buChar char="●"/>
            </a:pPr>
            <a:r>
              <a:rPr lang="en-US" sz="2500" b="1" dirty="0">
                <a:solidFill>
                  <a:srgbClr val="000000"/>
                </a:solidFill>
                <a:latin typeface="Arial"/>
                <a:ea typeface="Arial"/>
                <a:cs typeface="Arial"/>
                <a:sym typeface="Arial"/>
              </a:rPr>
              <a:t>Right click</a:t>
            </a:r>
            <a:r>
              <a:rPr lang="en-US" sz="2500" dirty="0">
                <a:solidFill>
                  <a:srgbClr val="000000"/>
                </a:solidFill>
                <a:latin typeface="Arial"/>
                <a:ea typeface="Arial"/>
                <a:cs typeface="Arial"/>
                <a:sym typeface="Arial"/>
              </a:rPr>
              <a:t> an example graphic and </a:t>
            </a:r>
            <a:r>
              <a:rPr lang="en-US" sz="2500" b="1" dirty="0">
                <a:solidFill>
                  <a:srgbClr val="000000"/>
                </a:solidFill>
                <a:latin typeface="Arial"/>
                <a:ea typeface="Arial"/>
                <a:cs typeface="Arial"/>
                <a:sym typeface="Arial"/>
              </a:rPr>
              <a:t>“Save As Picture”</a:t>
            </a:r>
            <a:r>
              <a:rPr lang="en-US" sz="2500" dirty="0">
                <a:solidFill>
                  <a:srgbClr val="000000"/>
                </a:solidFill>
                <a:latin typeface="Arial"/>
                <a:ea typeface="Arial"/>
                <a:cs typeface="Arial"/>
                <a:sym typeface="Arial"/>
              </a:rPr>
              <a:t> to save the file to your computer. </a:t>
            </a:r>
          </a:p>
          <a:p>
            <a:pPr marL="1354839" lvl="1" indent="-470430">
              <a:spcBef>
                <a:spcPts val="1482"/>
              </a:spcBef>
              <a:buClr>
                <a:srgbClr val="000000"/>
              </a:buClr>
              <a:buSzPts val="1400"/>
              <a:buFont typeface="Arial"/>
              <a:buChar char="●"/>
            </a:pPr>
            <a:r>
              <a:rPr lang="en-US" sz="2500" dirty="0">
                <a:solidFill>
                  <a:srgbClr val="000000"/>
                </a:solidFill>
                <a:latin typeface="Arial"/>
                <a:cs typeface="Arial"/>
                <a:sym typeface="Arial"/>
              </a:rPr>
              <a:t>Use the graphics with the blank squares to customize with your photos. Once finished </a:t>
            </a:r>
            <a:r>
              <a:rPr lang="en-US" sz="2500" b="1" dirty="0">
                <a:solidFill>
                  <a:srgbClr val="000000"/>
                </a:solidFill>
                <a:latin typeface="Arial"/>
                <a:cs typeface="Arial"/>
                <a:sym typeface="Arial"/>
              </a:rPr>
              <a:t>“Save As Picture” </a:t>
            </a:r>
            <a:r>
              <a:rPr lang="en-US" sz="2500" dirty="0">
                <a:solidFill>
                  <a:srgbClr val="000000"/>
                </a:solidFill>
                <a:latin typeface="Arial"/>
                <a:cs typeface="Arial"/>
                <a:sym typeface="Arial"/>
              </a:rPr>
              <a:t>then use anywhere!</a:t>
            </a:r>
            <a:endParaRPr lang="en-US" sz="2500" dirty="0"/>
          </a:p>
          <a:p>
            <a:pPr marL="677419" indent="-470430">
              <a:spcBef>
                <a:spcPts val="1482"/>
              </a:spcBef>
              <a:buClr>
                <a:srgbClr val="000000"/>
              </a:buClr>
              <a:buSzPts val="1400"/>
              <a:buFont typeface="Arial"/>
              <a:buChar char="●"/>
            </a:pPr>
            <a:r>
              <a:rPr lang="en-US" sz="2500" dirty="0">
                <a:solidFill>
                  <a:srgbClr val="000000"/>
                </a:solidFill>
                <a:latin typeface="Arial"/>
                <a:ea typeface="Arial"/>
                <a:cs typeface="Arial"/>
                <a:sym typeface="Arial"/>
              </a:rPr>
              <a:t>The graphics are yours to use across any materials. </a:t>
            </a:r>
            <a:endParaRPr lang="en-US" sz="2500" dirty="0"/>
          </a:p>
          <a:p>
            <a:pPr marL="1354839" lvl="1" indent="-470430">
              <a:spcBef>
                <a:spcPts val="1482"/>
              </a:spcBef>
              <a:buClr>
                <a:srgbClr val="000000"/>
              </a:buClr>
              <a:buSzPts val="1400"/>
              <a:buFont typeface="Arial"/>
              <a:buChar char="●"/>
            </a:pPr>
            <a:r>
              <a:rPr lang="en-US" sz="2500" dirty="0">
                <a:solidFill>
                  <a:srgbClr val="000000"/>
                </a:solidFill>
                <a:latin typeface="Arial"/>
                <a:ea typeface="Arial"/>
                <a:cs typeface="Arial"/>
                <a:sym typeface="Arial"/>
              </a:rPr>
              <a:t>Use it for your social media platforms, blog posts, website, or in your newsletter – </a:t>
            </a:r>
            <a:r>
              <a:rPr lang="en-US" sz="2500" b="1" dirty="0">
                <a:solidFill>
                  <a:srgbClr val="000000"/>
                </a:solidFill>
                <a:latin typeface="Arial"/>
                <a:ea typeface="Arial"/>
                <a:cs typeface="Arial"/>
                <a:sym typeface="Arial"/>
              </a:rPr>
              <a:t>the possibilities are endless!</a:t>
            </a:r>
            <a:r>
              <a:rPr lang="en-US" sz="2500" dirty="0">
                <a:solidFill>
                  <a:srgbClr val="000000"/>
                </a:solidFill>
                <a:latin typeface="Arial"/>
                <a:ea typeface="Arial"/>
                <a:cs typeface="Arial"/>
                <a:sym typeface="Arial"/>
              </a:rPr>
              <a:t> </a:t>
            </a:r>
            <a:endParaRPr lang="en-US" sz="2500" dirty="0">
              <a:solidFill>
                <a:srgbClr val="2CA3BF"/>
              </a:solidFill>
              <a:latin typeface="Arial"/>
              <a:ea typeface="Arial"/>
              <a:cs typeface="Arial"/>
              <a:sym typeface="Arial"/>
            </a:endParaRPr>
          </a:p>
        </p:txBody>
      </p:sp>
    </p:spTree>
    <p:extLst>
      <p:ext uri="{BB962C8B-B14F-4D97-AF65-F5344CB8AC3E}">
        <p14:creationId xmlns:p14="http://schemas.microsoft.com/office/powerpoint/2010/main" val="7872624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4BC1F0-A85B-41FE-95FD-8D45592A2CE3}"/>
              </a:ext>
            </a:extLst>
          </p:cNvPr>
          <p:cNvPicPr>
            <a:picLocks noChangeAspect="1"/>
          </p:cNvPicPr>
          <p:nvPr/>
        </p:nvPicPr>
        <p:blipFill>
          <a:blip r:embed="rId2"/>
          <a:srcRect/>
          <a:stretch/>
        </p:blipFill>
        <p:spPr>
          <a:xfrm>
            <a:off x="202673" y="309966"/>
            <a:ext cx="5893327" cy="5893327"/>
          </a:xfrm>
          <a:prstGeom prst="rect">
            <a:avLst/>
          </a:prstGeom>
        </p:spPr>
      </p:pic>
      <p:pic>
        <p:nvPicPr>
          <p:cNvPr id="2" name="Picture 1">
            <a:extLst>
              <a:ext uri="{FF2B5EF4-FFF2-40B4-BE49-F238E27FC236}">
                <a16:creationId xmlns:a16="http://schemas.microsoft.com/office/drawing/2014/main" id="{0C193E78-7667-3A01-FC72-CA9183AE48FB}"/>
              </a:ext>
            </a:extLst>
          </p:cNvPr>
          <p:cNvPicPr>
            <a:picLocks noChangeAspect="1"/>
          </p:cNvPicPr>
          <p:nvPr/>
        </p:nvPicPr>
        <p:blipFill>
          <a:blip r:embed="rId3"/>
          <a:srcRect/>
          <a:stretch/>
        </p:blipFill>
        <p:spPr>
          <a:xfrm>
            <a:off x="6169714" y="309966"/>
            <a:ext cx="5893327" cy="5893327"/>
          </a:xfrm>
          <a:prstGeom prst="rect">
            <a:avLst/>
          </a:prstGeom>
        </p:spPr>
      </p:pic>
    </p:spTree>
    <p:extLst>
      <p:ext uri="{BB962C8B-B14F-4D97-AF65-F5344CB8AC3E}">
        <p14:creationId xmlns:p14="http://schemas.microsoft.com/office/powerpoint/2010/main" val="35841934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6672D8-6275-2D4F-F9F9-C15DE7637DD0}"/>
              </a:ext>
            </a:extLst>
          </p:cNvPr>
          <p:cNvPicPr>
            <a:picLocks noChangeAspect="1"/>
          </p:cNvPicPr>
          <p:nvPr/>
        </p:nvPicPr>
        <p:blipFill>
          <a:blip r:embed="rId2"/>
          <a:srcRect/>
          <a:stretch/>
        </p:blipFill>
        <p:spPr>
          <a:xfrm>
            <a:off x="202673" y="309966"/>
            <a:ext cx="5893327" cy="5893327"/>
          </a:xfrm>
          <a:prstGeom prst="rect">
            <a:avLst/>
          </a:prstGeom>
        </p:spPr>
      </p:pic>
      <p:pic>
        <p:nvPicPr>
          <p:cNvPr id="4" name="Picture 3">
            <a:extLst>
              <a:ext uri="{FF2B5EF4-FFF2-40B4-BE49-F238E27FC236}">
                <a16:creationId xmlns:a16="http://schemas.microsoft.com/office/drawing/2014/main" id="{78E94A21-9554-050F-DD9F-275C60142ABC}"/>
              </a:ext>
            </a:extLst>
          </p:cNvPr>
          <p:cNvPicPr>
            <a:picLocks noChangeAspect="1"/>
          </p:cNvPicPr>
          <p:nvPr/>
        </p:nvPicPr>
        <p:blipFill>
          <a:blip r:embed="rId3"/>
          <a:srcRect/>
          <a:stretch/>
        </p:blipFill>
        <p:spPr>
          <a:xfrm>
            <a:off x="6169714" y="309966"/>
            <a:ext cx="5893327" cy="5893327"/>
          </a:xfrm>
          <a:prstGeom prst="rect">
            <a:avLst/>
          </a:prstGeom>
        </p:spPr>
      </p:pic>
    </p:spTree>
    <p:extLst>
      <p:ext uri="{BB962C8B-B14F-4D97-AF65-F5344CB8AC3E}">
        <p14:creationId xmlns:p14="http://schemas.microsoft.com/office/powerpoint/2010/main" val="12792333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0B080D-B2B0-5C08-FDF5-F9B43F7F1CF7}"/>
              </a:ext>
            </a:extLst>
          </p:cNvPr>
          <p:cNvPicPr>
            <a:picLocks noChangeAspect="1"/>
          </p:cNvPicPr>
          <p:nvPr/>
        </p:nvPicPr>
        <p:blipFill>
          <a:blip r:embed="rId2"/>
          <a:srcRect/>
          <a:stretch/>
        </p:blipFill>
        <p:spPr>
          <a:xfrm>
            <a:off x="202673" y="309966"/>
            <a:ext cx="5893327" cy="5893327"/>
          </a:xfrm>
          <a:prstGeom prst="rect">
            <a:avLst/>
          </a:prstGeom>
        </p:spPr>
      </p:pic>
      <p:pic>
        <p:nvPicPr>
          <p:cNvPr id="3" name="Picture 2">
            <a:extLst>
              <a:ext uri="{FF2B5EF4-FFF2-40B4-BE49-F238E27FC236}">
                <a16:creationId xmlns:a16="http://schemas.microsoft.com/office/drawing/2014/main" id="{B060D99F-BEBA-2213-F468-4CAE403B6410}"/>
              </a:ext>
            </a:extLst>
          </p:cNvPr>
          <p:cNvPicPr>
            <a:picLocks noChangeAspect="1"/>
          </p:cNvPicPr>
          <p:nvPr/>
        </p:nvPicPr>
        <p:blipFill>
          <a:blip r:embed="rId3"/>
          <a:srcRect/>
          <a:stretch/>
        </p:blipFill>
        <p:spPr>
          <a:xfrm>
            <a:off x="6169714" y="309966"/>
            <a:ext cx="5893327" cy="5893327"/>
          </a:xfrm>
          <a:prstGeom prst="rect">
            <a:avLst/>
          </a:prstGeom>
        </p:spPr>
      </p:pic>
    </p:spTree>
    <p:extLst>
      <p:ext uri="{BB962C8B-B14F-4D97-AF65-F5344CB8AC3E}">
        <p14:creationId xmlns:p14="http://schemas.microsoft.com/office/powerpoint/2010/main" val="21449274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0C6F5A-67E3-D94E-74E0-4A0770FABAE8}"/>
              </a:ext>
            </a:extLst>
          </p:cNvPr>
          <p:cNvPicPr>
            <a:picLocks noChangeAspect="1"/>
          </p:cNvPicPr>
          <p:nvPr/>
        </p:nvPicPr>
        <p:blipFill>
          <a:blip r:embed="rId2"/>
          <a:srcRect/>
          <a:stretch/>
        </p:blipFill>
        <p:spPr>
          <a:xfrm>
            <a:off x="202673" y="309966"/>
            <a:ext cx="5893327" cy="5893327"/>
          </a:xfrm>
          <a:prstGeom prst="rect">
            <a:avLst/>
          </a:prstGeom>
        </p:spPr>
      </p:pic>
      <p:pic>
        <p:nvPicPr>
          <p:cNvPr id="3" name="Picture 2">
            <a:extLst>
              <a:ext uri="{FF2B5EF4-FFF2-40B4-BE49-F238E27FC236}">
                <a16:creationId xmlns:a16="http://schemas.microsoft.com/office/drawing/2014/main" id="{1860C1C2-73B1-C19C-1CA0-9071DDDAB3C6}"/>
              </a:ext>
            </a:extLst>
          </p:cNvPr>
          <p:cNvPicPr>
            <a:picLocks noChangeAspect="1"/>
          </p:cNvPicPr>
          <p:nvPr/>
        </p:nvPicPr>
        <p:blipFill>
          <a:blip r:embed="rId3"/>
          <a:srcRect/>
          <a:stretch/>
        </p:blipFill>
        <p:spPr>
          <a:xfrm>
            <a:off x="6169714" y="309966"/>
            <a:ext cx="5893327" cy="5893327"/>
          </a:xfrm>
          <a:prstGeom prst="rect">
            <a:avLst/>
          </a:prstGeom>
        </p:spPr>
      </p:pic>
    </p:spTree>
    <p:extLst>
      <p:ext uri="{BB962C8B-B14F-4D97-AF65-F5344CB8AC3E}">
        <p14:creationId xmlns:p14="http://schemas.microsoft.com/office/powerpoint/2010/main" val="2220527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CF172-3947-42CE-B33F-43FB799FDB5E}"/>
              </a:ext>
            </a:extLst>
          </p:cNvPr>
          <p:cNvSpPr>
            <a:spLocks noGrp="1"/>
          </p:cNvSpPr>
          <p:nvPr>
            <p:ph type="title"/>
          </p:nvPr>
        </p:nvSpPr>
        <p:spPr>
          <a:xfrm>
            <a:off x="4743834" y="1043276"/>
            <a:ext cx="7106545" cy="1818990"/>
          </a:xfrm>
        </p:spPr>
        <p:txBody>
          <a:bodyPr/>
          <a:lstStyle/>
          <a:p>
            <a:r>
              <a:rPr lang="en-US" sz="4400" b="1" dirty="0">
                <a:latin typeface="Arial" panose="020B0604020202020204" pitchFamily="34" charset="0"/>
                <a:cs typeface="Arial" panose="020B0604020202020204" pitchFamily="34" charset="0"/>
              </a:rPr>
              <a:t>#NWFFD - July 2, 2023 - </a:t>
            </a:r>
            <a:r>
              <a:rPr lang="en-US" sz="3200" b="1" dirty="0">
                <a:latin typeface="Arial" panose="020B0604020202020204" pitchFamily="34" charset="0"/>
                <a:cs typeface="Arial" panose="020B0604020202020204" pitchFamily="34" charset="0"/>
              </a:rPr>
              <a:t>Celebrating our nation’s wildland firefighters</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2F14772-A1EE-4EA8-8C5D-46383706A557}"/>
              </a:ext>
            </a:extLst>
          </p:cNvPr>
          <p:cNvSpPr>
            <a:spLocks noGrp="1"/>
          </p:cNvSpPr>
          <p:nvPr>
            <p:ph idx="1"/>
          </p:nvPr>
        </p:nvSpPr>
        <p:spPr>
          <a:xfrm>
            <a:off x="4743834" y="2970215"/>
            <a:ext cx="6904827" cy="3651837"/>
          </a:xfrm>
        </p:spPr>
        <p:txBody>
          <a:bodyPr vert="horz" lIns="91440" tIns="45720" rIns="91440" bIns="45720" rtlCol="0" anchor="t">
            <a:normAutofit/>
          </a:bodyPr>
          <a:lstStyle/>
          <a:p>
            <a:pPr>
              <a:lnSpc>
                <a:spcPct val="110000"/>
              </a:lnSpc>
              <a:spcAft>
                <a:spcPts val="600"/>
              </a:spcAft>
            </a:pPr>
            <a:r>
              <a:rPr lang="en-US" sz="2200" dirty="0">
                <a:latin typeface="Arial" panose="020B0604020202020204" pitchFamily="34" charset="0"/>
                <a:cs typeface="Arial" panose="020B0604020202020204" pitchFamily="34" charset="0"/>
                <a:sym typeface="Arial"/>
              </a:rPr>
              <a:t>National Wildland Firefighter Day was established in 2022 as a day of recognition for our nation’s wildland firefighters and support personnel. </a:t>
            </a:r>
          </a:p>
          <a:p>
            <a:pPr>
              <a:lnSpc>
                <a:spcPct val="110000"/>
              </a:lnSpc>
              <a:spcAft>
                <a:spcPts val="600"/>
              </a:spcAft>
            </a:pPr>
            <a:r>
              <a:rPr lang="en-US" sz="2200" dirty="0">
                <a:latin typeface="Arial" panose="020B0604020202020204" pitchFamily="34" charset="0"/>
                <a:cs typeface="Arial" panose="020B0604020202020204" pitchFamily="34" charset="0"/>
                <a:sym typeface="Arial"/>
              </a:rPr>
              <a:t>By working together to recognize and show gratitude to our wildland firefighting forces you directly make an impact at the federal, state, and local levels. </a:t>
            </a:r>
            <a:endParaRPr lang="en-US" sz="2200" dirty="0">
              <a:latin typeface="Arial" panose="020B0604020202020204" pitchFamily="34" charset="0"/>
              <a:cs typeface="Arial" panose="020B0604020202020204" pitchFamily="34" charset="0"/>
              <a:sym typeface="Calibri"/>
            </a:endParaRPr>
          </a:p>
          <a:p>
            <a:pPr>
              <a:lnSpc>
                <a:spcPct val="110000"/>
              </a:lnSpc>
            </a:pPr>
            <a:endParaRPr lang="en-US" sz="2200" dirty="0">
              <a:latin typeface="Arial" panose="020B0604020202020204" pitchFamily="34" charset="0"/>
              <a:cs typeface="Arial" panose="020B0604020202020204" pitchFamily="34" charset="0"/>
            </a:endParaRPr>
          </a:p>
        </p:txBody>
      </p:sp>
      <p:pic>
        <p:nvPicPr>
          <p:cNvPr id="16" name="Picture 15" descr="Wildland Firefighter Day overlay graphic">
            <a:extLst>
              <a:ext uri="{FF2B5EF4-FFF2-40B4-BE49-F238E27FC236}">
                <a16:creationId xmlns:a16="http://schemas.microsoft.com/office/drawing/2014/main" id="{AECAB722-2656-4403-9658-581ABA784662}"/>
              </a:ext>
            </a:extLst>
          </p:cNvPr>
          <p:cNvPicPr>
            <a:picLocks noChangeAspect="1"/>
          </p:cNvPicPr>
          <p:nvPr/>
        </p:nvPicPr>
        <p:blipFill>
          <a:blip r:embed="rId2"/>
          <a:stretch>
            <a:fillRect/>
          </a:stretch>
        </p:blipFill>
        <p:spPr>
          <a:xfrm>
            <a:off x="407416" y="1603081"/>
            <a:ext cx="3696984" cy="3651837"/>
          </a:xfrm>
          <a:prstGeom prst="rect">
            <a:avLst/>
          </a:prstGeom>
        </p:spPr>
      </p:pic>
    </p:spTree>
    <p:extLst>
      <p:ext uri="{BB962C8B-B14F-4D97-AF65-F5344CB8AC3E}">
        <p14:creationId xmlns:p14="http://schemas.microsoft.com/office/powerpoint/2010/main" val="32605029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descr="Wildland firefighters with map.">
            <a:extLst>
              <a:ext uri="{FF2B5EF4-FFF2-40B4-BE49-F238E27FC236}">
                <a16:creationId xmlns:a16="http://schemas.microsoft.com/office/drawing/2014/main" id="{CF264896-077C-4DA1-BD75-7F7E536A8AEC}"/>
              </a:ext>
            </a:extLst>
          </p:cNvPr>
          <p:cNvPicPr>
            <a:picLocks noChangeAspect="1"/>
          </p:cNvPicPr>
          <p:nvPr/>
        </p:nvPicPr>
        <p:blipFill>
          <a:blip r:embed="rId2"/>
          <a:stretch>
            <a:fillRect/>
          </a:stretch>
        </p:blipFill>
        <p:spPr>
          <a:xfrm>
            <a:off x="3528786" y="1397210"/>
            <a:ext cx="4791586" cy="3593690"/>
          </a:xfrm>
          <a:prstGeom prst="rect">
            <a:avLst/>
          </a:prstGeom>
        </p:spPr>
      </p:pic>
      <p:sp>
        <p:nvSpPr>
          <p:cNvPr id="6" name="Google Shape;413;p57">
            <a:extLst>
              <a:ext uri="{FF2B5EF4-FFF2-40B4-BE49-F238E27FC236}">
                <a16:creationId xmlns:a16="http://schemas.microsoft.com/office/drawing/2014/main" id="{30D23AB7-139A-42BA-B0F3-AAEC0118C4FA}"/>
              </a:ext>
            </a:extLst>
          </p:cNvPr>
          <p:cNvSpPr txBox="1">
            <a:spLocks/>
          </p:cNvSpPr>
          <p:nvPr/>
        </p:nvSpPr>
        <p:spPr>
          <a:xfrm>
            <a:off x="400175" y="240030"/>
            <a:ext cx="11391649" cy="792957"/>
          </a:xfrm>
          <a:prstGeom prst="rect">
            <a:avLst/>
          </a:prstGeom>
          <a:noFill/>
          <a:ln>
            <a:noFill/>
          </a:ln>
        </p:spPr>
        <p:txBody>
          <a:bodyPr spcFirstLastPara="1" vert="horz" wrap="square" lIns="135455" tIns="135455" rIns="135455" bIns="135455" rtlCol="0" anchor="t" anchorCtr="0">
            <a:noAutofit/>
          </a:bodyPr>
          <a:lstStyle>
            <a:lvl1pPr algn="l" defTabSz="914400" rtl="0" eaLnBrk="1" latinLnBrk="0" hangingPunct="1">
              <a:lnSpc>
                <a:spcPct val="95000"/>
              </a:lnSpc>
              <a:spcBef>
                <a:spcPct val="0"/>
              </a:spcBef>
              <a:buNone/>
              <a:defRPr sz="4200" kern="1200" spc="-50" baseline="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Customize #NWFFD graphics</a:t>
            </a:r>
          </a:p>
        </p:txBody>
      </p:sp>
      <p:sp>
        <p:nvSpPr>
          <p:cNvPr id="7" name="Google Shape;414;p57">
            <a:extLst>
              <a:ext uri="{FF2B5EF4-FFF2-40B4-BE49-F238E27FC236}">
                <a16:creationId xmlns:a16="http://schemas.microsoft.com/office/drawing/2014/main" id="{430EB5B4-B7E4-4183-9784-BE49B4A69265}"/>
              </a:ext>
            </a:extLst>
          </p:cNvPr>
          <p:cNvSpPr txBox="1">
            <a:spLocks/>
          </p:cNvSpPr>
          <p:nvPr/>
        </p:nvSpPr>
        <p:spPr>
          <a:xfrm>
            <a:off x="8507185" y="1130310"/>
            <a:ext cx="3578797" cy="4127490"/>
          </a:xfrm>
          <a:prstGeom prst="rect">
            <a:avLst/>
          </a:prstGeom>
          <a:noFill/>
          <a:ln>
            <a:noFill/>
          </a:ln>
        </p:spPr>
        <p:txBody>
          <a:bodyPr spcFirstLastPara="1" vert="horz" wrap="square" lIns="135455" tIns="135455" rIns="135455" bIns="135455" rtlCol="0" anchor="t" anchorCtr="0">
            <a:noAutofit/>
          </a:bodyPr>
          <a:lstStyle>
            <a:lvl1pPr marL="365760" indent="-365760" algn="l" defTabSz="914400" rtl="0" eaLnBrk="1" latinLnBrk="0" hangingPunct="1">
              <a:lnSpc>
                <a:spcPct val="105000"/>
              </a:lnSpc>
              <a:spcBef>
                <a:spcPts val="900"/>
              </a:spcBef>
              <a:buClr>
                <a:schemeClr val="accent5"/>
              </a:buClr>
              <a:buFont typeface="Avenir Next LT Pro" panose="020B0504020202020204" pitchFamily="34" charset="0"/>
              <a:buChar char="+"/>
              <a:defRPr sz="2600" kern="1200">
                <a:solidFill>
                  <a:schemeClr val="tx1"/>
                </a:solidFill>
                <a:latin typeface="+mn-lt"/>
                <a:ea typeface="+mn-ea"/>
                <a:cs typeface="+mn-cs"/>
              </a:defRPr>
            </a:lvl1pPr>
            <a:lvl2pPr marL="365760" indent="0" algn="l" defTabSz="914400" rtl="0" eaLnBrk="1" latinLnBrk="0" hangingPunct="1">
              <a:lnSpc>
                <a:spcPct val="105000"/>
              </a:lnSpc>
              <a:spcBef>
                <a:spcPts val="9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640080"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2000" kern="1200">
                <a:solidFill>
                  <a:schemeClr val="tx1"/>
                </a:solidFill>
                <a:latin typeface="+mn-lt"/>
                <a:ea typeface="+mn-ea"/>
                <a:cs typeface="+mn-cs"/>
              </a:defRPr>
            </a:lvl3pPr>
            <a:lvl4pPr marL="640080" indent="0" algn="l" defTabSz="914400" rtl="0" eaLnBrk="1" latinLnBrk="0" hangingPunct="1">
              <a:lnSpc>
                <a:spcPct val="105000"/>
              </a:lnSpc>
              <a:spcBef>
                <a:spcPts val="600"/>
              </a:spcBef>
              <a:buFontTx/>
              <a:buNone/>
              <a:defRPr sz="1800" i="1" kern="1200">
                <a:solidFill>
                  <a:schemeClr val="tx1">
                    <a:lumMod val="75000"/>
                    <a:lumOff val="25000"/>
                  </a:schemeClr>
                </a:solidFill>
                <a:latin typeface="+mn-lt"/>
                <a:ea typeface="+mn-ea"/>
                <a:cs typeface="+mn-cs"/>
              </a:defRPr>
            </a:lvl4pPr>
            <a:lvl5pPr marL="886968"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6989" indent="0">
              <a:spcBef>
                <a:spcPts val="1482"/>
              </a:spcBef>
              <a:buClr>
                <a:srgbClr val="000000"/>
              </a:buClr>
              <a:buSzPts val="1400"/>
              <a:buNone/>
            </a:pPr>
            <a:r>
              <a:rPr lang="en-US" sz="2000" dirty="0">
                <a:solidFill>
                  <a:srgbClr val="000000"/>
                </a:solidFill>
                <a:latin typeface="Arial" panose="020B0604020202020204" pitchFamily="34" charset="0"/>
                <a:ea typeface="Arial"/>
                <a:cs typeface="Arial" panose="020B0604020202020204" pitchFamily="34" charset="0"/>
                <a:sym typeface="Arial"/>
              </a:rPr>
              <a:t>Add your photo to the slide.</a:t>
            </a:r>
          </a:p>
          <a:p>
            <a:pPr marL="206989" indent="0">
              <a:spcBef>
                <a:spcPts val="1482"/>
              </a:spcBef>
              <a:buClr>
                <a:srgbClr val="000000"/>
              </a:buClr>
              <a:buSzPts val="1400"/>
              <a:buNone/>
            </a:pPr>
            <a:r>
              <a:rPr lang="en-US" sz="2000" dirty="0">
                <a:solidFill>
                  <a:srgbClr val="000000"/>
                </a:solidFill>
                <a:latin typeface="Arial" panose="020B0604020202020204" pitchFamily="34" charset="0"/>
                <a:ea typeface="Arial"/>
                <a:cs typeface="Arial" panose="020B0604020202020204" pitchFamily="34" charset="0"/>
                <a:sym typeface="Arial"/>
              </a:rPr>
              <a:t>Resize to fit into one of the open boxes.</a:t>
            </a:r>
          </a:p>
          <a:p>
            <a:pPr marL="206989" indent="0">
              <a:spcBef>
                <a:spcPts val="1482"/>
              </a:spcBef>
              <a:buClr>
                <a:srgbClr val="000000"/>
              </a:buClr>
              <a:buSzPts val="1400"/>
              <a:buNone/>
            </a:pPr>
            <a:r>
              <a:rPr lang="en-US" sz="2000" dirty="0">
                <a:solidFill>
                  <a:srgbClr val="000000"/>
                </a:solidFill>
                <a:latin typeface="Arial" panose="020B0604020202020204" pitchFamily="34" charset="0"/>
                <a:ea typeface="Arial"/>
                <a:cs typeface="Arial" panose="020B0604020202020204" pitchFamily="34" charset="0"/>
                <a:sym typeface="Arial"/>
              </a:rPr>
              <a:t>Select your photo.</a:t>
            </a:r>
          </a:p>
          <a:p>
            <a:pPr marL="206989" indent="0">
              <a:spcBef>
                <a:spcPts val="1482"/>
              </a:spcBef>
              <a:buClr>
                <a:srgbClr val="000000"/>
              </a:buClr>
              <a:buSzPts val="1400"/>
              <a:buNone/>
            </a:pPr>
            <a:r>
              <a:rPr lang="en-US" sz="2000" dirty="0">
                <a:solidFill>
                  <a:srgbClr val="000000"/>
                </a:solidFill>
                <a:latin typeface="Arial" panose="020B0604020202020204" pitchFamily="34" charset="0"/>
                <a:cs typeface="Arial" panose="020B0604020202020204" pitchFamily="34" charset="0"/>
                <a:sym typeface="Arial"/>
              </a:rPr>
              <a:t>Right click and choose “Send to Back”</a:t>
            </a:r>
          </a:p>
        </p:txBody>
      </p:sp>
      <p:pic>
        <p:nvPicPr>
          <p:cNvPr id="3" name="Picture 2" descr="Graphical user interface, website&#10;&#10;Description automatically generated">
            <a:extLst>
              <a:ext uri="{FF2B5EF4-FFF2-40B4-BE49-F238E27FC236}">
                <a16:creationId xmlns:a16="http://schemas.microsoft.com/office/drawing/2014/main" id="{AA4BBED4-A4B6-DEED-3775-AB3BA0925F99}"/>
              </a:ext>
            </a:extLst>
          </p:cNvPr>
          <p:cNvPicPr>
            <a:picLocks noChangeAspect="1"/>
          </p:cNvPicPr>
          <p:nvPr/>
        </p:nvPicPr>
        <p:blipFill>
          <a:blip r:embed="rId3"/>
          <a:stretch>
            <a:fillRect/>
          </a:stretch>
        </p:blipFill>
        <p:spPr>
          <a:xfrm>
            <a:off x="885743" y="1632155"/>
            <a:ext cx="4735260" cy="4735260"/>
          </a:xfrm>
          <a:prstGeom prst="rect">
            <a:avLst/>
          </a:prstGeom>
          <a:ln w="28575">
            <a:solidFill>
              <a:schemeClr val="tx1"/>
            </a:solidFill>
          </a:ln>
        </p:spPr>
      </p:pic>
    </p:spTree>
    <p:extLst>
      <p:ext uri="{BB962C8B-B14F-4D97-AF65-F5344CB8AC3E}">
        <p14:creationId xmlns:p14="http://schemas.microsoft.com/office/powerpoint/2010/main" val="16030213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A0D9A2-68BB-4453-B1BE-CC558C069C00}"/>
              </a:ext>
            </a:extLst>
          </p:cNvPr>
          <p:cNvPicPr>
            <a:picLocks noChangeAspect="1"/>
          </p:cNvPicPr>
          <p:nvPr/>
        </p:nvPicPr>
        <p:blipFill>
          <a:blip r:embed="rId2"/>
          <a:srcRect/>
          <a:stretch/>
        </p:blipFill>
        <p:spPr>
          <a:xfrm>
            <a:off x="2907030" y="240030"/>
            <a:ext cx="6377940" cy="6377940"/>
          </a:xfrm>
          <a:prstGeom prst="rect">
            <a:avLst/>
          </a:prstGeom>
        </p:spPr>
      </p:pic>
    </p:spTree>
    <p:extLst>
      <p:ext uri="{BB962C8B-B14F-4D97-AF65-F5344CB8AC3E}">
        <p14:creationId xmlns:p14="http://schemas.microsoft.com/office/powerpoint/2010/main" val="20518811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A0D9A2-68BB-4453-B1BE-CC558C069C00}"/>
              </a:ext>
            </a:extLst>
          </p:cNvPr>
          <p:cNvPicPr>
            <a:picLocks noChangeAspect="1"/>
          </p:cNvPicPr>
          <p:nvPr/>
        </p:nvPicPr>
        <p:blipFill>
          <a:blip r:embed="rId2"/>
          <a:srcRect/>
          <a:stretch/>
        </p:blipFill>
        <p:spPr>
          <a:xfrm>
            <a:off x="2907030" y="240030"/>
            <a:ext cx="6377939" cy="6377939"/>
          </a:xfrm>
          <a:prstGeom prst="rect">
            <a:avLst/>
          </a:prstGeom>
        </p:spPr>
      </p:pic>
    </p:spTree>
    <p:extLst>
      <p:ext uri="{BB962C8B-B14F-4D97-AF65-F5344CB8AC3E}">
        <p14:creationId xmlns:p14="http://schemas.microsoft.com/office/powerpoint/2010/main" val="17360507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A0D9A2-68BB-4453-B1BE-CC558C069C00}"/>
              </a:ext>
            </a:extLst>
          </p:cNvPr>
          <p:cNvPicPr>
            <a:picLocks noChangeAspect="1"/>
          </p:cNvPicPr>
          <p:nvPr/>
        </p:nvPicPr>
        <p:blipFill>
          <a:blip r:embed="rId2"/>
          <a:srcRect/>
          <a:stretch/>
        </p:blipFill>
        <p:spPr>
          <a:xfrm>
            <a:off x="2907030" y="240030"/>
            <a:ext cx="6377939" cy="6377939"/>
          </a:xfrm>
          <a:prstGeom prst="rect">
            <a:avLst/>
          </a:prstGeom>
        </p:spPr>
      </p:pic>
    </p:spTree>
    <p:extLst>
      <p:ext uri="{BB962C8B-B14F-4D97-AF65-F5344CB8AC3E}">
        <p14:creationId xmlns:p14="http://schemas.microsoft.com/office/powerpoint/2010/main" val="38116777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A0D9A2-68BB-4453-B1BE-CC558C069C00}"/>
              </a:ext>
            </a:extLst>
          </p:cNvPr>
          <p:cNvPicPr>
            <a:picLocks noChangeAspect="1"/>
          </p:cNvPicPr>
          <p:nvPr/>
        </p:nvPicPr>
        <p:blipFill>
          <a:blip r:embed="rId2"/>
          <a:srcRect/>
          <a:stretch/>
        </p:blipFill>
        <p:spPr>
          <a:xfrm>
            <a:off x="2907030" y="240030"/>
            <a:ext cx="6377939" cy="6377939"/>
          </a:xfrm>
          <a:prstGeom prst="rect">
            <a:avLst/>
          </a:prstGeom>
        </p:spPr>
      </p:pic>
    </p:spTree>
    <p:extLst>
      <p:ext uri="{BB962C8B-B14F-4D97-AF65-F5344CB8AC3E}">
        <p14:creationId xmlns:p14="http://schemas.microsoft.com/office/powerpoint/2010/main" val="11141447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A0D9A2-68BB-4453-B1BE-CC558C069C00}"/>
              </a:ext>
            </a:extLst>
          </p:cNvPr>
          <p:cNvPicPr>
            <a:picLocks noChangeAspect="1"/>
          </p:cNvPicPr>
          <p:nvPr/>
        </p:nvPicPr>
        <p:blipFill>
          <a:blip r:embed="rId2"/>
          <a:srcRect/>
          <a:stretch/>
        </p:blipFill>
        <p:spPr>
          <a:xfrm>
            <a:off x="2907030" y="240030"/>
            <a:ext cx="6377939" cy="6377939"/>
          </a:xfrm>
          <a:prstGeom prst="rect">
            <a:avLst/>
          </a:prstGeom>
        </p:spPr>
      </p:pic>
    </p:spTree>
    <p:extLst>
      <p:ext uri="{BB962C8B-B14F-4D97-AF65-F5344CB8AC3E}">
        <p14:creationId xmlns:p14="http://schemas.microsoft.com/office/powerpoint/2010/main" val="27579354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A0D9A2-68BB-4453-B1BE-CC558C069C00}"/>
              </a:ext>
            </a:extLst>
          </p:cNvPr>
          <p:cNvPicPr>
            <a:picLocks noChangeAspect="1"/>
          </p:cNvPicPr>
          <p:nvPr/>
        </p:nvPicPr>
        <p:blipFill>
          <a:blip r:embed="rId2"/>
          <a:srcRect/>
          <a:stretch/>
        </p:blipFill>
        <p:spPr>
          <a:xfrm>
            <a:off x="2907030" y="240030"/>
            <a:ext cx="6377939" cy="6377939"/>
          </a:xfrm>
          <a:prstGeom prst="rect">
            <a:avLst/>
          </a:prstGeom>
        </p:spPr>
      </p:pic>
    </p:spTree>
    <p:extLst>
      <p:ext uri="{BB962C8B-B14F-4D97-AF65-F5344CB8AC3E}">
        <p14:creationId xmlns:p14="http://schemas.microsoft.com/office/powerpoint/2010/main" val="39829804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74178-FE5D-48BA-B5C0-2CC1AE73C87C}"/>
              </a:ext>
            </a:extLst>
          </p:cNvPr>
          <p:cNvSpPr>
            <a:spLocks noGrp="1"/>
          </p:cNvSpPr>
          <p:nvPr>
            <p:ph type="title"/>
          </p:nvPr>
        </p:nvSpPr>
        <p:spPr/>
        <p:txBody>
          <a:bodyPr>
            <a:normAutofit fontScale="90000"/>
          </a:bodyPr>
          <a:lstStyle/>
          <a:p>
            <a:r>
              <a:rPr lang="en-US" dirty="0"/>
              <a:t>Video backgrounds</a:t>
            </a:r>
            <a:br>
              <a:rPr lang="en-US" dirty="0">
                <a:cs typeface="Aharoni"/>
              </a:rPr>
            </a:br>
            <a:br>
              <a:rPr lang="en-US" dirty="0">
                <a:cs typeface="Aharoni"/>
              </a:rPr>
            </a:br>
            <a:endParaRPr lang="en-US" dirty="0">
              <a:cs typeface="Aharoni"/>
            </a:endParaRPr>
          </a:p>
        </p:txBody>
      </p:sp>
      <p:sp>
        <p:nvSpPr>
          <p:cNvPr id="18" name="Content Placeholder 17">
            <a:extLst>
              <a:ext uri="{FF2B5EF4-FFF2-40B4-BE49-F238E27FC236}">
                <a16:creationId xmlns:a16="http://schemas.microsoft.com/office/drawing/2014/main" id="{90108D21-7520-2D77-9C41-488E27EA25AB}"/>
              </a:ext>
            </a:extLst>
          </p:cNvPr>
          <p:cNvSpPr>
            <a:spLocks noGrp="1"/>
          </p:cNvSpPr>
          <p:nvPr>
            <p:ph idx="1"/>
          </p:nvPr>
        </p:nvSpPr>
        <p:spPr/>
        <p:txBody>
          <a:bodyPr/>
          <a:lstStyle/>
          <a:p>
            <a:endParaRPr lang="en-US"/>
          </a:p>
        </p:txBody>
      </p:sp>
      <p:pic>
        <p:nvPicPr>
          <p:cNvPr id="16" name="Picture 15">
            <a:extLst>
              <a:ext uri="{FF2B5EF4-FFF2-40B4-BE49-F238E27FC236}">
                <a16:creationId xmlns:a16="http://schemas.microsoft.com/office/drawing/2014/main" id="{6427576C-C541-4B4E-821D-3CA5122F6D67}"/>
              </a:ext>
            </a:extLst>
          </p:cNvPr>
          <p:cNvPicPr>
            <a:picLocks noChangeAspect="1"/>
          </p:cNvPicPr>
          <p:nvPr/>
        </p:nvPicPr>
        <p:blipFill>
          <a:blip r:embed="rId2"/>
          <a:srcRect/>
          <a:stretch/>
        </p:blipFill>
        <p:spPr>
          <a:xfrm>
            <a:off x="4410921" y="959032"/>
            <a:ext cx="7509859" cy="5652655"/>
          </a:xfrm>
          <a:prstGeom prst="rect">
            <a:avLst/>
          </a:prstGeom>
        </p:spPr>
      </p:pic>
      <p:sp>
        <p:nvSpPr>
          <p:cNvPr id="22" name="TextBox 21">
            <a:extLst>
              <a:ext uri="{FF2B5EF4-FFF2-40B4-BE49-F238E27FC236}">
                <a16:creationId xmlns:a16="http://schemas.microsoft.com/office/drawing/2014/main" id="{37E33058-5D6A-2FAE-B02F-DD9372CDC711}"/>
              </a:ext>
            </a:extLst>
          </p:cNvPr>
          <p:cNvSpPr txBox="1"/>
          <p:nvPr/>
        </p:nvSpPr>
        <p:spPr>
          <a:xfrm>
            <a:off x="604434" y="128035"/>
            <a:ext cx="5962017" cy="830997"/>
          </a:xfrm>
          <a:prstGeom prst="rect">
            <a:avLst/>
          </a:prstGeom>
          <a:noFill/>
        </p:spPr>
        <p:txBody>
          <a:bodyPr wrap="none" rtlCol="0">
            <a:spAutoFit/>
          </a:bodyPr>
          <a:lstStyle/>
          <a:p>
            <a:r>
              <a:rPr lang="en-US" sz="4800" b="1" dirty="0">
                <a:latin typeface="Arial" panose="020B0604020202020204" pitchFamily="34" charset="0"/>
                <a:cs typeface="Arial" panose="020B0604020202020204" pitchFamily="34" charset="0"/>
              </a:rPr>
              <a:t>Video Backgrounds</a:t>
            </a:r>
          </a:p>
        </p:txBody>
      </p:sp>
      <p:sp>
        <p:nvSpPr>
          <p:cNvPr id="23" name="Google Shape;414;p57">
            <a:extLst>
              <a:ext uri="{FF2B5EF4-FFF2-40B4-BE49-F238E27FC236}">
                <a16:creationId xmlns:a16="http://schemas.microsoft.com/office/drawing/2014/main" id="{8FFBD064-5DC0-0581-58E2-3F8A2C1E8841}"/>
              </a:ext>
            </a:extLst>
          </p:cNvPr>
          <p:cNvSpPr txBox="1">
            <a:spLocks/>
          </p:cNvSpPr>
          <p:nvPr/>
        </p:nvSpPr>
        <p:spPr>
          <a:xfrm>
            <a:off x="604435" y="1721614"/>
            <a:ext cx="3239146" cy="4127490"/>
          </a:xfrm>
          <a:prstGeom prst="rect">
            <a:avLst/>
          </a:prstGeom>
          <a:noFill/>
          <a:ln>
            <a:noFill/>
          </a:ln>
        </p:spPr>
        <p:txBody>
          <a:bodyPr spcFirstLastPara="1" vert="horz" wrap="square" lIns="135455" tIns="135455" rIns="135455" bIns="135455" rtlCol="0" anchor="t" anchorCtr="0">
            <a:noAutofit/>
          </a:bodyPr>
          <a:lstStyle>
            <a:lvl1pPr marL="365760" indent="-365760" algn="l" defTabSz="914400" rtl="0" eaLnBrk="1" latinLnBrk="0" hangingPunct="1">
              <a:lnSpc>
                <a:spcPct val="105000"/>
              </a:lnSpc>
              <a:spcBef>
                <a:spcPts val="900"/>
              </a:spcBef>
              <a:buClr>
                <a:schemeClr val="accent5"/>
              </a:buClr>
              <a:buFont typeface="Avenir Next LT Pro" panose="020B0504020202020204" pitchFamily="34" charset="0"/>
              <a:buChar char="+"/>
              <a:defRPr sz="2600" kern="1200">
                <a:solidFill>
                  <a:schemeClr val="tx1"/>
                </a:solidFill>
                <a:latin typeface="+mn-lt"/>
                <a:ea typeface="+mn-ea"/>
                <a:cs typeface="+mn-cs"/>
              </a:defRPr>
            </a:lvl1pPr>
            <a:lvl2pPr marL="365760" indent="0" algn="l" defTabSz="914400" rtl="0" eaLnBrk="1" latinLnBrk="0" hangingPunct="1">
              <a:lnSpc>
                <a:spcPct val="105000"/>
              </a:lnSpc>
              <a:spcBef>
                <a:spcPts val="9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640080"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2000" kern="1200">
                <a:solidFill>
                  <a:schemeClr val="tx1"/>
                </a:solidFill>
                <a:latin typeface="+mn-lt"/>
                <a:ea typeface="+mn-ea"/>
                <a:cs typeface="+mn-cs"/>
              </a:defRPr>
            </a:lvl3pPr>
            <a:lvl4pPr marL="640080" indent="0" algn="l" defTabSz="914400" rtl="0" eaLnBrk="1" latinLnBrk="0" hangingPunct="1">
              <a:lnSpc>
                <a:spcPct val="105000"/>
              </a:lnSpc>
              <a:spcBef>
                <a:spcPts val="600"/>
              </a:spcBef>
              <a:buFontTx/>
              <a:buNone/>
              <a:defRPr sz="1800" i="1" kern="1200">
                <a:solidFill>
                  <a:schemeClr val="tx1">
                    <a:lumMod val="75000"/>
                    <a:lumOff val="25000"/>
                  </a:schemeClr>
                </a:solidFill>
                <a:latin typeface="+mn-lt"/>
                <a:ea typeface="+mn-ea"/>
                <a:cs typeface="+mn-cs"/>
              </a:defRPr>
            </a:lvl4pPr>
            <a:lvl5pPr marL="886968"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6989" indent="0">
              <a:spcBef>
                <a:spcPts val="1482"/>
              </a:spcBef>
              <a:buClr>
                <a:srgbClr val="000000"/>
              </a:buClr>
              <a:buSzPts val="1400"/>
              <a:buNone/>
            </a:pPr>
            <a:r>
              <a:rPr lang="en-US" sz="2000" dirty="0">
                <a:solidFill>
                  <a:srgbClr val="000000"/>
                </a:solidFill>
                <a:latin typeface="Arial" panose="020B0604020202020204" pitchFamily="34" charset="0"/>
                <a:ea typeface="Arial"/>
                <a:cs typeface="Arial" panose="020B0604020202020204" pitchFamily="34" charset="0"/>
                <a:sym typeface="Arial"/>
              </a:rPr>
              <a:t>Download three video background to use on your next call.</a:t>
            </a:r>
            <a:endParaRPr lang="en-US" sz="2000" dirty="0">
              <a:solidFill>
                <a:srgbClr val="000000"/>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32639307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screenshot, christmas tree&#10;&#10;Description automatically generated">
            <a:extLst>
              <a:ext uri="{FF2B5EF4-FFF2-40B4-BE49-F238E27FC236}">
                <a16:creationId xmlns:a16="http://schemas.microsoft.com/office/drawing/2014/main" id="{D26147D5-BD8C-05E4-7367-74517EDDF1CD}"/>
              </a:ext>
            </a:extLst>
          </p:cNvPr>
          <p:cNvPicPr>
            <a:picLocks noChangeAspect="1"/>
          </p:cNvPicPr>
          <p:nvPr/>
        </p:nvPicPr>
        <p:blipFill>
          <a:blip r:embed="rId2"/>
          <a:stretch>
            <a:fillRect/>
          </a:stretch>
        </p:blipFill>
        <p:spPr>
          <a:xfrm>
            <a:off x="0" y="240030"/>
            <a:ext cx="12192000" cy="6377940"/>
          </a:xfrm>
          <a:prstGeom prst="rect">
            <a:avLst/>
          </a:prstGeom>
        </p:spPr>
      </p:pic>
    </p:spTree>
    <p:extLst>
      <p:ext uri="{BB962C8B-B14F-4D97-AF65-F5344CB8AC3E}">
        <p14:creationId xmlns:p14="http://schemas.microsoft.com/office/powerpoint/2010/main" val="8754783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 screenshot of a video game&#10;&#10;Description automatically generated with medium confidence">
            <a:extLst>
              <a:ext uri="{FF2B5EF4-FFF2-40B4-BE49-F238E27FC236}">
                <a16:creationId xmlns:a16="http://schemas.microsoft.com/office/drawing/2014/main" id="{AEF73DBC-CB6A-8E9F-85ED-6177686CB93B}"/>
              </a:ext>
            </a:extLst>
          </p:cNvPr>
          <p:cNvPicPr>
            <a:picLocks noChangeAspect="1"/>
          </p:cNvPicPr>
          <p:nvPr/>
        </p:nvPicPr>
        <p:blipFill>
          <a:blip r:embed="rId2"/>
          <a:stretch>
            <a:fillRect/>
          </a:stretch>
        </p:blipFill>
        <p:spPr>
          <a:xfrm>
            <a:off x="0" y="0"/>
            <a:ext cx="12192000" cy="6377940"/>
          </a:xfrm>
          <a:prstGeom prst="rect">
            <a:avLst/>
          </a:prstGeom>
        </p:spPr>
      </p:pic>
    </p:spTree>
    <p:extLst>
      <p:ext uri="{BB962C8B-B14F-4D97-AF65-F5344CB8AC3E}">
        <p14:creationId xmlns:p14="http://schemas.microsoft.com/office/powerpoint/2010/main" val="34570227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6" name="Rectangle 15">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099050"/>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3B272257-593A-402F-88FA-F1DECD9E3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758952"/>
            <a:ext cx="10668000" cy="5420528"/>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393C99-3405-401F-845E-319BF90316CA}"/>
              </a:ext>
            </a:extLst>
          </p:cNvPr>
          <p:cNvSpPr>
            <a:spLocks noGrp="1"/>
          </p:cNvSpPr>
          <p:nvPr>
            <p:ph type="title"/>
          </p:nvPr>
        </p:nvSpPr>
        <p:spPr>
          <a:xfrm>
            <a:off x="5411874" y="1517903"/>
            <a:ext cx="5250030" cy="1345115"/>
          </a:xfrm>
        </p:spPr>
        <p:txBody>
          <a:bodyPr vert="horz" lIns="91440" tIns="45720" rIns="91440" bIns="45720" rtlCol="0" anchor="t">
            <a:normAutofit/>
          </a:bodyPr>
          <a:lstStyle/>
          <a:p>
            <a:r>
              <a:rPr lang="en-US" b="1" kern="1200" spc="-50" baseline="0" dirty="0">
                <a:solidFill>
                  <a:schemeClr val="tx1"/>
                </a:solidFill>
                <a:latin typeface="Arial" panose="020B0604020202020204" pitchFamily="34" charset="0"/>
                <a:cs typeface="Arial" panose="020B0604020202020204" pitchFamily="34" charset="0"/>
              </a:rPr>
              <a:t>Core messages</a:t>
            </a:r>
          </a:p>
        </p:txBody>
      </p:sp>
      <p:pic>
        <p:nvPicPr>
          <p:cNvPr id="7" name="Picture Placeholder 6">
            <a:extLst>
              <a:ext uri="{FF2B5EF4-FFF2-40B4-BE49-F238E27FC236}">
                <a16:creationId xmlns:a16="http://schemas.microsoft.com/office/drawing/2014/main" id="{E477BA3C-A009-4BDC-A7A7-098178B98972}"/>
              </a:ext>
            </a:extLst>
          </p:cNvPr>
          <p:cNvPicPr>
            <a:picLocks noGrp="1" noChangeAspect="1"/>
          </p:cNvPicPr>
          <p:nvPr>
            <p:ph type="pic" sz="quarter" idx="13"/>
          </p:nvPr>
        </p:nvPicPr>
        <p:blipFill>
          <a:blip r:embed="rId2"/>
          <a:srcRect l="1425" r="1425"/>
          <a:stretch/>
        </p:blipFill>
        <p:spPr>
          <a:xfrm>
            <a:off x="762000" y="758952"/>
            <a:ext cx="3890922" cy="2670048"/>
          </a:xfrm>
          <a:prstGeom prst="rect">
            <a:avLst/>
          </a:prstGeom>
        </p:spPr>
      </p:pic>
      <p:pic>
        <p:nvPicPr>
          <p:cNvPr id="9" name="Picture Placeholder 8">
            <a:extLst>
              <a:ext uri="{FF2B5EF4-FFF2-40B4-BE49-F238E27FC236}">
                <a16:creationId xmlns:a16="http://schemas.microsoft.com/office/drawing/2014/main" id="{21E22B30-BB43-4D87-8912-20A7E7CA7C50}"/>
              </a:ext>
            </a:extLst>
          </p:cNvPr>
          <p:cNvPicPr>
            <a:picLocks noGrp="1" noChangeAspect="1"/>
          </p:cNvPicPr>
          <p:nvPr>
            <p:ph type="pic" sz="quarter" idx="14"/>
          </p:nvPr>
        </p:nvPicPr>
        <p:blipFill>
          <a:blip r:embed="rId3"/>
          <a:srcRect t="15696" b="15696"/>
          <a:stretch/>
        </p:blipFill>
        <p:spPr>
          <a:xfrm>
            <a:off x="762000" y="3429000"/>
            <a:ext cx="3895344" cy="2670048"/>
          </a:xfrm>
          <a:prstGeom prst="rect">
            <a:avLst/>
          </a:prstGeom>
        </p:spPr>
      </p:pic>
      <p:sp>
        <p:nvSpPr>
          <p:cNvPr id="3" name="Content Placeholder 2">
            <a:extLst>
              <a:ext uri="{FF2B5EF4-FFF2-40B4-BE49-F238E27FC236}">
                <a16:creationId xmlns:a16="http://schemas.microsoft.com/office/drawing/2014/main" id="{A073D1DB-1EA9-40AB-8379-2FFFEEA584FE}"/>
              </a:ext>
            </a:extLst>
          </p:cNvPr>
          <p:cNvSpPr>
            <a:spLocks noGrp="1"/>
          </p:cNvSpPr>
          <p:nvPr>
            <p:ph idx="1"/>
          </p:nvPr>
        </p:nvSpPr>
        <p:spPr>
          <a:xfrm>
            <a:off x="5411873" y="2435087"/>
            <a:ext cx="5600683" cy="3663961"/>
          </a:xfrm>
        </p:spPr>
        <p:txBody>
          <a:bodyPr vert="horz" lIns="91440" tIns="45720" rIns="91440" bIns="45720" rtlCol="0">
            <a:normAutofit/>
          </a:bodyPr>
          <a:lstStyle/>
          <a:p>
            <a:pPr marL="0" indent="0">
              <a:lnSpc>
                <a:spcPct val="95000"/>
              </a:lnSpc>
              <a:buNone/>
            </a:pPr>
            <a:r>
              <a:rPr lang="en-US" sz="2000" b="1" dirty="0">
                <a:latin typeface="Arial" panose="020B0604020202020204" pitchFamily="34" charset="0"/>
                <a:cs typeface="Arial" panose="020B0604020202020204" pitchFamily="34" charset="0"/>
                <a:sym typeface="Arial"/>
              </a:rPr>
              <a:t>To our wildland firefighters and support personnel: Thank you! </a:t>
            </a:r>
          </a:p>
          <a:p>
            <a:pPr marL="0" indent="0">
              <a:lnSpc>
                <a:spcPct val="95000"/>
              </a:lnSpc>
              <a:spcBef>
                <a:spcPts val="1482"/>
              </a:spcBef>
              <a:buNone/>
            </a:pPr>
            <a:r>
              <a:rPr lang="en-US" sz="2000" dirty="0">
                <a:latin typeface="Arial" panose="020B0604020202020204" pitchFamily="34" charset="0"/>
                <a:cs typeface="Arial" panose="020B0604020202020204" pitchFamily="34" charset="0"/>
                <a:sym typeface="Arial"/>
              </a:rPr>
              <a:t>Let’s spotlight - and thank dedicated professionals across the nation.</a:t>
            </a:r>
          </a:p>
          <a:p>
            <a:pPr marL="0" indent="0">
              <a:lnSpc>
                <a:spcPct val="95000"/>
              </a:lnSpc>
              <a:spcBef>
                <a:spcPts val="1482"/>
              </a:spcBef>
              <a:buNone/>
            </a:pPr>
            <a:r>
              <a:rPr lang="en-US" sz="2000" b="1" dirty="0">
                <a:latin typeface="Arial" panose="020B0604020202020204" pitchFamily="34" charset="0"/>
                <a:cs typeface="Arial" panose="020B0604020202020204" pitchFamily="34" charset="0"/>
                <a:sym typeface="Arial"/>
              </a:rPr>
              <a:t>NWFFD offers an opportunity to unify the wildland fire community.</a:t>
            </a:r>
          </a:p>
          <a:p>
            <a:pPr marL="0" indent="0">
              <a:lnSpc>
                <a:spcPct val="95000"/>
              </a:lnSpc>
              <a:spcBef>
                <a:spcPts val="1482"/>
              </a:spcBef>
              <a:buNone/>
            </a:pPr>
            <a:r>
              <a:rPr lang="en-US" sz="2000" dirty="0">
                <a:latin typeface="Arial" panose="020B0604020202020204" pitchFamily="34" charset="0"/>
                <a:cs typeface="Arial" panose="020B0604020202020204" pitchFamily="34" charset="0"/>
                <a:sym typeface="Arial"/>
              </a:rPr>
              <a:t>Let’s showcase interagency coordination and cooperation.</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92817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 black screen with white text&#10;&#10;Description automatically generated with low confidence">
            <a:extLst>
              <a:ext uri="{FF2B5EF4-FFF2-40B4-BE49-F238E27FC236}">
                <a16:creationId xmlns:a16="http://schemas.microsoft.com/office/drawing/2014/main" id="{AE0B58A8-EFF0-AE2B-1277-339D03D05BE8}"/>
              </a:ext>
            </a:extLst>
          </p:cNvPr>
          <p:cNvPicPr>
            <a:picLocks noChangeAspect="1"/>
          </p:cNvPicPr>
          <p:nvPr/>
        </p:nvPicPr>
        <p:blipFill>
          <a:blip r:embed="rId2"/>
          <a:stretch>
            <a:fillRect/>
          </a:stretch>
        </p:blipFill>
        <p:spPr>
          <a:xfrm>
            <a:off x="0" y="240030"/>
            <a:ext cx="12192000" cy="6377940"/>
          </a:xfrm>
          <a:prstGeom prst="rect">
            <a:avLst/>
          </a:prstGeom>
        </p:spPr>
      </p:pic>
    </p:spTree>
    <p:extLst>
      <p:ext uri="{BB962C8B-B14F-4D97-AF65-F5344CB8AC3E}">
        <p14:creationId xmlns:p14="http://schemas.microsoft.com/office/powerpoint/2010/main" val="16382438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9275F0E7-0EBE-3DDB-5E7C-E381D5C009E9}"/>
              </a:ext>
            </a:extLst>
          </p:cNvPr>
          <p:cNvSpPr txBox="1">
            <a:spLocks/>
          </p:cNvSpPr>
          <p:nvPr/>
        </p:nvSpPr>
        <p:spPr>
          <a:xfrm>
            <a:off x="904460" y="63212"/>
            <a:ext cx="4317551" cy="2028388"/>
          </a:xfrm>
          <a:prstGeom prst="rect">
            <a:avLst/>
          </a:prstGeom>
        </p:spPr>
        <p:txBody>
          <a:bodyPr vert="horz" lIns="91440" tIns="45720" rIns="91440" bIns="45720" rtlCol="0" anchor="ctr">
            <a:normAutofit/>
          </a:bodyPr>
          <a:lstStyle>
            <a:lvl1pPr algn="l" defTabSz="914400" rtl="0" eaLnBrk="1" latinLnBrk="0" hangingPunct="1">
              <a:lnSpc>
                <a:spcPct val="95000"/>
              </a:lnSpc>
              <a:spcBef>
                <a:spcPct val="0"/>
              </a:spcBef>
              <a:buNone/>
              <a:defRPr sz="4200" kern="1200" spc="-50" baseline="0">
                <a:solidFill>
                  <a:schemeClr val="tx1"/>
                </a:solidFill>
                <a:latin typeface="+mj-lt"/>
                <a:ea typeface="+mj-ea"/>
                <a:cs typeface="+mj-cs"/>
              </a:defRPr>
            </a:lvl1pPr>
          </a:lstStyle>
          <a:p>
            <a:r>
              <a:rPr lang="en-US" b="1">
                <a:latin typeface="Arial" panose="020B0604020202020204" pitchFamily="34" charset="0"/>
                <a:cs typeface="Arial" panose="020B0604020202020204" pitchFamily="34" charset="0"/>
              </a:rPr>
              <a:t>Social campaign</a:t>
            </a:r>
            <a:endParaRPr lang="en-US" b="1" dirty="0">
              <a:latin typeface="Arial" panose="020B0604020202020204" pitchFamily="34" charset="0"/>
              <a:cs typeface="Arial" panose="020B0604020202020204" pitchFamily="34" charset="0"/>
            </a:endParaRPr>
          </a:p>
        </p:txBody>
      </p:sp>
      <p:sp>
        <p:nvSpPr>
          <p:cNvPr id="21" name="Content Placeholder 2">
            <a:extLst>
              <a:ext uri="{FF2B5EF4-FFF2-40B4-BE49-F238E27FC236}">
                <a16:creationId xmlns:a16="http://schemas.microsoft.com/office/drawing/2014/main" id="{589E0B22-1776-7EE5-3B53-5C9A605CD3BC}"/>
              </a:ext>
            </a:extLst>
          </p:cNvPr>
          <p:cNvSpPr txBox="1">
            <a:spLocks/>
          </p:cNvSpPr>
          <p:nvPr/>
        </p:nvSpPr>
        <p:spPr>
          <a:xfrm>
            <a:off x="754468" y="1422449"/>
            <a:ext cx="4868605" cy="5367130"/>
          </a:xfrm>
          <a:prstGeom prst="rect">
            <a:avLst/>
          </a:prstGeom>
        </p:spPr>
        <p:txBody>
          <a:bodyPr vert="horz" lIns="91440" tIns="45720" rIns="91440" bIns="45720" rtlCol="0" anchor="t">
            <a:normAutofit lnSpcReduction="10000"/>
          </a:bodyPr>
          <a:lstStyle>
            <a:lvl1pPr marL="365760" indent="-365760" algn="l" defTabSz="914400" rtl="0" eaLnBrk="1" latinLnBrk="0" hangingPunct="1">
              <a:lnSpc>
                <a:spcPct val="105000"/>
              </a:lnSpc>
              <a:spcBef>
                <a:spcPts val="900"/>
              </a:spcBef>
              <a:buClr>
                <a:schemeClr val="accent5"/>
              </a:buClr>
              <a:buFont typeface="Avenir Next LT Pro" panose="020B0504020202020204" pitchFamily="34" charset="0"/>
              <a:buChar char="+"/>
              <a:defRPr sz="2600" kern="1200">
                <a:solidFill>
                  <a:schemeClr val="tx1"/>
                </a:solidFill>
                <a:latin typeface="+mn-lt"/>
                <a:ea typeface="+mn-ea"/>
                <a:cs typeface="+mn-cs"/>
              </a:defRPr>
            </a:lvl1pPr>
            <a:lvl2pPr marL="365760" indent="0" algn="l" defTabSz="914400" rtl="0" eaLnBrk="1" latinLnBrk="0" hangingPunct="1">
              <a:lnSpc>
                <a:spcPct val="105000"/>
              </a:lnSpc>
              <a:spcBef>
                <a:spcPts val="9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640080"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2000" kern="1200">
                <a:solidFill>
                  <a:schemeClr val="tx1"/>
                </a:solidFill>
                <a:latin typeface="+mn-lt"/>
                <a:ea typeface="+mn-ea"/>
                <a:cs typeface="+mn-cs"/>
              </a:defRPr>
            </a:lvl3pPr>
            <a:lvl4pPr marL="640080" indent="0" algn="l" defTabSz="914400" rtl="0" eaLnBrk="1" latinLnBrk="0" hangingPunct="1">
              <a:lnSpc>
                <a:spcPct val="105000"/>
              </a:lnSpc>
              <a:spcBef>
                <a:spcPts val="600"/>
              </a:spcBef>
              <a:buFontTx/>
              <a:buNone/>
              <a:defRPr sz="1800" i="1" kern="1200">
                <a:solidFill>
                  <a:schemeClr val="tx1">
                    <a:lumMod val="75000"/>
                    <a:lumOff val="25000"/>
                  </a:schemeClr>
                </a:solidFill>
                <a:latin typeface="+mn-lt"/>
                <a:ea typeface="+mn-ea"/>
                <a:cs typeface="+mn-cs"/>
              </a:defRPr>
            </a:lvl4pPr>
            <a:lvl5pPr marL="886968"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125" indent="-365125">
              <a:lnSpc>
                <a:spcPct val="95000"/>
              </a:lnSpc>
              <a:spcBef>
                <a:spcPts val="1482"/>
              </a:spcBef>
              <a:buClr>
                <a:srgbClr val="000000"/>
              </a:buClr>
              <a:buSzPts val="1400"/>
            </a:pPr>
            <a:r>
              <a:rPr lang="en-US" sz="1800" dirty="0">
                <a:latin typeface="Arial" panose="020B0604020202020204" pitchFamily="34" charset="0"/>
                <a:cs typeface="Arial" panose="020B0604020202020204" pitchFamily="34" charset="0"/>
                <a:sym typeface="Arial"/>
              </a:rPr>
              <a:t>Share your appreciation for wildland firefighters and support personnel with a National Wildland Firefighter Day message and card. See our examples for inspiration!</a:t>
            </a:r>
            <a:endParaRPr lang="en-US" sz="1800" dirty="0">
              <a:latin typeface="Arial" panose="020B0604020202020204" pitchFamily="34" charset="0"/>
              <a:cs typeface="Arial" panose="020B0604020202020204" pitchFamily="34" charset="0"/>
            </a:endParaRPr>
          </a:p>
          <a:p>
            <a:pPr marL="365125" indent="-365125">
              <a:lnSpc>
                <a:spcPct val="95000"/>
              </a:lnSpc>
              <a:spcBef>
                <a:spcPts val="1482"/>
              </a:spcBef>
              <a:buClr>
                <a:srgbClr val="000000"/>
              </a:buClr>
              <a:buSzPts val="1400"/>
            </a:pPr>
            <a:r>
              <a:rPr lang="en-US" sz="1800" dirty="0">
                <a:latin typeface="Arial" panose="020B0604020202020204" pitchFamily="34" charset="0"/>
                <a:cs typeface="Arial" panose="020B0604020202020204" pitchFamily="34" charset="0"/>
                <a:sym typeface="Arial"/>
              </a:rPr>
              <a:t>Use the templates provided to share your stories and images.  </a:t>
            </a:r>
            <a:endParaRPr lang="en-US" sz="1800" dirty="0">
              <a:latin typeface="Arial" panose="020B0604020202020204" pitchFamily="34" charset="0"/>
              <a:cs typeface="Arial" panose="020B0604020202020204" pitchFamily="34" charset="0"/>
            </a:endParaRPr>
          </a:p>
          <a:p>
            <a:pPr marL="365125" indent="-365125">
              <a:lnSpc>
                <a:spcPct val="95000"/>
              </a:lnSpc>
              <a:spcBef>
                <a:spcPts val="1482"/>
              </a:spcBef>
              <a:buClr>
                <a:srgbClr val="000000"/>
              </a:buClr>
              <a:buSzPts val="1400"/>
            </a:pPr>
            <a:r>
              <a:rPr lang="en-US" sz="1800" dirty="0">
                <a:latin typeface="Arial" panose="020B0604020202020204" pitchFamily="34" charset="0"/>
                <a:cs typeface="Arial" panose="020B0604020202020204" pitchFamily="34" charset="0"/>
                <a:sym typeface="Arial"/>
              </a:rPr>
              <a:t>Once you complete the PowerPoint template or image, save the slide as an image and share the image on Twitter, Facebook, Instagram, or other platforms with the hashtag </a:t>
            </a:r>
            <a:r>
              <a:rPr lang="en-US" sz="1800" b="1" dirty="0">
                <a:latin typeface="Arial" panose="020B0604020202020204" pitchFamily="34" charset="0"/>
                <a:cs typeface="Arial" panose="020B0604020202020204" pitchFamily="34" charset="0"/>
                <a:sym typeface="Arial"/>
              </a:rPr>
              <a:t>#NWFFD</a:t>
            </a:r>
            <a:r>
              <a:rPr lang="en-US" sz="1800" dirty="0">
                <a:latin typeface="Arial" panose="020B0604020202020204" pitchFamily="34" charset="0"/>
                <a:cs typeface="Arial" panose="020B0604020202020204" pitchFamily="34" charset="0"/>
                <a:sym typeface="Arial"/>
              </a:rPr>
              <a:t>, </a:t>
            </a:r>
            <a:r>
              <a:rPr lang="en-US" sz="1800" b="1" dirty="0">
                <a:latin typeface="Arial" panose="020B0604020202020204" pitchFamily="34" charset="0"/>
                <a:cs typeface="Arial" panose="020B0604020202020204" pitchFamily="34" charset="0"/>
                <a:sym typeface="Arial"/>
              </a:rPr>
              <a:t>#NationalWildlandFirefighterDay</a:t>
            </a:r>
            <a:r>
              <a:rPr lang="en-US" sz="1800" dirty="0">
                <a:latin typeface="Arial" panose="020B0604020202020204" pitchFamily="34" charset="0"/>
                <a:cs typeface="Arial" panose="020B0604020202020204" pitchFamily="34" charset="0"/>
                <a:sym typeface="Arial"/>
              </a:rPr>
              <a:t> and </a:t>
            </a:r>
            <a:r>
              <a:rPr lang="en-US" sz="1800" b="1" dirty="0">
                <a:latin typeface="Arial" panose="020B0604020202020204" pitchFamily="34" charset="0"/>
                <a:cs typeface="Arial" panose="020B0604020202020204" pitchFamily="34" charset="0"/>
                <a:sym typeface="Arial"/>
              </a:rPr>
              <a:t>#ItTakesAllOfUs</a:t>
            </a:r>
            <a:r>
              <a:rPr lang="en-US" sz="1800" dirty="0">
                <a:latin typeface="Arial" panose="020B0604020202020204" pitchFamily="34" charset="0"/>
                <a:cs typeface="Arial" panose="020B0604020202020204" pitchFamily="34" charset="0"/>
                <a:sym typeface="Arial"/>
              </a:rPr>
              <a:t>. </a:t>
            </a:r>
            <a:endParaRPr lang="en-US" sz="1800" dirty="0">
              <a:latin typeface="Arial" panose="020B0604020202020204" pitchFamily="34" charset="0"/>
              <a:cs typeface="Arial" panose="020B0604020202020204" pitchFamily="34" charset="0"/>
            </a:endParaRPr>
          </a:p>
          <a:p>
            <a:pPr marL="511175" lvl="1">
              <a:lnSpc>
                <a:spcPct val="95000"/>
              </a:lnSpc>
              <a:spcBef>
                <a:spcPts val="1482"/>
              </a:spcBef>
              <a:buClr>
                <a:srgbClr val="000000"/>
              </a:buClr>
              <a:buSzPts val="1400"/>
            </a:pPr>
            <a:r>
              <a:rPr lang="en-US" sz="1800" dirty="0">
                <a:latin typeface="Arial" panose="020B0604020202020204" pitchFamily="34" charset="0"/>
                <a:cs typeface="Arial" panose="020B0604020202020204" pitchFamily="34" charset="0"/>
                <a:sym typeface="Arial"/>
              </a:rPr>
              <a:t>Be sure to tag the agency, team, and/or individual in your post where appropriate! </a:t>
            </a:r>
          </a:p>
          <a:p>
            <a:pPr marL="511175" lvl="1">
              <a:lnSpc>
                <a:spcPct val="95000"/>
              </a:lnSpc>
              <a:spcBef>
                <a:spcPts val="1482"/>
              </a:spcBef>
              <a:buClr>
                <a:srgbClr val="000000"/>
              </a:buClr>
              <a:buSzPts val="1400"/>
            </a:pPr>
            <a:r>
              <a:rPr lang="en-US" sz="1800" dirty="0">
                <a:latin typeface="Arial" panose="020B0604020202020204" pitchFamily="34" charset="0"/>
                <a:cs typeface="Arial" panose="020B0604020202020204" pitchFamily="34" charset="0"/>
                <a:sym typeface="Arial"/>
              </a:rPr>
              <a:t>Share as many stories as you’d like.  </a:t>
            </a:r>
            <a:endParaRPr lang="en-US" sz="1800" dirty="0">
              <a:latin typeface="Arial" panose="020B0604020202020204" pitchFamily="34" charset="0"/>
              <a:cs typeface="Arial" panose="020B0604020202020204" pitchFamily="34" charset="0"/>
            </a:endParaRPr>
          </a:p>
          <a:p>
            <a:pPr>
              <a:lnSpc>
                <a:spcPct val="95000"/>
              </a:lnSpc>
            </a:pPr>
            <a:endParaRPr lang="en-US" sz="1800" dirty="0">
              <a:latin typeface="Arial" panose="020B0604020202020204" pitchFamily="34" charset="0"/>
              <a:cs typeface="Arial" panose="020B0604020202020204" pitchFamily="34" charset="0"/>
            </a:endParaRPr>
          </a:p>
          <a:p>
            <a:pPr>
              <a:lnSpc>
                <a:spcPct val="95000"/>
              </a:lnSpc>
            </a:pPr>
            <a:endParaRPr lang="en-US" sz="1800" dirty="0">
              <a:latin typeface="Arial" panose="020B06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F48A3507-6B14-340E-9D3F-F663658365D9}"/>
              </a:ext>
            </a:extLst>
          </p:cNvPr>
          <p:cNvPicPr>
            <a:picLocks noChangeAspect="1"/>
          </p:cNvPicPr>
          <p:nvPr/>
        </p:nvPicPr>
        <p:blipFill rotWithShape="1">
          <a:blip r:embed="rId2"/>
          <a:srcRect t="17156" r="-3" b="25206"/>
          <a:stretch/>
        </p:blipFill>
        <p:spPr>
          <a:xfrm>
            <a:off x="5702711" y="768786"/>
            <a:ext cx="4114209" cy="3161685"/>
          </a:xfrm>
          <a:custGeom>
            <a:avLst/>
            <a:gdLst/>
            <a:ahLst/>
            <a:cxnLst/>
            <a:rect l="l" t="t" r="r" b="b"/>
            <a:pathLst>
              <a:path w="4113439" h="3161093">
                <a:moveTo>
                  <a:pt x="0" y="0"/>
                </a:moveTo>
                <a:lnTo>
                  <a:pt x="4113439" y="0"/>
                </a:lnTo>
                <a:lnTo>
                  <a:pt x="4113439" y="2344272"/>
                </a:lnTo>
                <a:lnTo>
                  <a:pt x="2157387" y="2344272"/>
                </a:lnTo>
                <a:lnTo>
                  <a:pt x="2157387" y="3161093"/>
                </a:lnTo>
                <a:lnTo>
                  <a:pt x="0" y="3161093"/>
                </a:lnTo>
                <a:close/>
              </a:path>
            </a:pathLst>
          </a:custGeom>
        </p:spPr>
      </p:pic>
      <p:pic>
        <p:nvPicPr>
          <p:cNvPr id="23" name="Picture Placeholder 8">
            <a:extLst>
              <a:ext uri="{FF2B5EF4-FFF2-40B4-BE49-F238E27FC236}">
                <a16:creationId xmlns:a16="http://schemas.microsoft.com/office/drawing/2014/main" id="{2A6F9D04-F4DE-6E01-B2B9-FD407B4B8A8F}"/>
              </a:ext>
            </a:extLst>
          </p:cNvPr>
          <p:cNvPicPr>
            <a:picLocks noChangeAspect="1"/>
          </p:cNvPicPr>
          <p:nvPr/>
        </p:nvPicPr>
        <p:blipFill rotWithShape="1">
          <a:blip r:embed="rId3"/>
          <a:srcRect t="11232" r="-3" b="1216"/>
          <a:stretch/>
        </p:blipFill>
        <p:spPr>
          <a:xfrm>
            <a:off x="9905107" y="762310"/>
            <a:ext cx="2149242" cy="2344711"/>
          </a:xfrm>
          <a:prstGeom prst="rect">
            <a:avLst/>
          </a:prstGeom>
        </p:spPr>
      </p:pic>
      <p:pic>
        <p:nvPicPr>
          <p:cNvPr id="24" name="Picture Placeholder 12">
            <a:extLst>
              <a:ext uri="{FF2B5EF4-FFF2-40B4-BE49-F238E27FC236}">
                <a16:creationId xmlns:a16="http://schemas.microsoft.com/office/drawing/2014/main" id="{2003CC0D-0AF9-CD03-76C4-4226D8507FF5}"/>
              </a:ext>
            </a:extLst>
          </p:cNvPr>
          <p:cNvPicPr>
            <a:picLocks noChangeAspect="1"/>
          </p:cNvPicPr>
          <p:nvPr/>
        </p:nvPicPr>
        <p:blipFill>
          <a:blip r:embed="rId4"/>
          <a:srcRect l="15672" r="15672"/>
          <a:stretch/>
        </p:blipFill>
        <p:spPr>
          <a:xfrm>
            <a:off x="5702711" y="4021926"/>
            <a:ext cx="2157791" cy="2094432"/>
          </a:xfrm>
          <a:prstGeom prst="rect">
            <a:avLst/>
          </a:prstGeom>
        </p:spPr>
      </p:pic>
      <p:pic>
        <p:nvPicPr>
          <p:cNvPr id="26" name="Picture Placeholder 19">
            <a:extLst>
              <a:ext uri="{FF2B5EF4-FFF2-40B4-BE49-F238E27FC236}">
                <a16:creationId xmlns:a16="http://schemas.microsoft.com/office/drawing/2014/main" id="{78E801B8-A04A-80E4-CBD9-3F76B223C806}"/>
              </a:ext>
            </a:extLst>
          </p:cNvPr>
          <p:cNvPicPr>
            <a:picLocks noChangeAspect="1"/>
          </p:cNvPicPr>
          <p:nvPr/>
        </p:nvPicPr>
        <p:blipFill>
          <a:blip r:embed="rId5"/>
          <a:srcRect l="2949" r="2949"/>
          <a:stretch/>
        </p:blipFill>
        <p:spPr>
          <a:xfrm>
            <a:off x="7940140" y="3196127"/>
            <a:ext cx="4114209" cy="2920231"/>
          </a:xfrm>
          <a:prstGeom prst="rect">
            <a:avLst/>
          </a:prstGeom>
        </p:spPr>
      </p:pic>
    </p:spTree>
    <p:extLst>
      <p:ext uri="{BB962C8B-B14F-4D97-AF65-F5344CB8AC3E}">
        <p14:creationId xmlns:p14="http://schemas.microsoft.com/office/powerpoint/2010/main" val="13102750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2" name="Rectangle 21">
            <a:extLst>
              <a:ext uri="{FF2B5EF4-FFF2-40B4-BE49-F238E27FC236}">
                <a16:creationId xmlns:a16="http://schemas.microsoft.com/office/drawing/2014/main" id="{2C84039B-8CF9-47CD-8F02-B1DBD5E756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a:extLst>
              <a:ext uri="{FF2B5EF4-FFF2-40B4-BE49-F238E27FC236}">
                <a16:creationId xmlns:a16="http://schemas.microsoft.com/office/drawing/2014/main" id="{1B04B052-E6DF-4BF0-8FE7-9B077DDAB09E}"/>
              </a:ext>
            </a:extLst>
          </p:cNvPr>
          <p:cNvPicPr>
            <a:picLocks noGrp="1" noChangeAspect="1"/>
          </p:cNvPicPr>
          <p:nvPr>
            <p:ph type="pic" sz="quarter" idx="13"/>
          </p:nvPr>
        </p:nvPicPr>
        <p:blipFill>
          <a:blip r:embed="rId2"/>
          <a:srcRect t="7812" b="7812"/>
          <a:stretch/>
        </p:blipFill>
        <p:spPr>
          <a:xfrm>
            <a:off x="20" y="10"/>
            <a:ext cx="12191977" cy="6857990"/>
          </a:xfrm>
          <a:prstGeom prst="rect">
            <a:avLst/>
          </a:prstGeom>
        </p:spPr>
      </p:pic>
      <p:sp>
        <p:nvSpPr>
          <p:cNvPr id="24" name="Rectangle 23">
            <a:extLst>
              <a:ext uri="{FF2B5EF4-FFF2-40B4-BE49-F238E27FC236}">
                <a16:creationId xmlns:a16="http://schemas.microsoft.com/office/drawing/2014/main" id="{48D8C7A8-9E05-4465-8B1B-577C9F1DB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779221" cy="6858000"/>
          </a:xfrm>
          <a:prstGeom prst="rect">
            <a:avLst/>
          </a:prstGeom>
          <a:gradFill>
            <a:gsLst>
              <a:gs pos="58000">
                <a:schemeClr val="tx1">
                  <a:alpha val="30000"/>
                </a:schemeClr>
              </a:gs>
              <a:gs pos="33000">
                <a:schemeClr val="tx1">
                  <a:alpha val="20000"/>
                </a:schemeClr>
              </a:gs>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A425EA5-DA2A-4F5D-9C8A-A8DD11EE97C3}"/>
              </a:ext>
            </a:extLst>
          </p:cNvPr>
          <p:cNvSpPr>
            <a:spLocks noGrp="1"/>
          </p:cNvSpPr>
          <p:nvPr>
            <p:ph type="ctrTitle"/>
          </p:nvPr>
        </p:nvSpPr>
        <p:spPr>
          <a:xfrm>
            <a:off x="472440" y="2439016"/>
            <a:ext cx="5989320" cy="2762904"/>
          </a:xfrm>
        </p:spPr>
        <p:txBody>
          <a:bodyPr vert="horz" lIns="91440" tIns="45720" rIns="91440" bIns="45720" rtlCol="0" anchor="b">
            <a:normAutofit/>
          </a:bodyPr>
          <a:lstStyle/>
          <a:p>
            <a:r>
              <a:rPr lang="en-US" sz="6000" b="1" dirty="0">
                <a:solidFill>
                  <a:schemeClr val="bg1"/>
                </a:solidFill>
                <a:latin typeface="Arial" panose="020B0604020202020204" pitchFamily="34" charset="0"/>
                <a:cs typeface="Arial" panose="020B0604020202020204" pitchFamily="34" charset="0"/>
              </a:rPr>
              <a:t>Toolkit</a:t>
            </a:r>
          </a:p>
        </p:txBody>
      </p:sp>
      <p:sp>
        <p:nvSpPr>
          <p:cNvPr id="3" name="Subtitle 2">
            <a:extLst>
              <a:ext uri="{FF2B5EF4-FFF2-40B4-BE49-F238E27FC236}">
                <a16:creationId xmlns:a16="http://schemas.microsoft.com/office/drawing/2014/main" id="{67CF293A-C923-4F3F-AE8F-23F74E3B00C9}"/>
              </a:ext>
            </a:extLst>
          </p:cNvPr>
          <p:cNvSpPr>
            <a:spLocks noGrp="1"/>
          </p:cNvSpPr>
          <p:nvPr>
            <p:ph type="subTitle" idx="1"/>
          </p:nvPr>
        </p:nvSpPr>
        <p:spPr>
          <a:xfrm>
            <a:off x="472440" y="5699760"/>
            <a:ext cx="11247120" cy="660400"/>
          </a:xfrm>
        </p:spPr>
        <p:txBody>
          <a:bodyPr vert="horz" lIns="91440" tIns="45720" rIns="91440" bIns="45720" rtlCol="0">
            <a:normAutofit/>
          </a:bodyPr>
          <a:lstStyle/>
          <a:p>
            <a:r>
              <a:rPr lang="en-US" sz="2400" dirty="0">
                <a:solidFill>
                  <a:schemeClr val="bg1"/>
                </a:solidFill>
                <a:latin typeface="Arial" panose="020B0604020202020204" pitchFamily="34" charset="0"/>
                <a:cs typeface="Arial" panose="020B0604020202020204" pitchFamily="34" charset="0"/>
              </a:rPr>
              <a:t>Sample social media posts            Graphic overlays           Virtual backgrounds</a:t>
            </a:r>
          </a:p>
        </p:txBody>
      </p:sp>
    </p:spTree>
    <p:extLst>
      <p:ext uri="{BB962C8B-B14F-4D97-AF65-F5344CB8AC3E}">
        <p14:creationId xmlns:p14="http://schemas.microsoft.com/office/powerpoint/2010/main" val="12408467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Wildland Firefighter Day overlay graphic">
            <a:extLst>
              <a:ext uri="{FF2B5EF4-FFF2-40B4-BE49-F238E27FC236}">
                <a16:creationId xmlns:a16="http://schemas.microsoft.com/office/drawing/2014/main" id="{23B4AC37-B584-4FBC-81AE-C55E690C9EE9}"/>
              </a:ext>
            </a:extLst>
          </p:cNvPr>
          <p:cNvPicPr>
            <a:picLocks noGrp="1" noChangeAspect="1"/>
          </p:cNvPicPr>
          <p:nvPr>
            <p:ph type="pic" sz="quarter" idx="13"/>
          </p:nvPr>
        </p:nvPicPr>
        <p:blipFill>
          <a:blip r:embed="rId2"/>
          <a:srcRect t="5366" b="5366"/>
          <a:stretch/>
        </p:blipFill>
        <p:spPr>
          <a:xfrm>
            <a:off x="19878" y="357338"/>
            <a:ext cx="12215191" cy="6133586"/>
          </a:xfrm>
        </p:spPr>
      </p:pic>
    </p:spTree>
    <p:extLst>
      <p:ext uri="{BB962C8B-B14F-4D97-AF65-F5344CB8AC3E}">
        <p14:creationId xmlns:p14="http://schemas.microsoft.com/office/powerpoint/2010/main" val="27387520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0739DD-A544-48C8-A11D-8F83505CA7CF}"/>
              </a:ext>
            </a:extLst>
          </p:cNvPr>
          <p:cNvSpPr>
            <a:spLocks noGrp="1"/>
          </p:cNvSpPr>
          <p:nvPr>
            <p:ph type="title"/>
          </p:nvPr>
        </p:nvSpPr>
        <p:spPr>
          <a:xfrm>
            <a:off x="417766" y="300194"/>
            <a:ext cx="3309636" cy="1051692"/>
          </a:xfrm>
        </p:spPr>
        <p:txBody>
          <a:bodyPr>
            <a:noAutofit/>
          </a:bodyPr>
          <a:lstStyle/>
          <a:p>
            <a:r>
              <a:rPr lang="en" sz="3200" b="1" dirty="0">
                <a:cs typeface="Arial" panose="020B0604020202020204" pitchFamily="34" charset="0"/>
              </a:rPr>
              <a:t>Sample</a:t>
            </a:r>
            <a:endParaRPr lang="en-US" sz="3200" dirty="0"/>
          </a:p>
        </p:txBody>
      </p:sp>
      <p:sp>
        <p:nvSpPr>
          <p:cNvPr id="8" name="Content Placeholder 7">
            <a:extLst>
              <a:ext uri="{FF2B5EF4-FFF2-40B4-BE49-F238E27FC236}">
                <a16:creationId xmlns:a16="http://schemas.microsoft.com/office/drawing/2014/main" id="{FF786C1B-47E4-46D7-8919-ADCD3CB1CB55}"/>
              </a:ext>
            </a:extLst>
          </p:cNvPr>
          <p:cNvSpPr>
            <a:spLocks noGrp="1"/>
          </p:cNvSpPr>
          <p:nvPr>
            <p:ph idx="1"/>
          </p:nvPr>
        </p:nvSpPr>
        <p:spPr>
          <a:xfrm>
            <a:off x="2041301" y="1229779"/>
            <a:ext cx="4054700" cy="3541003"/>
          </a:xfrm>
        </p:spPr>
        <p:txBody>
          <a:bodyPr vert="horz" lIns="91440" tIns="45720" rIns="91440" bIns="45720" rtlCol="0" anchor="t">
            <a:normAutofit/>
          </a:bodyPr>
          <a:lstStyle/>
          <a:p>
            <a:r>
              <a:rPr lang="en-US" sz="2000" b="0" i="0" dirty="0">
                <a:solidFill>
                  <a:srgbClr val="000000"/>
                </a:solidFill>
                <a:effectLst/>
              </a:rPr>
              <a:t>Today is #NationalWildlandFirefighterDay, we honor wildland firefighters, support staff, and contractors that serve the public across the country. #ItTakesAllOfUs</a:t>
            </a:r>
            <a:r>
              <a:rPr lang="en-US" sz="2000" dirty="0">
                <a:solidFill>
                  <a:srgbClr val="000000"/>
                </a:solidFill>
              </a:rPr>
              <a:t> </a:t>
            </a:r>
            <a:endParaRPr lang="en-US" sz="2400" dirty="0">
              <a:solidFill>
                <a:srgbClr val="000000"/>
              </a:solidFill>
              <a:ea typeface="Arial"/>
              <a:cs typeface="Arial"/>
              <a:sym typeface="Arial"/>
            </a:endParaRPr>
          </a:p>
          <a:p>
            <a:endParaRPr lang="en-US" sz="2400" dirty="0"/>
          </a:p>
        </p:txBody>
      </p:sp>
      <p:pic>
        <p:nvPicPr>
          <p:cNvPr id="3" name="Picture 2" descr="Wildland Firefighter Day overlay graphic">
            <a:extLst>
              <a:ext uri="{FF2B5EF4-FFF2-40B4-BE49-F238E27FC236}">
                <a16:creationId xmlns:a16="http://schemas.microsoft.com/office/drawing/2014/main" id="{14BB4C5A-8AB0-FD27-2780-284EE47EC7D3}"/>
              </a:ext>
            </a:extLst>
          </p:cNvPr>
          <p:cNvPicPr>
            <a:picLocks noChangeAspect="1"/>
          </p:cNvPicPr>
          <p:nvPr/>
        </p:nvPicPr>
        <p:blipFill rotWithShape="1">
          <a:blip r:embed="rId2"/>
          <a:srcRect l="33395" r="34038" b="50000"/>
          <a:stretch/>
        </p:blipFill>
        <p:spPr>
          <a:xfrm>
            <a:off x="6096000" y="1162877"/>
            <a:ext cx="5116252" cy="5160033"/>
          </a:xfrm>
          <a:prstGeom prst="rect">
            <a:avLst/>
          </a:prstGeom>
        </p:spPr>
      </p:pic>
    </p:spTree>
    <p:extLst>
      <p:ext uri="{BB962C8B-B14F-4D97-AF65-F5344CB8AC3E}">
        <p14:creationId xmlns:p14="http://schemas.microsoft.com/office/powerpoint/2010/main" val="42077926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C2480-21DF-4547-B928-8E2BEDC4756E}"/>
              </a:ext>
            </a:extLst>
          </p:cNvPr>
          <p:cNvSpPr>
            <a:spLocks noGrp="1"/>
          </p:cNvSpPr>
          <p:nvPr>
            <p:ph type="title"/>
          </p:nvPr>
        </p:nvSpPr>
        <p:spPr>
          <a:xfrm>
            <a:off x="758952" y="575855"/>
            <a:ext cx="6095980" cy="1130207"/>
          </a:xfrm>
        </p:spPr>
        <p:txBody>
          <a:bodyPr/>
          <a:lstStyle/>
          <a:p>
            <a:r>
              <a:rPr lang="en" sz="3200" b="1" dirty="0">
                <a:cs typeface="Arial" panose="020B0604020202020204" pitchFamily="34" charset="0"/>
              </a:rPr>
              <a:t>Sample</a:t>
            </a:r>
            <a:endParaRPr lang="en-US" sz="3200" dirty="0"/>
          </a:p>
        </p:txBody>
      </p:sp>
      <p:sp>
        <p:nvSpPr>
          <p:cNvPr id="3" name="Content Placeholder 2">
            <a:extLst>
              <a:ext uri="{FF2B5EF4-FFF2-40B4-BE49-F238E27FC236}">
                <a16:creationId xmlns:a16="http://schemas.microsoft.com/office/drawing/2014/main" id="{6BC2C5F0-17A2-4505-B62E-A5178B8CB725}"/>
              </a:ext>
            </a:extLst>
          </p:cNvPr>
          <p:cNvSpPr>
            <a:spLocks noGrp="1"/>
          </p:cNvSpPr>
          <p:nvPr>
            <p:ph idx="1"/>
          </p:nvPr>
        </p:nvSpPr>
        <p:spPr>
          <a:xfrm>
            <a:off x="6372873" y="1706062"/>
            <a:ext cx="4861392" cy="4860435"/>
          </a:xfrm>
        </p:spPr>
        <p:txBody>
          <a:bodyPr>
            <a:normAutofit/>
          </a:bodyPr>
          <a:lstStyle/>
          <a:p>
            <a:r>
              <a:rPr lang="en-US" sz="2000" b="0" i="0" dirty="0">
                <a:solidFill>
                  <a:srgbClr val="000000"/>
                </a:solidFill>
                <a:effectLst/>
              </a:rPr>
              <a:t>Today we celebrate those that live by the values of duty, respect, and integrity. On #NationalWildlandFirefighterDay we thank every wildland firefighter, support staff, and contractor who work together to protect life, property, and natural and cultural resources. #ItTakesAllOfUs</a:t>
            </a:r>
            <a:endParaRPr lang="en-US" sz="3600" dirty="0"/>
          </a:p>
        </p:txBody>
      </p:sp>
      <p:pic>
        <p:nvPicPr>
          <p:cNvPr id="4" name="Picture 3" descr="Wildland Firefighter Day overlay graphic">
            <a:extLst>
              <a:ext uri="{FF2B5EF4-FFF2-40B4-BE49-F238E27FC236}">
                <a16:creationId xmlns:a16="http://schemas.microsoft.com/office/drawing/2014/main" id="{631956D3-6EE6-008E-AB73-976194E873EB}"/>
              </a:ext>
            </a:extLst>
          </p:cNvPr>
          <p:cNvPicPr>
            <a:picLocks noChangeAspect="1"/>
          </p:cNvPicPr>
          <p:nvPr/>
        </p:nvPicPr>
        <p:blipFill rotWithShape="1">
          <a:blip r:embed="rId2"/>
          <a:srcRect l="-600" r="67766" b="50000"/>
          <a:stretch/>
        </p:blipFill>
        <p:spPr>
          <a:xfrm>
            <a:off x="986708" y="1406464"/>
            <a:ext cx="5158410" cy="5160033"/>
          </a:xfrm>
          <a:prstGeom prst="rect">
            <a:avLst/>
          </a:prstGeom>
        </p:spPr>
      </p:pic>
    </p:spTree>
    <p:extLst>
      <p:ext uri="{BB962C8B-B14F-4D97-AF65-F5344CB8AC3E}">
        <p14:creationId xmlns:p14="http://schemas.microsoft.com/office/powerpoint/2010/main" val="38728949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3" name="Rectangle 12">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099048"/>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16">
            <a:extLst>
              <a:ext uri="{FF2B5EF4-FFF2-40B4-BE49-F238E27FC236}">
                <a16:creationId xmlns:a16="http://schemas.microsoft.com/office/drawing/2014/main" id="{DB667490-DB81-488B-B0E9-A2D13C48B9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758952"/>
            <a:ext cx="10668000" cy="545592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FC2480-21DF-4547-B928-8E2BEDC4756E}"/>
              </a:ext>
            </a:extLst>
          </p:cNvPr>
          <p:cNvSpPr>
            <a:spLocks noGrp="1"/>
          </p:cNvSpPr>
          <p:nvPr>
            <p:ph type="title"/>
          </p:nvPr>
        </p:nvSpPr>
        <p:spPr>
          <a:xfrm>
            <a:off x="1517904" y="1517903"/>
            <a:ext cx="4512858" cy="1345115"/>
          </a:xfrm>
        </p:spPr>
        <p:txBody>
          <a:bodyPr vert="horz" lIns="91440" tIns="45720" rIns="91440" bIns="45720" rtlCol="0" anchor="t">
            <a:normAutofit/>
          </a:bodyPr>
          <a:lstStyle/>
          <a:p>
            <a:r>
              <a:rPr lang="en-US" b="1" kern="1200" spc="-50" baseline="0">
                <a:solidFill>
                  <a:schemeClr val="tx1"/>
                </a:solidFill>
                <a:latin typeface="+mj-lt"/>
                <a:ea typeface="+mj-ea"/>
                <a:cs typeface="+mj-cs"/>
              </a:rPr>
              <a:t>Sample</a:t>
            </a:r>
            <a:endParaRPr lang="en-US" kern="1200" spc="-50" baseline="0">
              <a:solidFill>
                <a:schemeClr val="tx1"/>
              </a:solidFill>
              <a:latin typeface="+mj-lt"/>
              <a:ea typeface="+mj-ea"/>
              <a:cs typeface="+mj-cs"/>
            </a:endParaRPr>
          </a:p>
        </p:txBody>
      </p:sp>
      <p:sp>
        <p:nvSpPr>
          <p:cNvPr id="3" name="Content Placeholder 2">
            <a:extLst>
              <a:ext uri="{FF2B5EF4-FFF2-40B4-BE49-F238E27FC236}">
                <a16:creationId xmlns:a16="http://schemas.microsoft.com/office/drawing/2014/main" id="{6BC2C5F0-17A2-4505-B62E-A5178B8CB725}"/>
              </a:ext>
            </a:extLst>
          </p:cNvPr>
          <p:cNvSpPr>
            <a:spLocks noGrp="1"/>
          </p:cNvSpPr>
          <p:nvPr>
            <p:ph idx="1"/>
          </p:nvPr>
        </p:nvSpPr>
        <p:spPr>
          <a:xfrm>
            <a:off x="1517904" y="2970222"/>
            <a:ext cx="4512857" cy="3128825"/>
          </a:xfrm>
        </p:spPr>
        <p:txBody>
          <a:bodyPr vert="horz" lIns="91440" tIns="45720" rIns="91440" bIns="45720" rtlCol="0">
            <a:normAutofit/>
          </a:bodyPr>
          <a:lstStyle/>
          <a:p>
            <a:pPr>
              <a:lnSpc>
                <a:spcPct val="95000"/>
              </a:lnSpc>
            </a:pPr>
            <a:r>
              <a:rPr lang="en-US" sz="2000" b="0" i="0" dirty="0">
                <a:solidFill>
                  <a:srgbClr val="000000"/>
                </a:solidFill>
                <a:effectLst/>
              </a:rPr>
              <a:t>#NationalWildlandFirefighterDay </a:t>
            </a:r>
            <a:r>
              <a:rPr lang="en-US" sz="2000" b="0" i="0" dirty="0">
                <a:effectLst/>
              </a:rPr>
              <a:t>is a time to show appreciation for the wildland firefighting community. Thanks to the dispatchers, map creators, IT specialists, equipment operators, radio technicians, prevention specialists, and everyone else who has a role in getting the job done! #ItTakesAllOfUs </a:t>
            </a:r>
            <a:endParaRPr lang="en-US" sz="2000" dirty="0"/>
          </a:p>
        </p:txBody>
      </p:sp>
      <p:pic>
        <p:nvPicPr>
          <p:cNvPr id="6" name="Picture 5" descr="Wildland Firefighter Day overlay graphic">
            <a:extLst>
              <a:ext uri="{FF2B5EF4-FFF2-40B4-BE49-F238E27FC236}">
                <a16:creationId xmlns:a16="http://schemas.microsoft.com/office/drawing/2014/main" id="{20135448-4828-2157-41BE-2FB16D8E2710}"/>
              </a:ext>
            </a:extLst>
          </p:cNvPr>
          <p:cNvPicPr>
            <a:picLocks noChangeAspect="1"/>
          </p:cNvPicPr>
          <p:nvPr/>
        </p:nvPicPr>
        <p:blipFill rotWithShape="1">
          <a:blip r:embed="rId2"/>
          <a:srcRect l="-600" t="51348" r="67766" b="-1348"/>
          <a:stretch/>
        </p:blipFill>
        <p:spPr>
          <a:xfrm>
            <a:off x="6470374" y="933833"/>
            <a:ext cx="4810695" cy="4816704"/>
          </a:xfrm>
          <a:prstGeom prst="rect">
            <a:avLst/>
          </a:prstGeom>
        </p:spPr>
      </p:pic>
    </p:spTree>
    <p:extLst>
      <p:ext uri="{BB962C8B-B14F-4D97-AF65-F5344CB8AC3E}">
        <p14:creationId xmlns:p14="http://schemas.microsoft.com/office/powerpoint/2010/main" val="4085503920"/>
      </p:ext>
    </p:extLst>
  </p:cSld>
  <p:clrMapOvr>
    <a:masterClrMapping/>
  </p:clrMapOvr>
</p:sld>
</file>

<file path=ppt/theme/theme1.xml><?xml version="1.0" encoding="utf-8"?>
<a:theme xmlns:a="http://schemas.openxmlformats.org/drawingml/2006/main" name="PrismaticVTI">
  <a:themeElements>
    <a:clrScheme name="NWFFD">
      <a:dk1>
        <a:sysClr val="windowText" lastClr="000000"/>
      </a:dk1>
      <a:lt1>
        <a:sysClr val="window" lastClr="FFFFFF"/>
      </a:lt1>
      <a:dk2>
        <a:srgbClr val="39302A"/>
      </a:dk2>
      <a:lt2>
        <a:srgbClr val="E5DEDB"/>
      </a:lt2>
      <a:accent1>
        <a:srgbClr val="548687"/>
      </a:accent1>
      <a:accent2>
        <a:srgbClr val="473335"/>
      </a:accent2>
      <a:accent3>
        <a:srgbClr val="B0413E"/>
      </a:accent3>
      <a:accent4>
        <a:srgbClr val="FFFFC7"/>
      </a:accent4>
      <a:accent5>
        <a:srgbClr val="3F6364"/>
      </a:accent5>
      <a:accent6>
        <a:srgbClr val="C57270"/>
      </a:accent6>
      <a:hlink>
        <a:srgbClr val="334746"/>
      </a:hlink>
      <a:folHlink>
        <a:srgbClr val="3EB0A1"/>
      </a:folHlink>
    </a:clrScheme>
    <a:fontScheme name="Custom 166">
      <a:majorFont>
        <a:latin typeface="Aharon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ismaticVTI" id="{DA44D624-A564-4DE8-8446-0CD5C485C979}" vid="{8B2B1550-B69C-4156-BAEC-B2E559F94B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8E81B8DE81602458557DD15B43E0F43" ma:contentTypeVersion="16" ma:contentTypeDescription="Create a new document." ma:contentTypeScope="" ma:versionID="0af185e4ca037d48bb338f7218332166">
  <xsd:schema xmlns:xsd="http://www.w3.org/2001/XMLSchema" xmlns:xs="http://www.w3.org/2001/XMLSchema" xmlns:p="http://schemas.microsoft.com/office/2006/metadata/properties" xmlns:ns2="5a6e7b71-6add-43b0-b968-08860c0e1397" xmlns:ns3="776703c0-f160-4e19-a163-f7e5c99cd31e" xmlns:ns4="31062a0d-ede8-4112-b4bb-00a9c1bc8e16" targetNamespace="http://schemas.microsoft.com/office/2006/metadata/properties" ma:root="true" ma:fieldsID="c2b9406f12caaf7fb522f7a148a51d1f" ns2:_="" ns3:_="" ns4:_="">
    <xsd:import namespace="5a6e7b71-6add-43b0-b968-08860c0e1397"/>
    <xsd:import namespace="776703c0-f160-4e19-a163-f7e5c99cd31e"/>
    <xsd:import namespace="31062a0d-ede8-4112-b4bb-00a9c1bc8e1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4: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6e7b71-6add-43b0-b968-08860c0e139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c5df3ad-b4e5-45d1-88c9-23db5f1fe61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76703c0-f160-4e19-a163-f7e5c99cd31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1062a0d-ede8-4112-b4bb-00a9c1bc8e16"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b00e0dbe-2fdb-4ac8-9f4e-57e50739e837}" ma:internalName="TaxCatchAll" ma:showField="CatchAllData" ma:web="776703c0-f160-4e19-a163-f7e5c99cd3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a6e7b71-6add-43b0-b968-08860c0e1397">
      <Terms xmlns="http://schemas.microsoft.com/office/infopath/2007/PartnerControls"/>
    </lcf76f155ced4ddcb4097134ff3c332f>
    <TaxCatchAll xmlns="31062a0d-ede8-4112-b4bb-00a9c1bc8e16" xsi:nil="true"/>
  </documentManagement>
</p:properties>
</file>

<file path=customXml/itemProps1.xml><?xml version="1.0" encoding="utf-8"?>
<ds:datastoreItem xmlns:ds="http://schemas.openxmlformats.org/officeDocument/2006/customXml" ds:itemID="{B44E46A6-7ECA-40C6-9B92-62BAA89D1002}">
  <ds:schemaRefs>
    <ds:schemaRef ds:uri="31062a0d-ede8-4112-b4bb-00a9c1bc8e16"/>
    <ds:schemaRef ds:uri="5a6e7b71-6add-43b0-b968-08860c0e1397"/>
    <ds:schemaRef ds:uri="776703c0-f160-4e19-a163-f7e5c99cd31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3076797-8467-41BB-91A7-9AE8328A6850}">
  <ds:schemaRefs>
    <ds:schemaRef ds:uri="http://schemas.microsoft.com/sharepoint/v3/contenttype/forms"/>
  </ds:schemaRefs>
</ds:datastoreItem>
</file>

<file path=customXml/itemProps3.xml><?xml version="1.0" encoding="utf-8"?>
<ds:datastoreItem xmlns:ds="http://schemas.openxmlformats.org/officeDocument/2006/customXml" ds:itemID="{56B19C5C-61AD-4793-BB9D-6401AD34A775}">
  <ds:schemaRefs>
    <ds:schemaRef ds:uri="776703c0-f160-4e19-a163-f7e5c99cd31e"/>
    <ds:schemaRef ds:uri="31062a0d-ede8-4112-b4bb-00a9c1bc8e16"/>
    <ds:schemaRef ds:uri="http://www.w3.org/XML/1998/namespace"/>
    <ds:schemaRef ds:uri="http://purl.org/dc/elements/1.1/"/>
    <ds:schemaRef ds:uri="http://schemas.microsoft.com/office/2006/metadata/properties"/>
    <ds:schemaRef ds:uri="http://purl.org/dc/dcmitype/"/>
    <ds:schemaRef ds:uri="http://schemas.microsoft.com/office/infopath/2007/PartnerControls"/>
    <ds:schemaRef ds:uri="http://purl.org/dc/terms/"/>
    <ds:schemaRef ds:uri="http://schemas.microsoft.com/office/2006/documentManagement/types"/>
    <ds:schemaRef ds:uri="http://schemas.openxmlformats.org/package/2006/metadata/core-properties"/>
    <ds:schemaRef ds:uri="5a6e7b71-6add-43b0-b968-08860c0e1397"/>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{AD0BBE31-EF86-473D-9F34-62644F5F5C70}tf56076705_win32</Template>
  <TotalTime>217</TotalTime>
  <Words>790</Words>
  <Application>Microsoft Office PowerPoint</Application>
  <PresentationFormat>Widescreen</PresentationFormat>
  <Paragraphs>50</Paragraphs>
  <Slides>30</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Aharoni</vt:lpstr>
      <vt:lpstr>Arial</vt:lpstr>
      <vt:lpstr>Avenir Next LT Pro</vt:lpstr>
      <vt:lpstr>Calibri</vt:lpstr>
      <vt:lpstr>PrismaticVTI</vt:lpstr>
      <vt:lpstr>Celebrating our nation's wildland firefighters on #NWFFD</vt:lpstr>
      <vt:lpstr>#NWFFD - July 2, 2023 - Celebrating our nation’s wildland firefighters</vt:lpstr>
      <vt:lpstr>Core messages</vt:lpstr>
      <vt:lpstr>PowerPoint Presentation</vt:lpstr>
      <vt:lpstr>Toolkit</vt:lpstr>
      <vt:lpstr>PowerPoint Presentation</vt:lpstr>
      <vt:lpstr>Sample</vt:lpstr>
      <vt:lpstr>Sample</vt:lpstr>
      <vt:lpstr>Sample</vt:lpstr>
      <vt:lpstr>Sample</vt:lpstr>
      <vt:lpstr>Sample</vt:lpstr>
      <vt:lpstr>PowerPoint Presentation</vt:lpstr>
      <vt:lpstr>PowerPoint Presentation</vt:lpstr>
      <vt:lpstr>Sample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Video backgrounds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Ascherfeld, Sheri L</dc:creator>
  <cp:lastModifiedBy>Ascherfeld, Sheri L</cp:lastModifiedBy>
  <cp:revision>9</cp:revision>
  <dcterms:created xsi:type="dcterms:W3CDTF">2022-06-14T17:24:50Z</dcterms:created>
  <dcterms:modified xsi:type="dcterms:W3CDTF">2024-07-03T15:16:16Z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