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commentAuthors.xml" ContentType="application/vnd.openxmlformats-officedocument.presentationml.commentAuthors+xml"/>
  <Override PartName="/ppt/diagrams/colors2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"/>
  </p:notesMasterIdLst>
  <p:sldIdLst>
    <p:sldId id="440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luc, Lara Y -FS" initials="BLY-" lastIdx="2" clrIdx="0">
    <p:extLst>
      <p:ext uri="{19B8F6BF-5375-455C-9EA6-DF929625EA0E}">
        <p15:presenceInfo xmlns:p15="http://schemas.microsoft.com/office/powerpoint/2012/main" userId="S-1-5-21-2443529608-3098792306-3041422421-450495" providerId="AD"/>
      </p:ext>
    </p:extLst>
  </p:cmAuthor>
  <p:cmAuthor id="2" name="Bigby, Steve -FS" initials="BS-" lastIdx="8" clrIdx="1">
    <p:extLst>
      <p:ext uri="{19B8F6BF-5375-455C-9EA6-DF929625EA0E}">
        <p15:presenceInfo xmlns:p15="http://schemas.microsoft.com/office/powerpoint/2012/main" userId="S-1-5-21-2443529608-3098792306-3041422421-2525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3" autoAdjust="0"/>
    <p:restoredTop sz="89577" autoAdjust="0"/>
  </p:normalViewPr>
  <p:slideViewPr>
    <p:cSldViewPr snapToGrid="0">
      <p:cViewPr varScale="1">
        <p:scale>
          <a:sx n="119" d="100"/>
          <a:sy n="119" d="100"/>
        </p:scale>
        <p:origin x="12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commentAuthors" Target="commentAuthors.xml"/><Relationship Id="rId9" Type="http://schemas.openxmlformats.org/officeDocument/2006/relationships/customXml" Target="../customXml/item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fs.fed.us/managing-land/fire/sustainable-ops/springbulletin19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fs.fed.us/managing-land/fire/sustainable-ops/springbulletin19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02A312-68EA-4058-9C03-739398BB9F22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DF56F1-8F80-4778-9100-92B8622AEF1F}">
      <dgm:prSet custT="1"/>
      <dgm:spPr/>
      <dgm:t>
        <a:bodyPr/>
        <a:lstStyle/>
        <a:p>
          <a:pPr rtl="0"/>
          <a:r>
            <a:rPr lang="en-US" sz="2200" dirty="0" smtClean="0"/>
            <a:t>How PIO’s Can Join the GFT Effort: </a:t>
          </a:r>
          <a:endParaRPr lang="en-US" sz="2200" dirty="0"/>
        </a:p>
      </dgm:t>
    </dgm:pt>
    <dgm:pt modelId="{6E69F8FE-3126-4564-A6FA-7610FFC7BEEC}" type="parTrans" cxnId="{6EA07FCF-8728-415C-ADE1-8BA78034EE72}">
      <dgm:prSet/>
      <dgm:spPr/>
      <dgm:t>
        <a:bodyPr/>
        <a:lstStyle/>
        <a:p>
          <a:endParaRPr lang="en-US"/>
        </a:p>
      </dgm:t>
    </dgm:pt>
    <dgm:pt modelId="{53DCB51B-4EEB-4BFB-BCA3-7C25CFBA09F1}" type="sibTrans" cxnId="{6EA07FCF-8728-415C-ADE1-8BA78034EE72}">
      <dgm:prSet/>
      <dgm:spPr/>
      <dgm:t>
        <a:bodyPr/>
        <a:lstStyle/>
        <a:p>
          <a:endParaRPr lang="en-US"/>
        </a:p>
      </dgm:t>
    </dgm:pt>
    <dgm:pt modelId="{3B2BE65A-22F7-43EB-A598-C86125D7F5A8}">
      <dgm:prSet/>
      <dgm:spPr/>
      <dgm:t>
        <a:bodyPr/>
        <a:lstStyle/>
        <a:p>
          <a:pPr rtl="0"/>
          <a:r>
            <a:rPr lang="en-US" smtClean="0"/>
            <a:t>Opt-in to receiving </a:t>
          </a:r>
          <a:r>
            <a:rPr lang="en-US" smtClean="0">
              <a:hlinkClick xmlns:r="http://schemas.openxmlformats.org/officeDocument/2006/relationships" r:id="rId1"/>
            </a:rPr>
            <a:t>Greening Fire Team Bulletins </a:t>
          </a:r>
          <a:r>
            <a:rPr lang="en-US" smtClean="0"/>
            <a:t>and integrate/cross-pollinate key content in local communications.</a:t>
          </a:r>
          <a:endParaRPr lang="en-US"/>
        </a:p>
      </dgm:t>
    </dgm:pt>
    <dgm:pt modelId="{20B96274-2D58-465D-A75A-1CAE44498362}" type="parTrans" cxnId="{0155C24A-CC54-4580-8493-5BB44F47E4E1}">
      <dgm:prSet/>
      <dgm:spPr/>
      <dgm:t>
        <a:bodyPr/>
        <a:lstStyle/>
        <a:p>
          <a:endParaRPr lang="en-US"/>
        </a:p>
      </dgm:t>
    </dgm:pt>
    <dgm:pt modelId="{E46F47FC-B909-4255-AEEF-99943964043B}" type="sibTrans" cxnId="{0155C24A-CC54-4580-8493-5BB44F47E4E1}">
      <dgm:prSet/>
      <dgm:spPr/>
      <dgm:t>
        <a:bodyPr/>
        <a:lstStyle/>
        <a:p>
          <a:endParaRPr lang="en-US"/>
        </a:p>
      </dgm:t>
    </dgm:pt>
    <dgm:pt modelId="{EFBE429C-1285-40C4-9A29-8C3DBCFFFCD8}">
      <dgm:prSet/>
      <dgm:spPr/>
      <dgm:t>
        <a:bodyPr/>
        <a:lstStyle/>
        <a:p>
          <a:pPr rtl="0"/>
          <a:r>
            <a:rPr lang="en-US" smtClean="0"/>
            <a:t>On incidents, help share sustainability successes by working with recycling vendors to develop press releases.</a:t>
          </a:r>
          <a:endParaRPr lang="en-US"/>
        </a:p>
      </dgm:t>
    </dgm:pt>
    <dgm:pt modelId="{0D14053A-D5D6-403D-BB0D-8CA4B81FADED}" type="parTrans" cxnId="{AA97041E-9E7D-4CCE-8D6C-97E469578769}">
      <dgm:prSet/>
      <dgm:spPr/>
      <dgm:t>
        <a:bodyPr/>
        <a:lstStyle/>
        <a:p>
          <a:endParaRPr lang="en-US"/>
        </a:p>
      </dgm:t>
    </dgm:pt>
    <dgm:pt modelId="{4AFA7B84-5AA0-476E-B406-04E4C73E5C3B}" type="sibTrans" cxnId="{AA97041E-9E7D-4CCE-8D6C-97E469578769}">
      <dgm:prSet/>
      <dgm:spPr/>
      <dgm:t>
        <a:bodyPr/>
        <a:lstStyle/>
        <a:p>
          <a:endParaRPr lang="en-US"/>
        </a:p>
      </dgm:t>
    </dgm:pt>
    <dgm:pt modelId="{F088F1B8-84ED-4A45-ACA9-B3FACD98BE83}">
      <dgm:prSet/>
      <dgm:spPr/>
      <dgm:t>
        <a:bodyPr/>
        <a:lstStyle/>
        <a:p>
          <a:pPr rtl="0"/>
          <a:r>
            <a:rPr lang="en-US" smtClean="0"/>
            <a:t>Close the loop with the Greening Fire Team when a sustainability success is covered by emailing our Shared Inbox.</a:t>
          </a:r>
          <a:endParaRPr lang="en-US"/>
        </a:p>
      </dgm:t>
    </dgm:pt>
    <dgm:pt modelId="{BEC2BA86-3ECA-4234-B904-57EC4B9B05F5}" type="parTrans" cxnId="{83981536-9B0E-470A-9CB3-135C24F0BC46}">
      <dgm:prSet/>
      <dgm:spPr/>
      <dgm:t>
        <a:bodyPr/>
        <a:lstStyle/>
        <a:p>
          <a:endParaRPr lang="en-US"/>
        </a:p>
      </dgm:t>
    </dgm:pt>
    <dgm:pt modelId="{2360AF40-70F9-478E-8ADB-B02E06A410E8}" type="sibTrans" cxnId="{83981536-9B0E-470A-9CB3-135C24F0BC46}">
      <dgm:prSet/>
      <dgm:spPr/>
      <dgm:t>
        <a:bodyPr/>
        <a:lstStyle/>
        <a:p>
          <a:endParaRPr lang="en-US"/>
        </a:p>
      </dgm:t>
    </dgm:pt>
    <dgm:pt modelId="{F5518AC3-06B3-414D-A869-5078C68ABE4C}">
      <dgm:prSet/>
      <dgm:spPr/>
      <dgm:t>
        <a:bodyPr/>
        <a:lstStyle/>
        <a:p>
          <a:pPr rtl="0"/>
          <a:r>
            <a:rPr lang="en-US" dirty="0" smtClean="0"/>
            <a:t>Post GFT </a:t>
          </a:r>
          <a:r>
            <a:rPr lang="en-US" dirty="0" smtClean="0"/>
            <a:t>information </a:t>
          </a:r>
          <a:r>
            <a:rPr lang="en-US" dirty="0" smtClean="0"/>
            <a:t>on bulletin </a:t>
          </a:r>
          <a:r>
            <a:rPr lang="en-US" dirty="0" smtClean="0"/>
            <a:t>boards.</a:t>
          </a:r>
          <a:endParaRPr lang="en-US" dirty="0"/>
        </a:p>
      </dgm:t>
    </dgm:pt>
    <dgm:pt modelId="{3C98E45D-7318-418D-B46B-FBFBD3F16DD7}" type="parTrans" cxnId="{D16280D2-81FA-48CE-8999-8845336756D8}">
      <dgm:prSet/>
      <dgm:spPr/>
      <dgm:t>
        <a:bodyPr/>
        <a:lstStyle/>
        <a:p>
          <a:endParaRPr lang="en-US"/>
        </a:p>
      </dgm:t>
    </dgm:pt>
    <dgm:pt modelId="{4DF8B7EB-C85E-4F62-825C-4EAB36FEB9D3}" type="sibTrans" cxnId="{D16280D2-81FA-48CE-8999-8845336756D8}">
      <dgm:prSet/>
      <dgm:spPr/>
      <dgm:t>
        <a:bodyPr/>
        <a:lstStyle/>
        <a:p>
          <a:endParaRPr lang="en-US"/>
        </a:p>
      </dgm:t>
    </dgm:pt>
    <dgm:pt modelId="{5118B677-E10C-4C93-B0BE-2577C226472F}" type="pres">
      <dgm:prSet presAssocID="{7602A312-68EA-4058-9C03-739398BB9F2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B9CE64E-B5BC-4CCD-8A38-064FFDF4D910}" type="pres">
      <dgm:prSet presAssocID="{F1DF56F1-8F80-4778-9100-92B8622AEF1F}" presName="horFlow" presStyleCnt="0"/>
      <dgm:spPr/>
    </dgm:pt>
    <dgm:pt modelId="{5162D79D-8D9A-4FA0-B139-3211BFB4C223}" type="pres">
      <dgm:prSet presAssocID="{F1DF56F1-8F80-4778-9100-92B8622AEF1F}" presName="bigChev" presStyleLbl="node1" presStyleIdx="0" presStyleCnt="1"/>
      <dgm:spPr/>
      <dgm:t>
        <a:bodyPr/>
        <a:lstStyle/>
        <a:p>
          <a:endParaRPr lang="en-US"/>
        </a:p>
      </dgm:t>
    </dgm:pt>
    <dgm:pt modelId="{80917F27-E5A1-43D2-A783-EF2A55CB061E}" type="pres">
      <dgm:prSet presAssocID="{20B96274-2D58-465D-A75A-1CAE44498362}" presName="parTrans" presStyleCnt="0"/>
      <dgm:spPr/>
    </dgm:pt>
    <dgm:pt modelId="{AB781DA7-A4B7-485C-B6A7-686B06EC3D75}" type="pres">
      <dgm:prSet presAssocID="{3B2BE65A-22F7-43EB-A598-C86125D7F5A8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C81764-9CD0-40A4-873E-687CABD06C93}" type="pres">
      <dgm:prSet presAssocID="{E46F47FC-B909-4255-AEEF-99943964043B}" presName="sibTrans" presStyleCnt="0"/>
      <dgm:spPr/>
    </dgm:pt>
    <dgm:pt modelId="{FB376195-F80A-4218-BC01-2569D3555331}" type="pres">
      <dgm:prSet presAssocID="{EFBE429C-1285-40C4-9A29-8C3DBCFFFCD8}" presName="node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5E1EF9-FB2A-45DD-8544-1DFACDED1723}" type="pres">
      <dgm:prSet presAssocID="{4AFA7B84-5AA0-476E-B406-04E4C73E5C3B}" presName="sibTrans" presStyleCnt="0"/>
      <dgm:spPr/>
    </dgm:pt>
    <dgm:pt modelId="{AAA341FC-CA47-4037-95E8-EA8CF92091F8}" type="pres">
      <dgm:prSet presAssocID="{F088F1B8-84ED-4A45-ACA9-B3FACD98BE83}" presName="node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8F2A64-EA01-46C2-ADE6-B2760A5A3894}" type="pres">
      <dgm:prSet presAssocID="{2360AF40-70F9-478E-8ADB-B02E06A410E8}" presName="sibTrans" presStyleCnt="0"/>
      <dgm:spPr/>
    </dgm:pt>
    <dgm:pt modelId="{24FCB6EB-FC25-4F1E-9E06-1B302BC078CB}" type="pres">
      <dgm:prSet presAssocID="{F5518AC3-06B3-414D-A869-5078C68ABE4C}" presName="node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F3205B-0EE5-463D-9AED-13D055E80B19}" type="presOf" srcId="{3B2BE65A-22F7-43EB-A598-C86125D7F5A8}" destId="{AB781DA7-A4B7-485C-B6A7-686B06EC3D75}" srcOrd="0" destOrd="0" presId="urn:microsoft.com/office/officeart/2005/8/layout/lProcess3"/>
    <dgm:cxn modelId="{6E5D6618-2127-4ECA-8B94-4928D56368DF}" type="presOf" srcId="{EFBE429C-1285-40C4-9A29-8C3DBCFFFCD8}" destId="{FB376195-F80A-4218-BC01-2569D3555331}" srcOrd="0" destOrd="0" presId="urn:microsoft.com/office/officeart/2005/8/layout/lProcess3"/>
    <dgm:cxn modelId="{D16280D2-81FA-48CE-8999-8845336756D8}" srcId="{F1DF56F1-8F80-4778-9100-92B8622AEF1F}" destId="{F5518AC3-06B3-414D-A869-5078C68ABE4C}" srcOrd="3" destOrd="0" parTransId="{3C98E45D-7318-418D-B46B-FBFBD3F16DD7}" sibTransId="{4DF8B7EB-C85E-4F62-825C-4EAB36FEB9D3}"/>
    <dgm:cxn modelId="{CE7A3E65-9A16-409E-86B3-A3A1293F009F}" type="presOf" srcId="{F5518AC3-06B3-414D-A869-5078C68ABE4C}" destId="{24FCB6EB-FC25-4F1E-9E06-1B302BC078CB}" srcOrd="0" destOrd="0" presId="urn:microsoft.com/office/officeart/2005/8/layout/lProcess3"/>
    <dgm:cxn modelId="{AA97041E-9E7D-4CCE-8D6C-97E469578769}" srcId="{F1DF56F1-8F80-4778-9100-92B8622AEF1F}" destId="{EFBE429C-1285-40C4-9A29-8C3DBCFFFCD8}" srcOrd="1" destOrd="0" parTransId="{0D14053A-D5D6-403D-BB0D-8CA4B81FADED}" sibTransId="{4AFA7B84-5AA0-476E-B406-04E4C73E5C3B}"/>
    <dgm:cxn modelId="{5560974F-10D6-4F17-B347-853A6AD3286D}" type="presOf" srcId="{F1DF56F1-8F80-4778-9100-92B8622AEF1F}" destId="{5162D79D-8D9A-4FA0-B139-3211BFB4C223}" srcOrd="0" destOrd="0" presId="urn:microsoft.com/office/officeart/2005/8/layout/lProcess3"/>
    <dgm:cxn modelId="{0155C24A-CC54-4580-8493-5BB44F47E4E1}" srcId="{F1DF56F1-8F80-4778-9100-92B8622AEF1F}" destId="{3B2BE65A-22F7-43EB-A598-C86125D7F5A8}" srcOrd="0" destOrd="0" parTransId="{20B96274-2D58-465D-A75A-1CAE44498362}" sibTransId="{E46F47FC-B909-4255-AEEF-99943964043B}"/>
    <dgm:cxn modelId="{AF445C86-1A8F-439F-9C28-4DAE912D8EFD}" type="presOf" srcId="{F088F1B8-84ED-4A45-ACA9-B3FACD98BE83}" destId="{AAA341FC-CA47-4037-95E8-EA8CF92091F8}" srcOrd="0" destOrd="0" presId="urn:microsoft.com/office/officeart/2005/8/layout/lProcess3"/>
    <dgm:cxn modelId="{6EA07FCF-8728-415C-ADE1-8BA78034EE72}" srcId="{7602A312-68EA-4058-9C03-739398BB9F22}" destId="{F1DF56F1-8F80-4778-9100-92B8622AEF1F}" srcOrd="0" destOrd="0" parTransId="{6E69F8FE-3126-4564-A6FA-7610FFC7BEEC}" sibTransId="{53DCB51B-4EEB-4BFB-BCA3-7C25CFBA09F1}"/>
    <dgm:cxn modelId="{83981536-9B0E-470A-9CB3-135C24F0BC46}" srcId="{F1DF56F1-8F80-4778-9100-92B8622AEF1F}" destId="{F088F1B8-84ED-4A45-ACA9-B3FACD98BE83}" srcOrd="2" destOrd="0" parTransId="{BEC2BA86-3ECA-4234-B904-57EC4B9B05F5}" sibTransId="{2360AF40-70F9-478E-8ADB-B02E06A410E8}"/>
    <dgm:cxn modelId="{63999433-9EDE-4619-A1A4-67B6430701F1}" type="presOf" srcId="{7602A312-68EA-4058-9C03-739398BB9F22}" destId="{5118B677-E10C-4C93-B0BE-2577C226472F}" srcOrd="0" destOrd="0" presId="urn:microsoft.com/office/officeart/2005/8/layout/lProcess3"/>
    <dgm:cxn modelId="{D8DEB1CE-B1BC-48F8-988B-C8CE487BE154}" type="presParOf" srcId="{5118B677-E10C-4C93-B0BE-2577C226472F}" destId="{CB9CE64E-B5BC-4CCD-8A38-064FFDF4D910}" srcOrd="0" destOrd="0" presId="urn:microsoft.com/office/officeart/2005/8/layout/lProcess3"/>
    <dgm:cxn modelId="{E7F23DD8-894D-42FD-A53F-51CB4EF8DC57}" type="presParOf" srcId="{CB9CE64E-B5BC-4CCD-8A38-064FFDF4D910}" destId="{5162D79D-8D9A-4FA0-B139-3211BFB4C223}" srcOrd="0" destOrd="0" presId="urn:microsoft.com/office/officeart/2005/8/layout/lProcess3"/>
    <dgm:cxn modelId="{0A6AFA1D-F964-4339-A836-B550888E362F}" type="presParOf" srcId="{CB9CE64E-B5BC-4CCD-8A38-064FFDF4D910}" destId="{80917F27-E5A1-43D2-A783-EF2A55CB061E}" srcOrd="1" destOrd="0" presId="urn:microsoft.com/office/officeart/2005/8/layout/lProcess3"/>
    <dgm:cxn modelId="{C6DB7349-B41D-4F48-9E68-0A852DE77C97}" type="presParOf" srcId="{CB9CE64E-B5BC-4CCD-8A38-064FFDF4D910}" destId="{AB781DA7-A4B7-485C-B6A7-686B06EC3D75}" srcOrd="2" destOrd="0" presId="urn:microsoft.com/office/officeart/2005/8/layout/lProcess3"/>
    <dgm:cxn modelId="{11EA5278-4618-4807-B8E1-F5BF396A1304}" type="presParOf" srcId="{CB9CE64E-B5BC-4CCD-8A38-064FFDF4D910}" destId="{3AC81764-9CD0-40A4-873E-687CABD06C93}" srcOrd="3" destOrd="0" presId="urn:microsoft.com/office/officeart/2005/8/layout/lProcess3"/>
    <dgm:cxn modelId="{B201B90D-9994-47C1-92E9-D1DF8AA9CF3A}" type="presParOf" srcId="{CB9CE64E-B5BC-4CCD-8A38-064FFDF4D910}" destId="{FB376195-F80A-4218-BC01-2569D3555331}" srcOrd="4" destOrd="0" presId="urn:microsoft.com/office/officeart/2005/8/layout/lProcess3"/>
    <dgm:cxn modelId="{557E8621-4F23-42E7-9DCB-0EA88303505D}" type="presParOf" srcId="{CB9CE64E-B5BC-4CCD-8A38-064FFDF4D910}" destId="{4F5E1EF9-FB2A-45DD-8544-1DFACDED1723}" srcOrd="5" destOrd="0" presId="urn:microsoft.com/office/officeart/2005/8/layout/lProcess3"/>
    <dgm:cxn modelId="{E42DCAF9-42DF-415D-871A-4BFE1F4E6448}" type="presParOf" srcId="{CB9CE64E-B5BC-4CCD-8A38-064FFDF4D910}" destId="{AAA341FC-CA47-4037-95E8-EA8CF92091F8}" srcOrd="6" destOrd="0" presId="urn:microsoft.com/office/officeart/2005/8/layout/lProcess3"/>
    <dgm:cxn modelId="{0591D91A-E7B1-4CF2-B709-2010D152F190}" type="presParOf" srcId="{CB9CE64E-B5BC-4CCD-8A38-064FFDF4D910}" destId="{078F2A64-EA01-46C2-ADE6-B2760A5A3894}" srcOrd="7" destOrd="0" presId="urn:microsoft.com/office/officeart/2005/8/layout/lProcess3"/>
    <dgm:cxn modelId="{557A613B-8DCE-4789-9BCA-F4FB2930CA71}" type="presParOf" srcId="{CB9CE64E-B5BC-4CCD-8A38-064FFDF4D910}" destId="{24FCB6EB-FC25-4F1E-9E06-1B302BC078CB}" srcOrd="8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EA8E37-309A-4285-B58B-58AA35A4B26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A28670-ABFB-457B-8415-426732946B31}">
      <dgm:prSet custT="1"/>
      <dgm:spPr/>
      <dgm:t>
        <a:bodyPr/>
        <a:lstStyle/>
        <a:p>
          <a:pPr rtl="0"/>
          <a:endParaRPr lang="en-US" sz="3200" dirty="0"/>
        </a:p>
      </dgm:t>
    </dgm:pt>
    <dgm:pt modelId="{3A62C789-BEC7-4517-B812-8C79CA4A16D6}" type="parTrans" cxnId="{8C898CEE-B4BB-4C43-BA01-82FEDA5B1114}">
      <dgm:prSet/>
      <dgm:spPr/>
      <dgm:t>
        <a:bodyPr/>
        <a:lstStyle/>
        <a:p>
          <a:endParaRPr lang="en-US" sz="1800"/>
        </a:p>
      </dgm:t>
    </dgm:pt>
    <dgm:pt modelId="{3A5A0B08-C864-4A02-9F43-B244305B6042}" type="sibTrans" cxnId="{8C898CEE-B4BB-4C43-BA01-82FEDA5B1114}">
      <dgm:prSet/>
      <dgm:spPr/>
      <dgm:t>
        <a:bodyPr/>
        <a:lstStyle/>
        <a:p>
          <a:endParaRPr lang="en-US" sz="1800"/>
        </a:p>
      </dgm:t>
    </dgm:pt>
    <dgm:pt modelId="{5AFBF687-E95D-4CAE-ABDB-EE8FE773AB55}">
      <dgm:prSet custT="1"/>
      <dgm:spPr/>
      <dgm:t>
        <a:bodyPr/>
        <a:lstStyle/>
        <a:p>
          <a:pPr rtl="0"/>
          <a:r>
            <a:rPr lang="en-US" sz="1300" dirty="0" smtClean="0"/>
            <a:t>Established in 2011, GFT </a:t>
          </a:r>
          <a:r>
            <a:rPr lang="en-US" sz="1300" smtClean="0"/>
            <a:t>members are a combination </a:t>
          </a:r>
          <a:r>
            <a:rPr lang="en-US" sz="1300" dirty="0" smtClean="0"/>
            <a:t>of seasonal, permanent and interagency employees.</a:t>
          </a:r>
          <a:endParaRPr lang="en-US" sz="1300" dirty="0"/>
        </a:p>
      </dgm:t>
    </dgm:pt>
    <dgm:pt modelId="{AA1FC3D6-6155-4D0F-A830-549279AFFA29}" type="parTrans" cxnId="{2430500C-A0FD-44D8-BAE1-BF1EEFB63F87}">
      <dgm:prSet/>
      <dgm:spPr/>
      <dgm:t>
        <a:bodyPr/>
        <a:lstStyle/>
        <a:p>
          <a:endParaRPr lang="en-US" sz="1800"/>
        </a:p>
      </dgm:t>
    </dgm:pt>
    <dgm:pt modelId="{981EFFC9-B3B0-4530-BABD-6A5406BA03D6}" type="sibTrans" cxnId="{2430500C-A0FD-44D8-BAE1-BF1EEFB63F87}">
      <dgm:prSet/>
      <dgm:spPr/>
      <dgm:t>
        <a:bodyPr/>
        <a:lstStyle/>
        <a:p>
          <a:endParaRPr lang="en-US" sz="1800"/>
        </a:p>
      </dgm:t>
    </dgm:pt>
    <dgm:pt modelId="{BDAC936D-6A89-4F4C-84C5-5C604DA3E9DB}">
      <dgm:prSet custT="1"/>
      <dgm:spPr/>
      <dgm:t>
        <a:bodyPr/>
        <a:lstStyle/>
        <a:p>
          <a:pPr rtl="0"/>
          <a:r>
            <a:rPr lang="en-US" sz="1300" dirty="0" smtClean="0"/>
            <a:t>On-Site Incident Recycling Blanket Purchase Agreement</a:t>
          </a:r>
          <a:endParaRPr lang="en-US" sz="1300" dirty="0"/>
        </a:p>
      </dgm:t>
    </dgm:pt>
    <dgm:pt modelId="{AEEE75E7-AA24-4BCD-8F0F-EF4599875514}" type="parTrans" cxnId="{A206E9EA-D293-4DA3-A37D-780061D906C2}">
      <dgm:prSet/>
      <dgm:spPr/>
      <dgm:t>
        <a:bodyPr/>
        <a:lstStyle/>
        <a:p>
          <a:endParaRPr lang="en-US" sz="1800"/>
        </a:p>
      </dgm:t>
    </dgm:pt>
    <dgm:pt modelId="{112DC643-7C07-4990-ABF9-B00E53934A85}" type="sibTrans" cxnId="{A206E9EA-D293-4DA3-A37D-780061D906C2}">
      <dgm:prSet/>
      <dgm:spPr/>
      <dgm:t>
        <a:bodyPr/>
        <a:lstStyle/>
        <a:p>
          <a:endParaRPr lang="en-US" sz="1800"/>
        </a:p>
      </dgm:t>
    </dgm:pt>
    <dgm:pt modelId="{69C64B22-23FD-4F27-A0E7-C80F90538104}">
      <dgm:prSet custT="1"/>
      <dgm:spPr/>
      <dgm:t>
        <a:bodyPr/>
        <a:lstStyle/>
        <a:p>
          <a:pPr rtl="0"/>
          <a:r>
            <a:rPr lang="en-US" sz="1300" dirty="0" smtClean="0"/>
            <a:t>Become a Greening Fire Team Ambassador</a:t>
          </a:r>
          <a:endParaRPr lang="en-US" sz="1300" dirty="0"/>
        </a:p>
      </dgm:t>
    </dgm:pt>
    <dgm:pt modelId="{11FF36CB-6D38-45BD-9994-E847BC9508A6}" type="parTrans" cxnId="{567AEC2D-9147-491B-B1BE-A3FFB586B75D}">
      <dgm:prSet/>
      <dgm:spPr/>
      <dgm:t>
        <a:bodyPr/>
        <a:lstStyle/>
        <a:p>
          <a:endParaRPr lang="en-US" sz="1800"/>
        </a:p>
      </dgm:t>
    </dgm:pt>
    <dgm:pt modelId="{6B1A9BC5-15B9-4579-927D-9F5FE381C3F8}" type="sibTrans" cxnId="{567AEC2D-9147-491B-B1BE-A3FFB586B75D}">
      <dgm:prSet/>
      <dgm:spPr/>
      <dgm:t>
        <a:bodyPr/>
        <a:lstStyle/>
        <a:p>
          <a:endParaRPr lang="en-US" sz="1800"/>
        </a:p>
      </dgm:t>
    </dgm:pt>
    <dgm:pt modelId="{08A92879-9BDF-4233-B10C-951558119828}">
      <dgm:prSet custT="1"/>
      <dgm:spPr/>
      <dgm:t>
        <a:bodyPr/>
        <a:lstStyle/>
        <a:p>
          <a:r>
            <a:rPr lang="en-US" sz="1300" dirty="0" smtClean="0"/>
            <a:t>Priority areas include:</a:t>
          </a:r>
        </a:p>
        <a:p>
          <a:r>
            <a:rPr lang="en-US" sz="1300" dirty="0" smtClean="0"/>
            <a:t>Waste reduction</a:t>
          </a:r>
        </a:p>
        <a:p>
          <a:r>
            <a:rPr lang="en-US" sz="1300" dirty="0" smtClean="0"/>
            <a:t>Renewable energy</a:t>
          </a:r>
        </a:p>
        <a:p>
          <a:r>
            <a:rPr lang="en-US" sz="1300" dirty="0" smtClean="0"/>
            <a:t>Outreach and Education</a:t>
          </a:r>
          <a:endParaRPr lang="en-US" sz="1300" dirty="0"/>
        </a:p>
      </dgm:t>
    </dgm:pt>
    <dgm:pt modelId="{AC17FD64-1237-4389-B09B-B0BD5BA597D7}" type="parTrans" cxnId="{226FF933-EE84-4E3E-98FD-A6782EA9637A}">
      <dgm:prSet/>
      <dgm:spPr/>
      <dgm:t>
        <a:bodyPr/>
        <a:lstStyle/>
        <a:p>
          <a:endParaRPr lang="en-US"/>
        </a:p>
      </dgm:t>
    </dgm:pt>
    <dgm:pt modelId="{99444CDC-C617-4430-A5C4-1D179AF28F87}" type="sibTrans" cxnId="{226FF933-EE84-4E3E-98FD-A6782EA9637A}">
      <dgm:prSet/>
      <dgm:spPr/>
      <dgm:t>
        <a:bodyPr/>
        <a:lstStyle/>
        <a:p>
          <a:endParaRPr lang="en-US"/>
        </a:p>
      </dgm:t>
    </dgm:pt>
    <dgm:pt modelId="{B9A80CAA-C444-453A-9BC8-9E3D4A53FA33}" type="pres">
      <dgm:prSet presAssocID="{25EA8E37-309A-4285-B58B-58AA35A4B26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F62F52-7192-4D54-BDCC-24806E43CF1F}" type="pres">
      <dgm:prSet presAssocID="{BCA28670-ABFB-457B-8415-426732946B31}" presName="boxAndChildren" presStyleCnt="0"/>
      <dgm:spPr/>
    </dgm:pt>
    <dgm:pt modelId="{B790B337-4881-47FB-80C6-BE5EE67B1A91}" type="pres">
      <dgm:prSet presAssocID="{BCA28670-ABFB-457B-8415-426732946B31}" presName="parentTextBox" presStyleLbl="node1" presStyleIdx="0" presStyleCnt="1"/>
      <dgm:spPr/>
      <dgm:t>
        <a:bodyPr/>
        <a:lstStyle/>
        <a:p>
          <a:endParaRPr lang="en-US"/>
        </a:p>
      </dgm:t>
    </dgm:pt>
    <dgm:pt modelId="{32EC42D2-FEAA-4B9F-9C89-6E5F1E5BEB4F}" type="pres">
      <dgm:prSet presAssocID="{BCA28670-ABFB-457B-8415-426732946B31}" presName="entireBox" presStyleLbl="node1" presStyleIdx="0" presStyleCnt="1"/>
      <dgm:spPr/>
      <dgm:t>
        <a:bodyPr/>
        <a:lstStyle/>
        <a:p>
          <a:endParaRPr lang="en-US"/>
        </a:p>
      </dgm:t>
    </dgm:pt>
    <dgm:pt modelId="{87D6EF21-FB02-4A13-9CCF-3B29FBF454DC}" type="pres">
      <dgm:prSet presAssocID="{BCA28670-ABFB-457B-8415-426732946B31}" presName="descendantBox" presStyleCnt="0"/>
      <dgm:spPr/>
    </dgm:pt>
    <dgm:pt modelId="{3304E485-B30B-4E6F-9672-DB4C944975A6}" type="pres">
      <dgm:prSet presAssocID="{5AFBF687-E95D-4CAE-ABDB-EE8FE773AB55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5D506-C5BC-4A13-B54D-8368EC0049C5}" type="pres">
      <dgm:prSet presAssocID="{08A92879-9BDF-4233-B10C-951558119828}" presName="childTextBox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2FF87-9697-4D01-9FED-48E5165AFCA1}" type="pres">
      <dgm:prSet presAssocID="{BDAC936D-6A89-4F4C-84C5-5C604DA3E9DB}" presName="childTextBox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87F12F-DE2A-47FF-887E-171448B96AAF}" type="pres">
      <dgm:prSet presAssocID="{69C64B22-23FD-4F27-A0E7-C80F90538104}" presName="childTextBox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06E9EA-D293-4DA3-A37D-780061D906C2}" srcId="{BCA28670-ABFB-457B-8415-426732946B31}" destId="{BDAC936D-6A89-4F4C-84C5-5C604DA3E9DB}" srcOrd="2" destOrd="0" parTransId="{AEEE75E7-AA24-4BCD-8F0F-EF4599875514}" sibTransId="{112DC643-7C07-4990-ABF9-B00E53934A85}"/>
    <dgm:cxn modelId="{521208DE-B4C7-4FE9-9414-09866AC3EA68}" type="presOf" srcId="{25EA8E37-309A-4285-B58B-58AA35A4B260}" destId="{B9A80CAA-C444-453A-9BC8-9E3D4A53FA33}" srcOrd="0" destOrd="0" presId="urn:microsoft.com/office/officeart/2005/8/layout/process4"/>
    <dgm:cxn modelId="{A5716990-C8A3-49DD-A728-97D0BB9CFB9E}" type="presOf" srcId="{BDAC936D-6A89-4F4C-84C5-5C604DA3E9DB}" destId="{E322FF87-9697-4D01-9FED-48E5165AFCA1}" srcOrd="0" destOrd="0" presId="urn:microsoft.com/office/officeart/2005/8/layout/process4"/>
    <dgm:cxn modelId="{2430500C-A0FD-44D8-BAE1-BF1EEFB63F87}" srcId="{BCA28670-ABFB-457B-8415-426732946B31}" destId="{5AFBF687-E95D-4CAE-ABDB-EE8FE773AB55}" srcOrd="0" destOrd="0" parTransId="{AA1FC3D6-6155-4D0F-A830-549279AFFA29}" sibTransId="{981EFFC9-B3B0-4530-BABD-6A5406BA03D6}"/>
    <dgm:cxn modelId="{567AEC2D-9147-491B-B1BE-A3FFB586B75D}" srcId="{BCA28670-ABFB-457B-8415-426732946B31}" destId="{69C64B22-23FD-4F27-A0E7-C80F90538104}" srcOrd="3" destOrd="0" parTransId="{11FF36CB-6D38-45BD-9994-E847BC9508A6}" sibTransId="{6B1A9BC5-15B9-4579-927D-9F5FE381C3F8}"/>
    <dgm:cxn modelId="{AA6DD2CC-2170-4667-832E-BCA4F0BF0951}" type="presOf" srcId="{5AFBF687-E95D-4CAE-ABDB-EE8FE773AB55}" destId="{3304E485-B30B-4E6F-9672-DB4C944975A6}" srcOrd="0" destOrd="0" presId="urn:microsoft.com/office/officeart/2005/8/layout/process4"/>
    <dgm:cxn modelId="{1DAC5552-9C90-436E-ADD3-11B6EB91F493}" type="presOf" srcId="{BCA28670-ABFB-457B-8415-426732946B31}" destId="{B790B337-4881-47FB-80C6-BE5EE67B1A91}" srcOrd="0" destOrd="0" presId="urn:microsoft.com/office/officeart/2005/8/layout/process4"/>
    <dgm:cxn modelId="{D05E2ECA-5BBE-405D-B415-0FEBB6F12CFF}" type="presOf" srcId="{69C64B22-23FD-4F27-A0E7-C80F90538104}" destId="{E887F12F-DE2A-47FF-887E-171448B96AAF}" srcOrd="0" destOrd="0" presId="urn:microsoft.com/office/officeart/2005/8/layout/process4"/>
    <dgm:cxn modelId="{226FF933-EE84-4E3E-98FD-A6782EA9637A}" srcId="{BCA28670-ABFB-457B-8415-426732946B31}" destId="{08A92879-9BDF-4233-B10C-951558119828}" srcOrd="1" destOrd="0" parTransId="{AC17FD64-1237-4389-B09B-B0BD5BA597D7}" sibTransId="{99444CDC-C617-4430-A5C4-1D179AF28F87}"/>
    <dgm:cxn modelId="{8D7803FA-0C72-4FA0-86FC-C2CF04BE0C51}" type="presOf" srcId="{08A92879-9BDF-4233-B10C-951558119828}" destId="{FC15D506-C5BC-4A13-B54D-8368EC0049C5}" srcOrd="0" destOrd="0" presId="urn:microsoft.com/office/officeart/2005/8/layout/process4"/>
    <dgm:cxn modelId="{8C898CEE-B4BB-4C43-BA01-82FEDA5B1114}" srcId="{25EA8E37-309A-4285-B58B-58AA35A4B260}" destId="{BCA28670-ABFB-457B-8415-426732946B31}" srcOrd="0" destOrd="0" parTransId="{3A62C789-BEC7-4517-B812-8C79CA4A16D6}" sibTransId="{3A5A0B08-C864-4A02-9F43-B244305B6042}"/>
    <dgm:cxn modelId="{4981270F-4BE8-49A5-837E-409473D120F8}" type="presOf" srcId="{BCA28670-ABFB-457B-8415-426732946B31}" destId="{32EC42D2-FEAA-4B9F-9C89-6E5F1E5BEB4F}" srcOrd="1" destOrd="0" presId="urn:microsoft.com/office/officeart/2005/8/layout/process4"/>
    <dgm:cxn modelId="{1CE6B770-A7B1-4668-9686-84FA960AB1E1}" type="presParOf" srcId="{B9A80CAA-C444-453A-9BC8-9E3D4A53FA33}" destId="{45F62F52-7192-4D54-BDCC-24806E43CF1F}" srcOrd="0" destOrd="0" presId="urn:microsoft.com/office/officeart/2005/8/layout/process4"/>
    <dgm:cxn modelId="{4DF279B6-4707-4497-B5F6-A7ABF6E7ACC1}" type="presParOf" srcId="{45F62F52-7192-4D54-BDCC-24806E43CF1F}" destId="{B790B337-4881-47FB-80C6-BE5EE67B1A91}" srcOrd="0" destOrd="0" presId="urn:microsoft.com/office/officeart/2005/8/layout/process4"/>
    <dgm:cxn modelId="{55C81F2A-D85E-4F12-BEF9-C7B866AB4AE7}" type="presParOf" srcId="{45F62F52-7192-4D54-BDCC-24806E43CF1F}" destId="{32EC42D2-FEAA-4B9F-9C89-6E5F1E5BEB4F}" srcOrd="1" destOrd="0" presId="urn:microsoft.com/office/officeart/2005/8/layout/process4"/>
    <dgm:cxn modelId="{C784ECF6-AC46-48AE-8234-44B20016CC6C}" type="presParOf" srcId="{45F62F52-7192-4D54-BDCC-24806E43CF1F}" destId="{87D6EF21-FB02-4A13-9CCF-3B29FBF454DC}" srcOrd="2" destOrd="0" presId="urn:microsoft.com/office/officeart/2005/8/layout/process4"/>
    <dgm:cxn modelId="{F7433DAF-386D-4DB8-A58C-07EEB638F2AF}" type="presParOf" srcId="{87D6EF21-FB02-4A13-9CCF-3B29FBF454DC}" destId="{3304E485-B30B-4E6F-9672-DB4C944975A6}" srcOrd="0" destOrd="0" presId="urn:microsoft.com/office/officeart/2005/8/layout/process4"/>
    <dgm:cxn modelId="{2815D0B5-4937-4DB0-864F-CC2EA2024BE3}" type="presParOf" srcId="{87D6EF21-FB02-4A13-9CCF-3B29FBF454DC}" destId="{FC15D506-C5BC-4A13-B54D-8368EC0049C5}" srcOrd="1" destOrd="0" presId="urn:microsoft.com/office/officeart/2005/8/layout/process4"/>
    <dgm:cxn modelId="{44F5024F-323F-47CD-A01F-1C94BABE3EC0}" type="presParOf" srcId="{87D6EF21-FB02-4A13-9CCF-3B29FBF454DC}" destId="{E322FF87-9697-4D01-9FED-48E5165AFCA1}" srcOrd="2" destOrd="0" presId="urn:microsoft.com/office/officeart/2005/8/layout/process4"/>
    <dgm:cxn modelId="{B1E0BCEB-57D0-495F-A3AA-A148A0AC7589}" type="presParOf" srcId="{87D6EF21-FB02-4A13-9CCF-3B29FBF454DC}" destId="{E887F12F-DE2A-47FF-887E-171448B96AAF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62D79D-8D9A-4FA0-B139-3211BFB4C223}">
      <dsp:nvSpPr>
        <dsp:cNvPr id="0" name=""/>
        <dsp:cNvSpPr/>
      </dsp:nvSpPr>
      <dsp:spPr>
        <a:xfrm>
          <a:off x="1523" y="1220275"/>
          <a:ext cx="3042620" cy="12170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How PIO’s Can Join the GFT Effort: </a:t>
          </a:r>
          <a:endParaRPr lang="en-US" sz="2200" kern="1200" dirty="0"/>
        </a:p>
      </dsp:txBody>
      <dsp:txXfrm>
        <a:off x="610047" y="1220275"/>
        <a:ext cx="1825572" cy="1217048"/>
      </dsp:txXfrm>
    </dsp:sp>
    <dsp:sp modelId="{AB781DA7-A4B7-485C-B6A7-686B06EC3D75}">
      <dsp:nvSpPr>
        <dsp:cNvPr id="0" name=""/>
        <dsp:cNvSpPr/>
      </dsp:nvSpPr>
      <dsp:spPr>
        <a:xfrm>
          <a:off x="2648603" y="1323724"/>
          <a:ext cx="2525375" cy="10101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Opt-in to receiving </a:t>
          </a:r>
          <a:r>
            <a:rPr lang="en-US" sz="1000" kern="1200" smtClean="0">
              <a:hlinkClick xmlns:r="http://schemas.openxmlformats.org/officeDocument/2006/relationships" r:id="rId1"/>
            </a:rPr>
            <a:t>Greening Fire Team Bulletins </a:t>
          </a:r>
          <a:r>
            <a:rPr lang="en-US" sz="1000" kern="1200" smtClean="0"/>
            <a:t>and integrate/cross-pollinate key content in local communications.</a:t>
          </a:r>
          <a:endParaRPr lang="en-US" sz="1000" kern="1200"/>
        </a:p>
      </dsp:txBody>
      <dsp:txXfrm>
        <a:off x="3153678" y="1323724"/>
        <a:ext cx="1515225" cy="1010150"/>
      </dsp:txXfrm>
    </dsp:sp>
    <dsp:sp modelId="{FB376195-F80A-4218-BC01-2569D3555331}">
      <dsp:nvSpPr>
        <dsp:cNvPr id="0" name=""/>
        <dsp:cNvSpPr/>
      </dsp:nvSpPr>
      <dsp:spPr>
        <a:xfrm>
          <a:off x="4820426" y="1323724"/>
          <a:ext cx="2525375" cy="10101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On incidents, help share sustainability successes by working with recycling vendors to develop press releases.</a:t>
          </a:r>
          <a:endParaRPr lang="en-US" sz="1000" kern="1200"/>
        </a:p>
      </dsp:txBody>
      <dsp:txXfrm>
        <a:off x="5325501" y="1323724"/>
        <a:ext cx="1515225" cy="1010150"/>
      </dsp:txXfrm>
    </dsp:sp>
    <dsp:sp modelId="{AAA341FC-CA47-4037-95E8-EA8CF92091F8}">
      <dsp:nvSpPr>
        <dsp:cNvPr id="0" name=""/>
        <dsp:cNvSpPr/>
      </dsp:nvSpPr>
      <dsp:spPr>
        <a:xfrm>
          <a:off x="6992248" y="1323724"/>
          <a:ext cx="2525375" cy="10101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Close the loop with the Greening Fire Team when a sustainability success is covered by emailing our Shared Inbox.</a:t>
          </a:r>
          <a:endParaRPr lang="en-US" sz="1000" kern="1200"/>
        </a:p>
      </dsp:txBody>
      <dsp:txXfrm>
        <a:off x="7497323" y="1323724"/>
        <a:ext cx="1515225" cy="1010150"/>
      </dsp:txXfrm>
    </dsp:sp>
    <dsp:sp modelId="{24FCB6EB-FC25-4F1E-9E06-1B302BC078CB}">
      <dsp:nvSpPr>
        <dsp:cNvPr id="0" name=""/>
        <dsp:cNvSpPr/>
      </dsp:nvSpPr>
      <dsp:spPr>
        <a:xfrm>
          <a:off x="9164071" y="1323724"/>
          <a:ext cx="2525375" cy="10101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Post GFT </a:t>
          </a:r>
          <a:r>
            <a:rPr lang="en-US" sz="1000" kern="1200" dirty="0" smtClean="0"/>
            <a:t>information </a:t>
          </a:r>
          <a:r>
            <a:rPr lang="en-US" sz="1000" kern="1200" dirty="0" smtClean="0"/>
            <a:t>on bulletin </a:t>
          </a:r>
          <a:r>
            <a:rPr lang="en-US" sz="1000" kern="1200" dirty="0" smtClean="0"/>
            <a:t>boards.</a:t>
          </a:r>
          <a:endParaRPr lang="en-US" sz="1000" kern="1200" dirty="0"/>
        </a:p>
      </dsp:txBody>
      <dsp:txXfrm>
        <a:off x="9669146" y="1323724"/>
        <a:ext cx="1515225" cy="10101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C42D2-FEAA-4B9F-9C89-6E5F1E5BEB4F}">
      <dsp:nvSpPr>
        <dsp:cNvPr id="0" name=""/>
        <dsp:cNvSpPr/>
      </dsp:nvSpPr>
      <dsp:spPr>
        <a:xfrm>
          <a:off x="0" y="0"/>
          <a:ext cx="11528108" cy="2656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>
        <a:off x="0" y="0"/>
        <a:ext cx="11528108" cy="1434692"/>
      </dsp:txXfrm>
    </dsp:sp>
    <dsp:sp modelId="{3304E485-B30B-4E6F-9672-DB4C944975A6}">
      <dsp:nvSpPr>
        <dsp:cNvPr id="0" name=""/>
        <dsp:cNvSpPr/>
      </dsp:nvSpPr>
      <dsp:spPr>
        <a:xfrm>
          <a:off x="0" y="1381555"/>
          <a:ext cx="2882027" cy="12221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Established in 2011, GFT </a:t>
          </a:r>
          <a:r>
            <a:rPr lang="en-US" sz="1300" kern="1200" smtClean="0"/>
            <a:t>members are a combination </a:t>
          </a:r>
          <a:r>
            <a:rPr lang="en-US" sz="1300" kern="1200" dirty="0" smtClean="0"/>
            <a:t>of seasonal, permanent and interagency employees.</a:t>
          </a:r>
          <a:endParaRPr lang="en-US" sz="1300" kern="1200" dirty="0"/>
        </a:p>
      </dsp:txBody>
      <dsp:txXfrm>
        <a:off x="0" y="1381555"/>
        <a:ext cx="2882027" cy="1222145"/>
      </dsp:txXfrm>
    </dsp:sp>
    <dsp:sp modelId="{FC15D506-C5BC-4A13-B54D-8368EC0049C5}">
      <dsp:nvSpPr>
        <dsp:cNvPr id="0" name=""/>
        <dsp:cNvSpPr/>
      </dsp:nvSpPr>
      <dsp:spPr>
        <a:xfrm>
          <a:off x="2882027" y="1381555"/>
          <a:ext cx="2882027" cy="12221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Priority areas include: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Waste reduction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Renewable energy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Outreach and Education</a:t>
          </a:r>
          <a:endParaRPr lang="en-US" sz="1300" kern="1200" dirty="0"/>
        </a:p>
      </dsp:txBody>
      <dsp:txXfrm>
        <a:off x="2882027" y="1381555"/>
        <a:ext cx="2882027" cy="1222145"/>
      </dsp:txXfrm>
    </dsp:sp>
    <dsp:sp modelId="{E322FF87-9697-4D01-9FED-48E5165AFCA1}">
      <dsp:nvSpPr>
        <dsp:cNvPr id="0" name=""/>
        <dsp:cNvSpPr/>
      </dsp:nvSpPr>
      <dsp:spPr>
        <a:xfrm>
          <a:off x="5764054" y="1381555"/>
          <a:ext cx="2882027" cy="12221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On-Site Incident Recycling Blanket Purchase Agreement</a:t>
          </a:r>
          <a:endParaRPr lang="en-US" sz="1300" kern="1200" dirty="0"/>
        </a:p>
      </dsp:txBody>
      <dsp:txXfrm>
        <a:off x="5764054" y="1381555"/>
        <a:ext cx="2882027" cy="1222145"/>
      </dsp:txXfrm>
    </dsp:sp>
    <dsp:sp modelId="{E887F12F-DE2A-47FF-887E-171448B96AAF}">
      <dsp:nvSpPr>
        <dsp:cNvPr id="0" name=""/>
        <dsp:cNvSpPr/>
      </dsp:nvSpPr>
      <dsp:spPr>
        <a:xfrm>
          <a:off x="8646080" y="1381555"/>
          <a:ext cx="2882027" cy="12221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Become a Greening Fire Team Ambassador</a:t>
          </a:r>
          <a:endParaRPr lang="en-US" sz="1300" kern="1200" dirty="0"/>
        </a:p>
      </dsp:txBody>
      <dsp:txXfrm>
        <a:off x="8646080" y="1381555"/>
        <a:ext cx="2882027" cy="122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C99E55-4727-4153-8D2F-2B99060FF8E9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B309AA0-99FE-40B0-85D5-C5E4103FD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2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LARA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09AA0-99FE-40B0-85D5-C5E4103FD7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79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9A8A0-1DC0-46C3-9DFB-AF20C701C3A9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1A98-DE6F-427B-A396-1AFE4590D0A6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6941-0951-4F9C-AECB-EA64EE5B957A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080F-A29B-47D1-A1D8-536E22FC0DE5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94A1-6211-44CB-9CD2-D70870E2AEAC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87EB-2F05-47CD-A06D-459D0BECC145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E8E2-D037-498B-842C-B15E5FFB5C08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BECA-E910-44FB-B068-2C66C37ACB39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BBD5-6875-4D50-8789-F3C5E51EACD5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08D2-E8EC-414D-BF7E-7BB0815A75E5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910D-4328-429B-821A-B407D8F45CF7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C666-9A1A-4CDE-86CF-0F01EDFBA85A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3F93-DC2A-4748-B7CF-4A9108C8E3D3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D7DA-ED9A-420E-BCAA-2212131E6DFE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36B8B-8C30-4F9B-A5E9-8501A0925841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F6A3-0406-4BBE-B5F4-63DFF3F029E8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EA0AF-E9E0-4CFA-87B8-5B36E0240AF1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hyperlink" Target="mailto:SM.FS.greeningfire@usda.gov" TargetMode="External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5" Type="http://schemas.openxmlformats.org/officeDocument/2006/relationships/image" Target="../media/image1.png"/><Relationship Id="rId10" Type="http://schemas.openxmlformats.org/officeDocument/2006/relationships/diagramData" Target="../diagrams/data2.xml"/><Relationship Id="rId4" Type="http://schemas.openxmlformats.org/officeDocument/2006/relationships/hyperlink" Target="https://www.fs.fed.us/managing-land/fire/sustainable-ops" TargetMode="External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95747" y="6045200"/>
            <a:ext cx="785368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US" dirty="0"/>
              <a:t>Shared Inbox: </a:t>
            </a:r>
            <a:r>
              <a:rPr lang="en-US" dirty="0">
                <a:hlinkClick r:id="rId3"/>
              </a:rPr>
              <a:t>SM.FS.greeningfire@usda.gov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Website: </a:t>
            </a:r>
            <a:r>
              <a:rPr lang="en-US" dirty="0">
                <a:hlinkClick r:id="rId4"/>
              </a:rPr>
              <a:t>https://www.fs.fed.us/managing-land/fire/sustainable-ops</a:t>
            </a:r>
            <a:r>
              <a:rPr lang="en-US" dirty="0"/>
              <a:t> 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83438489"/>
              </p:ext>
            </p:extLst>
          </p:nvPr>
        </p:nvGraphicFramePr>
        <p:xfrm>
          <a:off x="356538" y="3289046"/>
          <a:ext cx="1169097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624880643"/>
              </p:ext>
            </p:extLst>
          </p:nvPr>
        </p:nvGraphicFramePr>
        <p:xfrm>
          <a:off x="519400" y="1678688"/>
          <a:ext cx="11528108" cy="2656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1579" y="1703358"/>
            <a:ext cx="9564052" cy="128089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National Greening Fire Team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1812" y="2351050"/>
            <a:ext cx="10880422" cy="782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Vision: </a:t>
            </a:r>
            <a:r>
              <a:rPr lang="en-US" sz="1400" b="1" i="1" dirty="0" smtClean="0">
                <a:solidFill>
                  <a:schemeClr val="bg1"/>
                </a:solidFill>
              </a:rPr>
              <a:t>Achieving </a:t>
            </a:r>
            <a:r>
              <a:rPr lang="en-US" sz="1400" b="1" i="1" dirty="0">
                <a:solidFill>
                  <a:schemeClr val="bg1"/>
                </a:solidFill>
              </a:rPr>
              <a:t>net zero waste at all large fire incidents by 2030</a:t>
            </a:r>
          </a:p>
          <a:p>
            <a:pPr marL="0" indent="0" algn="ctr"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Mission: </a:t>
            </a:r>
            <a:r>
              <a:rPr lang="en-US" sz="1400" b="1" i="1" dirty="0" smtClean="0">
                <a:solidFill>
                  <a:schemeClr val="bg1"/>
                </a:solidFill>
              </a:rPr>
              <a:t>Integrating </a:t>
            </a:r>
            <a:r>
              <a:rPr lang="en-US" sz="1400" b="1" i="1" dirty="0">
                <a:solidFill>
                  <a:schemeClr val="bg1"/>
                </a:solidFill>
              </a:rPr>
              <a:t>sustainable operation's best management practices into the fire </a:t>
            </a:r>
            <a:r>
              <a:rPr lang="en-US" sz="1400" b="1" i="1" dirty="0" smtClean="0">
                <a:solidFill>
                  <a:schemeClr val="bg1"/>
                </a:solidFill>
              </a:rPr>
              <a:t>community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87" y="200813"/>
            <a:ext cx="6143625" cy="1295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5631" y="5696347"/>
            <a:ext cx="1152525" cy="1104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4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84E9C64CB6B147B71CF58466C5AAD3" ma:contentTypeVersion="14" ma:contentTypeDescription="Create a new document." ma:contentTypeScope="" ma:versionID="ef87c607c813595b7250f0045c80a454">
  <xsd:schema xmlns:xsd="http://www.w3.org/2001/XMLSchema" xmlns:xs="http://www.w3.org/2001/XMLSchema" xmlns:p="http://schemas.microsoft.com/office/2006/metadata/properties" xmlns:ns2="9cfaae7c-72d7-4574-bee5-da0a2b533dde" xmlns:ns3="f1719a4e-b5b9-4c32-8e90-eba2871f0a28" targetNamespace="http://schemas.microsoft.com/office/2006/metadata/properties" ma:root="true" ma:fieldsID="a5db0f22424ee38da1c205dc8fc801ae" ns2:_="" ns3:_="">
    <xsd:import namespace="9cfaae7c-72d7-4574-bee5-da0a2b533dde"/>
    <xsd:import namespace="f1719a4e-b5b9-4c32-8e90-eba2871f0a2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Priority" minOccurs="0"/>
                <xsd:element ref="ns3:im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aae7c-72d7-4574-bee5-da0a2b533d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719a4e-b5b9-4c32-8e90-eba2871f0a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Priority" ma:index="20" nillable="true" ma:displayName="Priority" ma:format="Dropdown" ma:internalName="Priority">
      <xsd:simpleType>
        <xsd:restriction base="dms:Text">
          <xsd:maxLength value="255"/>
        </xsd:restriction>
      </xsd:simpleType>
    </xsd:element>
    <xsd:element name="image" ma:index="21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 xmlns="f1719a4e-b5b9-4c32-8e90-eba2871f0a28">
      <Url xsi:nil="true"/>
      <Description xsi:nil="true"/>
    </image>
    <Priority xmlns="f1719a4e-b5b9-4c32-8e90-eba2871f0a28" xsi:nil="true"/>
  </documentManagement>
</p:properties>
</file>

<file path=customXml/itemProps1.xml><?xml version="1.0" encoding="utf-8"?>
<ds:datastoreItem xmlns:ds="http://schemas.openxmlformats.org/officeDocument/2006/customXml" ds:itemID="{CFFFBAD8-21A0-425D-8E97-997AEF0798EF}"/>
</file>

<file path=customXml/itemProps2.xml><?xml version="1.0" encoding="utf-8"?>
<ds:datastoreItem xmlns:ds="http://schemas.openxmlformats.org/officeDocument/2006/customXml" ds:itemID="{779CD0BF-E5B6-4769-9DD9-DD0747E9B90B}"/>
</file>

<file path=customXml/itemProps3.xml><?xml version="1.0" encoding="utf-8"?>
<ds:datastoreItem xmlns:ds="http://schemas.openxmlformats.org/officeDocument/2006/customXml" ds:itemID="{16D368F5-6249-4A95-A091-D3AD6844465E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4653</TotalTime>
  <Words>124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Wisp</vt:lpstr>
      <vt:lpstr>National Greening Fire Team</vt:lpstr>
    </vt:vector>
  </TitlesOfParts>
  <Company>U. S. Forest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Jaramillo, Kelly - FS</dc:creator>
  <cp:lastModifiedBy>Schuldheisz, Christine - FS</cp:lastModifiedBy>
  <cp:revision>273</cp:revision>
  <cp:lastPrinted>2018-08-06T23:24:36Z</cp:lastPrinted>
  <dcterms:created xsi:type="dcterms:W3CDTF">2018-01-30T15:47:32Z</dcterms:created>
  <dcterms:modified xsi:type="dcterms:W3CDTF">2019-05-21T21:42:01Z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0x0101000E84E9C64CB6B147B71CF58466C5AAD3</vt:lpwstr>
  </property>
</Properties>
</file>