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5.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17"/>
  </p:notesMasterIdLst>
  <p:sldIdLst>
    <p:sldId id="256" r:id="rId2"/>
    <p:sldId id="272" r:id="rId3"/>
    <p:sldId id="273" r:id="rId4"/>
    <p:sldId id="261" r:id="rId5"/>
    <p:sldId id="262" r:id="rId6"/>
    <p:sldId id="263" r:id="rId7"/>
    <p:sldId id="264" r:id="rId8"/>
    <p:sldId id="265" r:id="rId9"/>
    <p:sldId id="266" r:id="rId10"/>
    <p:sldId id="268" r:id="rId11"/>
    <p:sldId id="267" r:id="rId12"/>
    <p:sldId id="260" r:id="rId13"/>
    <p:sldId id="269" r:id="rId14"/>
    <p:sldId id="270" r:id="rId15"/>
    <p:sldId id="271" r:id="rId16"/>
  </p:sldIdLst>
  <p:sldSz cx="12192000" cy="6858000"/>
  <p:notesSz cx="6858000" cy="9144000"/>
  <p:embeddedFontLst>
    <p:embeddedFont>
      <p:font typeface="Century Gothic" panose="020B050202020202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96" y="115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82647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The BLM UAS program continues to grow.  Flight time and missions are trending up.</a:t>
            </a:r>
            <a:endParaRPr sz="1200" b="0" i="0" u="none" strike="noStrike" cap="none">
              <a:solidFill>
                <a:schemeClr val="dk1"/>
              </a:solidFill>
              <a:latin typeface="Arial"/>
              <a:ea typeface="Arial"/>
              <a:cs typeface="Arial"/>
              <a:sym typeface="Arial"/>
            </a:endParaRPr>
          </a:p>
        </p:txBody>
      </p:sp>
      <p:sp>
        <p:nvSpPr>
          <p:cNvPr id="391" name="Google Shape;3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467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15: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These positions will be cataloged in ROSS and IQCS.  BLM will submit a national roster of historically recognized personnel (Q and T)</a:t>
            </a:r>
            <a:endParaRPr sz="1200" b="0" i="0" u="none" strike="noStrike" cap="none">
              <a:solidFill>
                <a:schemeClr val="dk1"/>
              </a:solidFill>
              <a:latin typeface="Arial"/>
              <a:ea typeface="Arial"/>
              <a:cs typeface="Arial"/>
              <a:sym typeface="Arial"/>
            </a:endParaRPr>
          </a:p>
        </p:txBody>
      </p:sp>
      <p:sp>
        <p:nvSpPr>
          <p:cNvPr id="519" name="Google Shape;51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10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74690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1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Training was conducted in Fairbanks, St. George, Bozeman, Boise, Wendover, Ft. Collins, St. George, and Ruidoso</a:t>
            </a:r>
            <a:endParaRPr sz="1200" b="0" i="0" u="none" strike="noStrike" cap="none">
              <a:solidFill>
                <a:schemeClr val="dk1"/>
              </a:solidFill>
              <a:latin typeface="Arial"/>
              <a:ea typeface="Arial"/>
              <a:cs typeface="Arial"/>
              <a:sym typeface="Arial"/>
            </a:endParaRPr>
          </a:p>
        </p:txBody>
      </p:sp>
      <p:sp>
        <p:nvSpPr>
          <p:cNvPr id="509" name="Google Shape;50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11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88164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3DR is no longer available.  The replacement for it is being researched.  DJI products with private edition firmware are available.</a:t>
            </a:r>
            <a:endParaRPr sz="1200" b="0" i="0" u="none" strike="noStrike" cap="none">
              <a:solidFill>
                <a:schemeClr val="dk1"/>
              </a:solidFill>
              <a:latin typeface="Arial"/>
              <a:ea typeface="Arial"/>
              <a:cs typeface="Arial"/>
              <a:sym typeface="Arial"/>
            </a:endParaRPr>
          </a:p>
        </p:txBody>
      </p:sp>
      <p:sp>
        <p:nvSpPr>
          <p:cNvPr id="425" name="Google Shape;4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12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35393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16: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The program needs dedicated positions and funding.  There is little support for UAS outside of fire.</a:t>
            </a:r>
            <a:endParaRPr sz="1200" b="0" i="0" u="none" strike="noStrike" cap="none">
              <a:solidFill>
                <a:schemeClr val="dk1"/>
              </a:solidFill>
              <a:latin typeface="Arial"/>
              <a:ea typeface="Arial"/>
              <a:cs typeface="Arial"/>
              <a:sym typeface="Arial"/>
            </a:endParaRPr>
          </a:p>
        </p:txBody>
      </p:sp>
      <p:sp>
        <p:nvSpPr>
          <p:cNvPr id="530" name="Google Shape;53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13</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711478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17: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Our number one priority is to legitimize this program through dedicated positions and budget. </a:t>
            </a:r>
            <a:endParaRPr sz="1200" b="0" i="0" u="none" strike="noStrike" cap="none">
              <a:solidFill>
                <a:schemeClr val="dk1"/>
              </a:solidFill>
              <a:latin typeface="Arial"/>
              <a:ea typeface="Arial"/>
              <a:cs typeface="Arial"/>
              <a:sym typeface="Arial"/>
            </a:endParaRPr>
          </a:p>
        </p:txBody>
      </p:sp>
      <p:sp>
        <p:nvSpPr>
          <p:cNvPr id="538" name="Google Shape;53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14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634713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8: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789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dirty="0" smtClean="0">
                <a:solidFill>
                  <a:schemeClr val="dk1"/>
                </a:solidFill>
                <a:latin typeface="Arial"/>
                <a:ea typeface="Arial"/>
                <a:cs typeface="Arial"/>
                <a:sym typeface="Arial"/>
              </a:rPr>
              <a:t>UAS mission procedures</a:t>
            </a:r>
            <a:r>
              <a:rPr lang="en-US" sz="1200" b="0" i="0" u="none" strike="noStrike" cap="none" baseline="0" dirty="0" smtClean="0">
                <a:solidFill>
                  <a:schemeClr val="dk1"/>
                </a:solidFill>
                <a:latin typeface="Arial"/>
                <a:ea typeface="Arial"/>
                <a:cs typeface="Arial"/>
                <a:sym typeface="Arial"/>
              </a:rPr>
              <a:t> are identical to those of all incident Aircraft (Fire Traffic Area)</a:t>
            </a:r>
            <a:endParaRPr sz="1200" b="0" i="0" u="none" strike="noStrike" cap="none" dirty="0">
              <a:solidFill>
                <a:schemeClr val="dk1"/>
              </a:solidFill>
              <a:latin typeface="Arial"/>
              <a:ea typeface="Arial"/>
              <a:cs typeface="Arial"/>
              <a:sym typeface="Arial"/>
            </a:endParaRPr>
          </a:p>
        </p:txBody>
      </p:sp>
      <p:sp>
        <p:nvSpPr>
          <p:cNvPr id="425" name="Google Shape;4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3539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3DR is no longer available.  The replacement for it is being researched.  DJI products with private edition firmware are available.</a:t>
            </a:r>
            <a:endParaRPr sz="1200" b="0" i="0" u="none" strike="noStrike" cap="none">
              <a:solidFill>
                <a:schemeClr val="dk1"/>
              </a:solidFill>
              <a:latin typeface="Arial"/>
              <a:ea typeface="Arial"/>
              <a:cs typeface="Arial"/>
              <a:sym typeface="Arial"/>
            </a:endParaRPr>
          </a:p>
        </p:txBody>
      </p:sp>
      <p:sp>
        <p:nvSpPr>
          <p:cNvPr id="425" name="Google Shape;4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3</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353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6: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DJI are available but the private edition firmware may get nixed by DOI in DC.  The Parrot Anafi is low cost and will be used as the A450 platform.  The H520 is not available yet.</a:t>
            </a:r>
            <a:endParaRPr sz="1200" b="0" i="0" u="none" strike="noStrike" cap="none">
              <a:solidFill>
                <a:schemeClr val="dk1"/>
              </a:solidFill>
              <a:latin typeface="Arial"/>
              <a:ea typeface="Arial"/>
              <a:cs typeface="Arial"/>
              <a:sym typeface="Arial"/>
            </a:endParaRPr>
          </a:p>
        </p:txBody>
      </p:sp>
      <p:sp>
        <p:nvSpPr>
          <p:cNvPr id="436" name="Google Shape;4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16674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Call when needed systems</a:t>
            </a:r>
            <a:endParaRPr sz="12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99755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8: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Tactical decision makers can view the fire in real time and make timely assessments regarding fire activity and determine priority locations to send resources.</a:t>
            </a:r>
            <a:endParaRPr sz="1200" b="0" i="0" u="none" strike="noStrike" cap="none">
              <a:solidFill>
                <a:schemeClr val="dk1"/>
              </a:solidFill>
              <a:latin typeface="Arial"/>
              <a:ea typeface="Arial"/>
              <a:cs typeface="Arial"/>
              <a:sym typeface="Arial"/>
            </a:endParaRPr>
          </a:p>
        </p:txBody>
      </p:sp>
      <p:sp>
        <p:nvSpPr>
          <p:cNvPr id="467" name="Google Shape;4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6</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548596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9: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Fires can be mapped while the camera on the UAS is aimed at the fireline.</a:t>
            </a:r>
            <a:endParaRPr sz="1200" b="0" i="0" u="none" strike="noStrike" cap="none">
              <a:solidFill>
                <a:schemeClr val="dk1"/>
              </a:solidFill>
              <a:latin typeface="Arial"/>
              <a:ea typeface="Arial"/>
              <a:cs typeface="Arial"/>
              <a:sym typeface="Arial"/>
            </a:endParaRPr>
          </a:p>
        </p:txBody>
      </p:sp>
      <p:sp>
        <p:nvSpPr>
          <p:cNvPr id="477" name="Google Shape;47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7</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10024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10: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Infrared can be used to map fires and accurately display where the fire is most active.</a:t>
            </a:r>
            <a:endParaRPr sz="1200" b="0" i="0" u="none" strike="noStrike" cap="none">
              <a:solidFill>
                <a:schemeClr val="dk1"/>
              </a:solidFill>
              <a:latin typeface="Arial"/>
              <a:ea typeface="Arial"/>
              <a:cs typeface="Arial"/>
              <a:sym typeface="Arial"/>
            </a:endParaRPr>
          </a:p>
        </p:txBody>
      </p:sp>
      <p:sp>
        <p:nvSpPr>
          <p:cNvPr id="485" name="Google Shape;48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2531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488f98dec1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488f98dec1_1_4: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Infrared can be used to map fires and accurately display where the fire is most active.</a:t>
            </a:r>
            <a:endParaRPr sz="1200" b="0" i="0" u="none" strike="noStrike" cap="none">
              <a:solidFill>
                <a:schemeClr val="dk1"/>
              </a:solidFill>
              <a:latin typeface="Arial"/>
              <a:ea typeface="Arial"/>
              <a:cs typeface="Arial"/>
              <a:sym typeface="Arial"/>
            </a:endParaRPr>
          </a:p>
        </p:txBody>
      </p:sp>
      <p:sp>
        <p:nvSpPr>
          <p:cNvPr id="494" name="Google Shape;494;g488f98dec1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pPr marL="0" marR="0" lvl="0" indent="0" algn="r" rtl="0">
                <a:lnSpc>
                  <a:spcPct val="100000"/>
                </a:lnSpc>
                <a:spcBef>
                  <a:spcPts val="0"/>
                </a:spcBef>
                <a:spcAft>
                  <a:spcPts val="0"/>
                </a:spcAft>
                <a:buSzPts val="1200"/>
                <a:buNone/>
              </a:pPr>
              <a:t>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11066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2"/>
          <p:cNvSpPr txBox="1">
            <a:spLocks noGrp="1"/>
          </p:cNvSpPr>
          <p:nvPr>
            <p:ph type="ctrTitle"/>
          </p:nvPr>
        </p:nvSpPr>
        <p:spPr>
          <a:xfrm>
            <a:off x="1751012" y="609601"/>
            <a:ext cx="8676222" cy="3200400"/>
          </a:xfrm>
          <a:prstGeom prst="rect">
            <a:avLst/>
          </a:prstGeom>
          <a:noFill/>
          <a:ln>
            <a:noFill/>
          </a:ln>
        </p:spPr>
        <p:txBody>
          <a:bodyPr spcFirstLastPara="1" wrap="square" lIns="91425" tIns="45700" rIns="91425" bIns="45700" anchor="b" anchorCtr="0"/>
          <a:lstStyle>
            <a:lvl1pPr marR="0" lvl="0" algn="ctr">
              <a:lnSpc>
                <a:spcPct val="100000"/>
              </a:lnSpc>
              <a:spcBef>
                <a:spcPts val="0"/>
              </a:spcBef>
              <a:spcAft>
                <a:spcPts val="0"/>
              </a:spcAft>
              <a:buClr>
                <a:schemeClr val="accent1"/>
              </a:buClr>
              <a:buSzPts val="4800"/>
              <a:buFont typeface="Century Gothic"/>
              <a:buNone/>
              <a:defRPr sz="48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69" name="Google Shape;69;p2"/>
          <p:cNvSpPr txBox="1">
            <a:spLocks noGrp="1"/>
          </p:cNvSpPr>
          <p:nvPr>
            <p:ph type="subTitle" idx="1"/>
          </p:nvPr>
        </p:nvSpPr>
        <p:spPr>
          <a:xfrm>
            <a:off x="1751012" y="3886200"/>
            <a:ext cx="8676222" cy="1905000"/>
          </a:xfrm>
          <a:prstGeom prst="rect">
            <a:avLst/>
          </a:prstGeom>
          <a:noFill/>
          <a:ln>
            <a:noFill/>
          </a:ln>
        </p:spPr>
        <p:txBody>
          <a:bodyPr spcFirstLastPara="1" wrap="square" lIns="91425" tIns="45700" rIns="91425" bIns="45700" anchor="t" anchorCtr="0"/>
          <a:lstStyle>
            <a:lvl1pPr marR="0" lvl="0" algn="ctr">
              <a:lnSpc>
                <a:spcPct val="100000"/>
              </a:lnSpc>
              <a:spcBef>
                <a:spcPts val="420"/>
              </a:spcBef>
              <a:spcAft>
                <a:spcPts val="0"/>
              </a:spcAft>
              <a:buClr>
                <a:schemeClr val="accent1"/>
              </a:buClr>
              <a:buSzPts val="2100"/>
              <a:buFont typeface="Arial"/>
              <a:buNone/>
              <a:defRPr sz="2100" b="0" i="0" u="none" strike="noStrike" cap="small">
                <a:solidFill>
                  <a:schemeClr val="lt1"/>
                </a:solidFill>
                <a:latin typeface="Century Gothic"/>
                <a:ea typeface="Century Gothic"/>
                <a:cs typeface="Century Gothic"/>
                <a:sym typeface="Century Gothic"/>
              </a:defRPr>
            </a:lvl1pPr>
            <a:lvl2pPr marR="0" lvl="1" algn="ctr">
              <a:lnSpc>
                <a:spcPct val="100000"/>
              </a:lnSpc>
              <a:spcBef>
                <a:spcPts val="60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2pPr>
            <a:lvl3pPr marR="0" lvl="2" algn="ctr">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R="0" lvl="3" algn="ctr">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4pPr>
            <a:lvl5pPr marR="0" lvl="4" algn="ctr">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5pPr>
            <a:lvl6pPr marR="0" lvl="5" algn="ctr">
              <a:lnSpc>
                <a:spcPct val="100000"/>
              </a:lnSpc>
              <a:spcBef>
                <a:spcPts val="600"/>
              </a:spcBef>
              <a:spcAft>
                <a:spcPts val="0"/>
              </a:spcAft>
              <a:buClr>
                <a:schemeClr val="accent1"/>
              </a:buClr>
              <a:buSzPts val="1200"/>
              <a:buFont typeface="Arial"/>
              <a:buNone/>
              <a:defRPr sz="1200" b="0" i="0" u="none" strike="noStrike" cap="small">
                <a:solidFill>
                  <a:schemeClr val="lt1"/>
                </a:solidFill>
                <a:latin typeface="Century Gothic"/>
                <a:ea typeface="Century Gothic"/>
                <a:cs typeface="Century Gothic"/>
                <a:sym typeface="Century Gothic"/>
              </a:defRPr>
            </a:lvl6pPr>
            <a:lvl7pPr marR="0" lvl="6" algn="ctr">
              <a:lnSpc>
                <a:spcPct val="100000"/>
              </a:lnSpc>
              <a:spcBef>
                <a:spcPts val="600"/>
              </a:spcBef>
              <a:spcAft>
                <a:spcPts val="0"/>
              </a:spcAft>
              <a:buClr>
                <a:schemeClr val="accent1"/>
              </a:buClr>
              <a:buSzPts val="1200"/>
              <a:buFont typeface="Arial"/>
              <a:buNone/>
              <a:defRPr sz="1200" b="0" i="0" u="none" strike="noStrike" cap="small">
                <a:solidFill>
                  <a:schemeClr val="lt1"/>
                </a:solidFill>
                <a:latin typeface="Century Gothic"/>
                <a:ea typeface="Century Gothic"/>
                <a:cs typeface="Century Gothic"/>
                <a:sym typeface="Century Gothic"/>
              </a:defRPr>
            </a:lvl7pPr>
            <a:lvl8pPr marR="0" lvl="7" algn="ctr">
              <a:lnSpc>
                <a:spcPct val="100000"/>
              </a:lnSpc>
              <a:spcBef>
                <a:spcPts val="600"/>
              </a:spcBef>
              <a:spcAft>
                <a:spcPts val="0"/>
              </a:spcAft>
              <a:buClr>
                <a:schemeClr val="accent1"/>
              </a:buClr>
              <a:buSzPts val="1200"/>
              <a:buFont typeface="Arial"/>
              <a:buNone/>
              <a:defRPr sz="1200" b="0" i="0" u="none" strike="noStrike" cap="small">
                <a:solidFill>
                  <a:schemeClr val="lt1"/>
                </a:solidFill>
                <a:latin typeface="Century Gothic"/>
                <a:ea typeface="Century Gothic"/>
                <a:cs typeface="Century Gothic"/>
                <a:sym typeface="Century Gothic"/>
              </a:defRPr>
            </a:lvl8pPr>
            <a:lvl9pPr marR="0" lvl="8" algn="ctr">
              <a:lnSpc>
                <a:spcPct val="100000"/>
              </a:lnSpc>
              <a:spcBef>
                <a:spcPts val="600"/>
              </a:spcBef>
              <a:spcAft>
                <a:spcPts val="600"/>
              </a:spcAft>
              <a:buClr>
                <a:schemeClr val="accent1"/>
              </a:buClr>
              <a:buSzPts val="1200"/>
              <a:buFont typeface="Arial"/>
              <a:buNone/>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70" name="Google Shape;70;p2"/>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1" name="Google Shape;71;p2"/>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2" name="Google Shape;72;p2"/>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73" name="Google Shape;73;p2"/>
          <p:cNvGrpSpPr/>
          <p:nvPr/>
        </p:nvGrpSpPr>
        <p:grpSpPr>
          <a:xfrm>
            <a:off x="-1" y="0"/>
            <a:ext cx="12192002" cy="6858000"/>
            <a:chOff x="-1" y="0"/>
            <a:chExt cx="12192002" cy="6858000"/>
          </a:xfrm>
        </p:grpSpPr>
        <p:cxnSp>
          <p:nvCxnSpPr>
            <p:cNvPr id="74" name="Google Shape;74;p2"/>
            <p:cNvCxnSpPr/>
            <p:nvPr/>
          </p:nvCxnSpPr>
          <p:spPr>
            <a:xfrm>
              <a:off x="610194"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75" name="Google Shape;75;p2"/>
            <p:cNvCxnSpPr/>
            <p:nvPr/>
          </p:nvCxnSpPr>
          <p:spPr>
            <a:xfrm>
              <a:off x="1829332"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76" name="Google Shape;76;p2"/>
            <p:cNvCxnSpPr/>
            <p:nvPr/>
          </p:nvCxnSpPr>
          <p:spPr>
            <a:xfrm>
              <a:off x="3048470"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77" name="Google Shape;77;p2"/>
            <p:cNvCxnSpPr/>
            <p:nvPr/>
          </p:nvCxnSpPr>
          <p:spPr>
            <a:xfrm>
              <a:off x="4267608"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78" name="Google Shape;78;p2"/>
            <p:cNvCxnSpPr/>
            <p:nvPr/>
          </p:nvCxnSpPr>
          <p:spPr>
            <a:xfrm>
              <a:off x="5486746"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79" name="Google Shape;79;p2"/>
            <p:cNvCxnSpPr/>
            <p:nvPr/>
          </p:nvCxnSpPr>
          <p:spPr>
            <a:xfrm>
              <a:off x="6705884"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0" name="Google Shape;80;p2"/>
            <p:cNvCxnSpPr/>
            <p:nvPr/>
          </p:nvCxnSpPr>
          <p:spPr>
            <a:xfrm>
              <a:off x="7925022"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1" name="Google Shape;81;p2"/>
            <p:cNvCxnSpPr/>
            <p:nvPr/>
          </p:nvCxnSpPr>
          <p:spPr>
            <a:xfrm>
              <a:off x="9144160"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2" name="Google Shape;82;p2"/>
            <p:cNvCxnSpPr/>
            <p:nvPr/>
          </p:nvCxnSpPr>
          <p:spPr>
            <a:xfrm>
              <a:off x="10363298"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3" name="Google Shape;83;p2"/>
            <p:cNvCxnSpPr/>
            <p:nvPr/>
          </p:nvCxnSpPr>
          <p:spPr>
            <a:xfrm>
              <a:off x="11582436" y="0"/>
              <a:ext cx="0"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4" name="Google Shape;84;p2"/>
            <p:cNvCxnSpPr/>
            <p:nvPr/>
          </p:nvCxnSpPr>
          <p:spPr>
            <a:xfrm>
              <a:off x="2819" y="386485"/>
              <a:ext cx="12188952" cy="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5" name="Google Shape;85;p2"/>
            <p:cNvCxnSpPr/>
            <p:nvPr/>
          </p:nvCxnSpPr>
          <p:spPr>
            <a:xfrm>
              <a:off x="2819" y="1611181"/>
              <a:ext cx="12188952" cy="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6" name="Google Shape;86;p2"/>
            <p:cNvCxnSpPr/>
            <p:nvPr/>
          </p:nvCxnSpPr>
          <p:spPr>
            <a:xfrm>
              <a:off x="2819" y="2835877"/>
              <a:ext cx="12188952" cy="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7" name="Google Shape;87;p2"/>
            <p:cNvCxnSpPr/>
            <p:nvPr/>
          </p:nvCxnSpPr>
          <p:spPr>
            <a:xfrm>
              <a:off x="2819" y="4060573"/>
              <a:ext cx="12188952" cy="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8" name="Google Shape;88;p2"/>
            <p:cNvCxnSpPr/>
            <p:nvPr/>
          </p:nvCxnSpPr>
          <p:spPr>
            <a:xfrm>
              <a:off x="2819" y="5285269"/>
              <a:ext cx="12188952" cy="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89" name="Google Shape;89;p2"/>
            <p:cNvCxnSpPr/>
            <p:nvPr/>
          </p:nvCxnSpPr>
          <p:spPr>
            <a:xfrm>
              <a:off x="2819" y="6509965"/>
              <a:ext cx="12188952" cy="0"/>
            </a:xfrm>
            <a:prstGeom prst="straightConnector1">
              <a:avLst/>
            </a:prstGeom>
            <a:noFill/>
            <a:ln w="9525" cap="rnd" cmpd="sng">
              <a:solidFill>
                <a:schemeClr val="dk1">
                  <a:alpha val="34509"/>
                </a:schemeClr>
              </a:solidFill>
              <a:prstDash val="solid"/>
              <a:round/>
              <a:headEnd type="none" w="sm" len="sm"/>
              <a:tailEnd type="none" w="sm" len="sm"/>
            </a:ln>
          </p:spPr>
        </p:cxnSp>
        <p:grpSp>
          <p:nvGrpSpPr>
            <p:cNvPr id="90" name="Google Shape;90;p2"/>
            <p:cNvGrpSpPr/>
            <p:nvPr/>
          </p:nvGrpSpPr>
          <p:grpSpPr>
            <a:xfrm>
              <a:off x="-1" y="0"/>
              <a:ext cx="12192001" cy="6858000"/>
              <a:chOff x="-1" y="0"/>
              <a:chExt cx="12192001" cy="6858000"/>
            </a:xfrm>
          </p:grpSpPr>
          <p:cxnSp>
            <p:nvCxnSpPr>
              <p:cNvPr id="91" name="Google Shape;91;p2"/>
              <p:cNvCxnSpPr/>
              <p:nvPr/>
            </p:nvCxnSpPr>
            <p:spPr>
              <a:xfrm>
                <a:off x="225425"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92" name="Google Shape;92;p2"/>
              <p:cNvCxnSpPr/>
              <p:nvPr/>
            </p:nvCxnSpPr>
            <p:spPr>
              <a:xfrm>
                <a:off x="1449154"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93" name="Google Shape;93;p2"/>
              <p:cNvCxnSpPr/>
              <p:nvPr/>
            </p:nvCxnSpPr>
            <p:spPr>
              <a:xfrm>
                <a:off x="2665982"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94" name="Google Shape;94;p2"/>
              <p:cNvCxnSpPr/>
              <p:nvPr/>
            </p:nvCxnSpPr>
            <p:spPr>
              <a:xfrm>
                <a:off x="3885119"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95" name="Google Shape;95;p2"/>
              <p:cNvCxnSpPr/>
              <p:nvPr/>
            </p:nvCxnSpPr>
            <p:spPr>
              <a:xfrm>
                <a:off x="5106502"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grpSp>
            <p:nvGrpSpPr>
              <p:cNvPr id="96" name="Google Shape;96;p2"/>
              <p:cNvGrpSpPr/>
              <p:nvPr/>
            </p:nvGrpSpPr>
            <p:grpSpPr>
              <a:xfrm>
                <a:off x="6327885" y="0"/>
                <a:ext cx="5864115" cy="5898673"/>
                <a:chOff x="6327885" y="0"/>
                <a:chExt cx="5864115" cy="5898673"/>
              </a:xfrm>
            </p:grpSpPr>
            <p:cxnSp>
              <p:nvCxnSpPr>
                <p:cNvPr id="97" name="Google Shape;97;p2"/>
                <p:cNvCxnSpPr/>
                <p:nvPr/>
              </p:nvCxnSpPr>
              <p:spPr>
                <a:xfrm>
                  <a:off x="6327885" y="0"/>
                  <a:ext cx="5864115" cy="5898673"/>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98" name="Google Shape;98;p2"/>
                <p:cNvCxnSpPr/>
                <p:nvPr/>
              </p:nvCxnSpPr>
              <p:spPr>
                <a:xfrm>
                  <a:off x="7549268" y="0"/>
                  <a:ext cx="4642732" cy="4672425"/>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99" name="Google Shape;99;p2"/>
                <p:cNvCxnSpPr/>
                <p:nvPr/>
              </p:nvCxnSpPr>
              <p:spPr>
                <a:xfrm>
                  <a:off x="8772997" y="0"/>
                  <a:ext cx="3419003" cy="3456749"/>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00" name="Google Shape;100;p2"/>
                <p:cNvCxnSpPr/>
                <p:nvPr/>
              </p:nvCxnSpPr>
              <p:spPr>
                <a:xfrm>
                  <a:off x="9982200" y="0"/>
                  <a:ext cx="2209800" cy="2226469"/>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01" name="Google Shape;101;p2"/>
                <p:cNvCxnSpPr/>
                <p:nvPr/>
              </p:nvCxnSpPr>
              <p:spPr>
                <a:xfrm>
                  <a:off x="11199019" y="0"/>
                  <a:ext cx="992981" cy="1002506"/>
                </a:xfrm>
                <a:prstGeom prst="straightConnector1">
                  <a:avLst/>
                </a:prstGeom>
                <a:noFill/>
                <a:ln w="9525" cap="rnd" cmpd="sng">
                  <a:solidFill>
                    <a:schemeClr val="dk1">
                      <a:alpha val="34509"/>
                    </a:schemeClr>
                  </a:solidFill>
                  <a:prstDash val="solid"/>
                  <a:round/>
                  <a:headEnd type="none" w="sm" len="sm"/>
                  <a:tailEnd type="none" w="sm" len="sm"/>
                </a:ln>
              </p:spPr>
            </p:cxnSp>
          </p:grpSp>
          <p:cxnSp>
            <p:nvCxnSpPr>
              <p:cNvPr id="102" name="Google Shape;102;p2"/>
              <p:cNvCxnSpPr/>
              <p:nvPr/>
            </p:nvCxnSpPr>
            <p:spPr>
              <a:xfrm rot="10800000">
                <a:off x="-1" y="1012053"/>
                <a:ext cx="5828811" cy="5845945"/>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03" name="Google Shape;103;p2"/>
              <p:cNvCxnSpPr/>
              <p:nvPr/>
            </p:nvCxnSpPr>
            <p:spPr>
              <a:xfrm rot="10800000">
                <a:off x="-1" y="2227340"/>
                <a:ext cx="4614781" cy="4630658"/>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04" name="Google Shape;104;p2"/>
              <p:cNvCxnSpPr/>
              <p:nvPr/>
            </p:nvCxnSpPr>
            <p:spPr>
              <a:xfrm rot="10800000">
                <a:off x="-1" y="3432149"/>
                <a:ext cx="3398419" cy="3425849"/>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05" name="Google Shape;105;p2"/>
              <p:cNvCxnSpPr/>
              <p:nvPr/>
            </p:nvCxnSpPr>
            <p:spPr>
              <a:xfrm rot="10800000">
                <a:off x="-1" y="4651431"/>
                <a:ext cx="2196496" cy="2206567"/>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06" name="Google Shape;106;p2"/>
              <p:cNvCxnSpPr/>
              <p:nvPr/>
            </p:nvCxnSpPr>
            <p:spPr>
              <a:xfrm rot="10800000">
                <a:off x="-1" y="5864453"/>
                <a:ext cx="987003" cy="993545"/>
              </a:xfrm>
              <a:prstGeom prst="straightConnector1">
                <a:avLst/>
              </a:prstGeom>
              <a:noFill/>
              <a:ln w="9525" cap="rnd" cmpd="sng">
                <a:solidFill>
                  <a:schemeClr val="dk1">
                    <a:alpha val="34509"/>
                  </a:schemeClr>
                </a:solidFill>
                <a:prstDash val="solid"/>
                <a:round/>
                <a:headEnd type="none" w="sm" len="sm"/>
                <a:tailEnd type="none" w="sm" len="sm"/>
              </a:ln>
            </p:spPr>
          </p:cxnSp>
        </p:grpSp>
        <p:grpSp>
          <p:nvGrpSpPr>
            <p:cNvPr id="107" name="Google Shape;107;p2"/>
            <p:cNvGrpSpPr/>
            <p:nvPr/>
          </p:nvGrpSpPr>
          <p:grpSpPr>
            <a:xfrm flipH="1">
              <a:off x="0" y="0"/>
              <a:ext cx="12192001" cy="6858000"/>
              <a:chOff x="-1" y="0"/>
              <a:chExt cx="12192001" cy="6858000"/>
            </a:xfrm>
          </p:grpSpPr>
          <p:cxnSp>
            <p:nvCxnSpPr>
              <p:cNvPr id="108" name="Google Shape;108;p2"/>
              <p:cNvCxnSpPr/>
              <p:nvPr/>
            </p:nvCxnSpPr>
            <p:spPr>
              <a:xfrm>
                <a:off x="225425"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09" name="Google Shape;109;p2"/>
              <p:cNvCxnSpPr/>
              <p:nvPr/>
            </p:nvCxnSpPr>
            <p:spPr>
              <a:xfrm>
                <a:off x="1449154"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10" name="Google Shape;110;p2"/>
              <p:cNvCxnSpPr/>
              <p:nvPr/>
            </p:nvCxnSpPr>
            <p:spPr>
              <a:xfrm>
                <a:off x="2665982"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11" name="Google Shape;111;p2"/>
              <p:cNvCxnSpPr/>
              <p:nvPr/>
            </p:nvCxnSpPr>
            <p:spPr>
              <a:xfrm>
                <a:off x="3885119"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12" name="Google Shape;112;p2"/>
              <p:cNvCxnSpPr/>
              <p:nvPr/>
            </p:nvCxnSpPr>
            <p:spPr>
              <a:xfrm>
                <a:off x="5150644" y="0"/>
                <a:ext cx="6815931" cy="6858000"/>
              </a:xfrm>
              <a:prstGeom prst="straightConnector1">
                <a:avLst/>
              </a:prstGeom>
              <a:noFill/>
              <a:ln w="9525" cap="rnd" cmpd="sng">
                <a:solidFill>
                  <a:schemeClr val="dk1">
                    <a:alpha val="34509"/>
                  </a:schemeClr>
                </a:solidFill>
                <a:prstDash val="solid"/>
                <a:round/>
                <a:headEnd type="none" w="sm" len="sm"/>
                <a:tailEnd type="none" w="sm" len="sm"/>
              </a:ln>
            </p:spPr>
          </p:cxnSp>
          <p:grpSp>
            <p:nvGrpSpPr>
              <p:cNvPr id="113" name="Google Shape;113;p2"/>
              <p:cNvGrpSpPr/>
              <p:nvPr/>
            </p:nvGrpSpPr>
            <p:grpSpPr>
              <a:xfrm>
                <a:off x="6327885" y="0"/>
                <a:ext cx="5864115" cy="5898673"/>
                <a:chOff x="6327885" y="0"/>
                <a:chExt cx="5864115" cy="5898673"/>
              </a:xfrm>
            </p:grpSpPr>
            <p:cxnSp>
              <p:nvCxnSpPr>
                <p:cNvPr id="114" name="Google Shape;114;p2"/>
                <p:cNvCxnSpPr/>
                <p:nvPr/>
              </p:nvCxnSpPr>
              <p:spPr>
                <a:xfrm>
                  <a:off x="6327885" y="0"/>
                  <a:ext cx="5864115" cy="5898673"/>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15" name="Google Shape;115;p2"/>
                <p:cNvCxnSpPr/>
                <p:nvPr/>
              </p:nvCxnSpPr>
              <p:spPr>
                <a:xfrm>
                  <a:off x="7549268" y="0"/>
                  <a:ext cx="4642732" cy="4672425"/>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16" name="Google Shape;116;p2"/>
                <p:cNvCxnSpPr/>
                <p:nvPr/>
              </p:nvCxnSpPr>
              <p:spPr>
                <a:xfrm>
                  <a:off x="8772997" y="0"/>
                  <a:ext cx="3419003" cy="3456749"/>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17" name="Google Shape;117;p2"/>
                <p:cNvCxnSpPr/>
                <p:nvPr/>
              </p:nvCxnSpPr>
              <p:spPr>
                <a:xfrm>
                  <a:off x="9982200" y="0"/>
                  <a:ext cx="2209800" cy="2226469"/>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18" name="Google Shape;118;p2"/>
                <p:cNvCxnSpPr/>
                <p:nvPr/>
              </p:nvCxnSpPr>
              <p:spPr>
                <a:xfrm>
                  <a:off x="11199019" y="0"/>
                  <a:ext cx="992981" cy="1002506"/>
                </a:xfrm>
                <a:prstGeom prst="straightConnector1">
                  <a:avLst/>
                </a:prstGeom>
                <a:noFill/>
                <a:ln w="9525" cap="rnd" cmpd="sng">
                  <a:solidFill>
                    <a:schemeClr val="dk1">
                      <a:alpha val="34509"/>
                    </a:schemeClr>
                  </a:solidFill>
                  <a:prstDash val="solid"/>
                  <a:round/>
                  <a:headEnd type="none" w="sm" len="sm"/>
                  <a:tailEnd type="none" w="sm" len="sm"/>
                </a:ln>
              </p:spPr>
            </p:cxnSp>
          </p:grpSp>
          <p:cxnSp>
            <p:nvCxnSpPr>
              <p:cNvPr id="119" name="Google Shape;119;p2"/>
              <p:cNvCxnSpPr/>
              <p:nvPr/>
            </p:nvCxnSpPr>
            <p:spPr>
              <a:xfrm rot="10800000">
                <a:off x="-1" y="1012053"/>
                <a:ext cx="5828811" cy="5845945"/>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20" name="Google Shape;120;p2"/>
              <p:cNvCxnSpPr/>
              <p:nvPr/>
            </p:nvCxnSpPr>
            <p:spPr>
              <a:xfrm rot="10800000">
                <a:off x="-1" y="2227340"/>
                <a:ext cx="4614781" cy="4630658"/>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21" name="Google Shape;121;p2"/>
              <p:cNvCxnSpPr/>
              <p:nvPr/>
            </p:nvCxnSpPr>
            <p:spPr>
              <a:xfrm rot="10800000">
                <a:off x="-1" y="3432149"/>
                <a:ext cx="3398419" cy="3425849"/>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22" name="Google Shape;122;p2"/>
              <p:cNvCxnSpPr/>
              <p:nvPr/>
            </p:nvCxnSpPr>
            <p:spPr>
              <a:xfrm rot="10800000">
                <a:off x="-1" y="4651431"/>
                <a:ext cx="2196496" cy="2206567"/>
              </a:xfrm>
              <a:prstGeom prst="straightConnector1">
                <a:avLst/>
              </a:prstGeom>
              <a:noFill/>
              <a:ln w="9525" cap="rnd" cmpd="sng">
                <a:solidFill>
                  <a:schemeClr val="dk1">
                    <a:alpha val="34509"/>
                  </a:schemeClr>
                </a:solidFill>
                <a:prstDash val="solid"/>
                <a:round/>
                <a:headEnd type="none" w="sm" len="sm"/>
                <a:tailEnd type="none" w="sm" len="sm"/>
              </a:ln>
            </p:spPr>
          </p:cxnSp>
          <p:cxnSp>
            <p:nvCxnSpPr>
              <p:cNvPr id="123" name="Google Shape;123;p2"/>
              <p:cNvCxnSpPr/>
              <p:nvPr/>
            </p:nvCxnSpPr>
            <p:spPr>
              <a:xfrm rot="10800000">
                <a:off x="-1" y="5864453"/>
                <a:ext cx="987003" cy="993545"/>
              </a:xfrm>
              <a:prstGeom prst="straightConnector1">
                <a:avLst/>
              </a:prstGeom>
              <a:noFill/>
              <a:ln w="9525" cap="rnd" cmpd="sng">
                <a:solidFill>
                  <a:schemeClr val="dk1">
                    <a:alpha val="34509"/>
                  </a:schemeClr>
                </a:solidFill>
                <a:prstDash val="solid"/>
                <a:round/>
                <a:headEnd type="none" w="sm" len="sm"/>
                <a:tailEnd type="none" w="sm" len="sm"/>
              </a:ln>
            </p:spPr>
          </p:cxnSp>
        </p:grpSp>
      </p:grpSp>
      <p:cxnSp>
        <p:nvCxnSpPr>
          <p:cNvPr id="124" name="Google Shape;124;p2"/>
          <p:cNvCxnSpPr/>
          <p:nvPr/>
        </p:nvCxnSpPr>
        <p:spPr>
          <a:xfrm>
            <a:off x="1295400" y="5294175"/>
            <a:ext cx="9601200" cy="0"/>
          </a:xfrm>
          <a:prstGeom prst="straightConnector1">
            <a:avLst/>
          </a:prstGeom>
          <a:noFill/>
          <a:ln w="12700" cap="flat" cmpd="sng">
            <a:solidFill>
              <a:schemeClr val="accent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339"/>
        <p:cNvGrpSpPr/>
        <p:nvPr/>
      </p:nvGrpSpPr>
      <p:grpSpPr>
        <a:xfrm>
          <a:off x="0" y="0"/>
          <a:ext cx="0" cy="0"/>
          <a:chOff x="0" y="0"/>
          <a:chExt cx="0" cy="0"/>
        </a:xfrm>
      </p:grpSpPr>
      <p:sp>
        <p:nvSpPr>
          <p:cNvPr id="340" name="Google Shape;340;p12"/>
          <p:cNvSpPr txBox="1">
            <a:spLocks noGrp="1"/>
          </p:cNvSpPr>
          <p:nvPr>
            <p:ph type="title"/>
          </p:nvPr>
        </p:nvSpPr>
        <p:spPr>
          <a:xfrm>
            <a:off x="1141412" y="609601"/>
            <a:ext cx="9905999" cy="3124199"/>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41" name="Google Shape;341;p12"/>
          <p:cNvSpPr txBox="1">
            <a:spLocks noGrp="1"/>
          </p:cNvSpPr>
          <p:nvPr>
            <p:ph type="body" idx="1"/>
          </p:nvPr>
        </p:nvSpPr>
        <p:spPr>
          <a:xfrm>
            <a:off x="1141411" y="4343400"/>
            <a:ext cx="9906000" cy="1447800"/>
          </a:xfrm>
          <a:prstGeom prst="rect">
            <a:avLst/>
          </a:prstGeom>
          <a:noFill/>
          <a:ln>
            <a:noFill/>
          </a:ln>
        </p:spPr>
        <p:txBody>
          <a:bodyPr spcFirstLastPara="1" wrap="square" lIns="91425" tIns="45700" rIns="91425" bIns="45700" anchor="ctr" anchorCtr="0"/>
          <a:lstStyle>
            <a:lvl1pPr marL="457200" marR="0" lvl="0" indent="-228600" algn="l">
              <a:lnSpc>
                <a:spcPct val="100000"/>
              </a:lnSpc>
              <a:spcBef>
                <a:spcPts val="400"/>
              </a:spcBef>
              <a:spcAft>
                <a:spcPts val="0"/>
              </a:spcAft>
              <a:buClr>
                <a:schemeClr val="accent1"/>
              </a:buClr>
              <a:buSzPts val="2000"/>
              <a:buFont typeface="Arial"/>
              <a:buNone/>
              <a:defRPr sz="20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9pPr>
          </a:lstStyle>
          <a:p>
            <a:endParaRPr/>
          </a:p>
        </p:txBody>
      </p:sp>
      <p:sp>
        <p:nvSpPr>
          <p:cNvPr id="342" name="Google Shape;342;p12"/>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43" name="Google Shape;343;p12"/>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44" name="Google Shape;344;p12"/>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345"/>
        <p:cNvGrpSpPr/>
        <p:nvPr/>
      </p:nvGrpSpPr>
      <p:grpSpPr>
        <a:xfrm>
          <a:off x="0" y="0"/>
          <a:ext cx="0" cy="0"/>
          <a:chOff x="0" y="0"/>
          <a:chExt cx="0" cy="0"/>
        </a:xfrm>
      </p:grpSpPr>
      <p:sp>
        <p:nvSpPr>
          <p:cNvPr id="346" name="Google Shape;346;p13"/>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8000"/>
              <a:buFont typeface="Century Gothic"/>
              <a:buNone/>
            </a:pPr>
            <a:r>
              <a:rPr lang="en-US" sz="8000" b="0" i="0" u="none" strike="noStrike" cap="none">
                <a:solidFill>
                  <a:schemeClr val="accen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347" name="Google Shape;347;p13"/>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accent1"/>
              </a:buClr>
              <a:buSzPts val="8000"/>
              <a:buFont typeface="Century Gothic"/>
              <a:buNone/>
            </a:pPr>
            <a:r>
              <a:rPr lang="en-US" sz="8000" b="0" i="0" u="none" strike="noStrike" cap="none">
                <a:solidFill>
                  <a:schemeClr val="accen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348" name="Google Shape;348;p13"/>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49" name="Google Shape;349;p13"/>
          <p:cNvSpPr txBox="1">
            <a:spLocks noGrp="1"/>
          </p:cNvSpPr>
          <p:nvPr>
            <p:ph type="body" idx="1"/>
          </p:nvPr>
        </p:nvSpPr>
        <p:spPr>
          <a:xfrm>
            <a:off x="1674812" y="3352800"/>
            <a:ext cx="8839202" cy="381000"/>
          </a:xfrm>
          <a:prstGeom prst="rect">
            <a:avLst/>
          </a:prstGeom>
          <a:noFill/>
          <a:ln>
            <a:noFill/>
          </a:ln>
        </p:spPr>
        <p:txBody>
          <a:bodyPr spcFirstLastPara="1" wrap="square" lIns="91425" tIns="45700" rIns="91425" bIns="45700" anchor="ctr" anchorCtr="0"/>
          <a:lstStyle>
            <a:lvl1pPr marL="457200" marR="0" lvl="0" indent="-228600" algn="l">
              <a:lnSpc>
                <a:spcPct val="100000"/>
              </a:lnSpc>
              <a:spcBef>
                <a:spcPts val="400"/>
              </a:spcBef>
              <a:spcAft>
                <a:spcPts val="0"/>
              </a:spcAft>
              <a:buClr>
                <a:schemeClr val="accent1"/>
              </a:buClr>
              <a:buSzPts val="2000"/>
              <a:buFont typeface="Arial"/>
              <a:buNone/>
              <a:defRPr sz="20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350" name="Google Shape;350;p13"/>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ctr" anchorCtr="0"/>
          <a:lstStyle>
            <a:lvl1pPr marL="457200" marR="0" lvl="0" indent="-228600" algn="l">
              <a:lnSpc>
                <a:spcPct val="100000"/>
              </a:lnSpc>
              <a:spcBef>
                <a:spcPts val="400"/>
              </a:spcBef>
              <a:spcAft>
                <a:spcPts val="0"/>
              </a:spcAft>
              <a:buClr>
                <a:schemeClr val="accent1"/>
              </a:buClr>
              <a:buSzPts val="2000"/>
              <a:buFont typeface="Arial"/>
              <a:buNone/>
              <a:defRPr sz="20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9pPr>
          </a:lstStyle>
          <a:p>
            <a:endParaRPr/>
          </a:p>
        </p:txBody>
      </p:sp>
      <p:sp>
        <p:nvSpPr>
          <p:cNvPr id="351" name="Google Shape;351;p1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52" name="Google Shape;352;p1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53" name="Google Shape;353;p1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354"/>
        <p:cNvGrpSpPr/>
        <p:nvPr/>
      </p:nvGrpSpPr>
      <p:grpSpPr>
        <a:xfrm>
          <a:off x="0" y="0"/>
          <a:ext cx="0" cy="0"/>
          <a:chOff x="0" y="0"/>
          <a:chExt cx="0" cy="0"/>
        </a:xfrm>
      </p:grpSpPr>
      <p:sp>
        <p:nvSpPr>
          <p:cNvPr id="355" name="Google Shape;355;p14"/>
          <p:cNvSpPr txBox="1">
            <a:spLocks noGrp="1"/>
          </p:cNvSpPr>
          <p:nvPr>
            <p:ph type="title"/>
          </p:nvPr>
        </p:nvSpPr>
        <p:spPr>
          <a:xfrm>
            <a:off x="1141412" y="3308581"/>
            <a:ext cx="9906000" cy="1468800"/>
          </a:xfrm>
          <a:prstGeom prst="rect">
            <a:avLst/>
          </a:prstGeom>
          <a:noFill/>
          <a:ln>
            <a:noFill/>
          </a:ln>
        </p:spPr>
        <p:txBody>
          <a:bodyPr spcFirstLastPara="1" wrap="square" lIns="91425" tIns="45700" rIns="91425" bIns="45700" anchor="b" anchorCtr="0"/>
          <a:lstStyle>
            <a:lvl1pPr marR="0" lvl="0" algn="l">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56" name="Google Shape;356;p14"/>
          <p:cNvSpPr txBox="1">
            <a:spLocks noGrp="1"/>
          </p:cNvSpPr>
          <p:nvPr>
            <p:ph type="body" idx="1"/>
          </p:nvPr>
        </p:nvSpPr>
        <p:spPr>
          <a:xfrm>
            <a:off x="1141410" y="4777381"/>
            <a:ext cx="9906001" cy="860400"/>
          </a:xfrm>
          <a:prstGeom prst="rect">
            <a:avLst/>
          </a:prstGeom>
          <a:noFill/>
          <a:ln>
            <a:noFill/>
          </a:ln>
        </p:spPr>
        <p:txBody>
          <a:bodyPr spcFirstLastPara="1" wrap="square" lIns="91425" tIns="45700" rIns="91425" bIns="45700" anchor="t" anchorCtr="0"/>
          <a:lstStyle>
            <a:lvl1pPr marL="457200" marR="0" lvl="0" indent="-228600" algn="l">
              <a:lnSpc>
                <a:spcPct val="100000"/>
              </a:lnSpc>
              <a:spcBef>
                <a:spcPts val="400"/>
              </a:spcBef>
              <a:spcAft>
                <a:spcPts val="0"/>
              </a:spcAft>
              <a:buClr>
                <a:schemeClr val="accent1"/>
              </a:buClr>
              <a:buSzPts val="2000"/>
              <a:buFont typeface="Arial"/>
              <a:buNone/>
              <a:defRPr sz="20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9pPr>
          </a:lstStyle>
          <a:p>
            <a:endParaRPr/>
          </a:p>
        </p:txBody>
      </p:sp>
      <p:sp>
        <p:nvSpPr>
          <p:cNvPr id="357" name="Google Shape;357;p1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58" name="Google Shape;358;p1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59" name="Google Shape;359;p1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360"/>
        <p:cNvGrpSpPr/>
        <p:nvPr/>
      </p:nvGrpSpPr>
      <p:grpSpPr>
        <a:xfrm>
          <a:off x="0" y="0"/>
          <a:ext cx="0" cy="0"/>
          <a:chOff x="0" y="0"/>
          <a:chExt cx="0" cy="0"/>
        </a:xfrm>
      </p:grpSpPr>
      <p:sp>
        <p:nvSpPr>
          <p:cNvPr id="361" name="Google Shape;361;p15"/>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8000"/>
              <a:buFont typeface="Century Gothic"/>
              <a:buNone/>
            </a:pPr>
            <a:r>
              <a:rPr lang="en-US" sz="8000" b="0" i="0" u="none" strike="noStrike" cap="none">
                <a:solidFill>
                  <a:schemeClr val="accen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362" name="Google Shape;362;p15"/>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accent1"/>
              </a:buClr>
              <a:buSzPts val="8000"/>
              <a:buFont typeface="Century Gothic"/>
              <a:buNone/>
            </a:pPr>
            <a:r>
              <a:rPr lang="en-US" sz="8000" b="0" i="0" u="none" strike="noStrike" cap="none">
                <a:solidFill>
                  <a:schemeClr val="accen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363" name="Google Shape;363;p15"/>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64" name="Google Shape;364;p15"/>
          <p:cNvSpPr txBox="1">
            <a:spLocks noGrp="1"/>
          </p:cNvSpPr>
          <p:nvPr>
            <p:ph type="body" idx="1"/>
          </p:nvPr>
        </p:nvSpPr>
        <p:spPr>
          <a:xfrm>
            <a:off x="1141412" y="3886200"/>
            <a:ext cx="9906000" cy="889000"/>
          </a:xfrm>
          <a:prstGeom prst="rect">
            <a:avLst/>
          </a:prstGeom>
          <a:noFill/>
          <a:ln>
            <a:noFill/>
          </a:ln>
        </p:spPr>
        <p:txBody>
          <a:bodyPr spcFirstLastPara="1" wrap="square" lIns="91425" tIns="45700" rIns="91425" bIns="45700" anchor="b" anchorCtr="0"/>
          <a:lstStyle>
            <a:lvl1pPr marL="457200" marR="0" lvl="0" indent="-228600" algn="l">
              <a:lnSpc>
                <a:spcPct val="100000"/>
              </a:lnSpc>
              <a:spcBef>
                <a:spcPts val="480"/>
              </a:spcBef>
              <a:spcAft>
                <a:spcPts val="0"/>
              </a:spcAft>
              <a:buClr>
                <a:schemeClr val="accent1"/>
              </a:buClr>
              <a:buSzPts val="2400"/>
              <a:buFont typeface="Arial"/>
              <a:buNone/>
              <a:defRPr sz="2400" b="0" i="0" u="none" strike="noStrike" cap="none">
                <a:solidFill>
                  <a:schemeClr val="accent1"/>
                </a:solidFill>
                <a:latin typeface="Century Gothic"/>
                <a:ea typeface="Century Gothic"/>
                <a:cs typeface="Century Gothic"/>
                <a:sym typeface="Century Gothic"/>
              </a:defRPr>
            </a:lvl1pPr>
            <a:lvl2pPr marL="914400" marR="0" lvl="1" indent="-342900" algn="l">
              <a:lnSpc>
                <a:spcPct val="100000"/>
              </a:lnSpc>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365" name="Google Shape;365;p15"/>
          <p:cNvSpPr txBox="1">
            <a:spLocks noGrp="1"/>
          </p:cNvSpPr>
          <p:nvPr>
            <p:ph type="body" idx="2"/>
          </p:nvPr>
        </p:nvSpPr>
        <p:spPr>
          <a:xfrm>
            <a:off x="1141411" y="4775200"/>
            <a:ext cx="9906000" cy="1016000"/>
          </a:xfrm>
          <a:prstGeom prst="rect">
            <a:avLst/>
          </a:prstGeom>
          <a:noFill/>
          <a:ln>
            <a:noFill/>
          </a:ln>
        </p:spPr>
        <p:txBody>
          <a:bodyPr spcFirstLastPara="1" wrap="square" lIns="91425" tIns="45700" rIns="91425" bIns="45700" anchor="t" anchorCtr="0"/>
          <a:lstStyle>
            <a:lvl1pPr marL="457200" marR="0" lvl="0" indent="-228600" algn="l">
              <a:lnSpc>
                <a:spcPct val="100000"/>
              </a:lnSpc>
              <a:spcBef>
                <a:spcPts val="36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9pPr>
          </a:lstStyle>
          <a:p>
            <a:endParaRPr/>
          </a:p>
        </p:txBody>
      </p:sp>
      <p:sp>
        <p:nvSpPr>
          <p:cNvPr id="366" name="Google Shape;366;p1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67" name="Google Shape;367;p1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68" name="Google Shape;368;p1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369"/>
        <p:cNvGrpSpPr/>
        <p:nvPr/>
      </p:nvGrpSpPr>
      <p:grpSpPr>
        <a:xfrm>
          <a:off x="0" y="0"/>
          <a:ext cx="0" cy="0"/>
          <a:chOff x="0" y="0"/>
          <a:chExt cx="0" cy="0"/>
        </a:xfrm>
      </p:grpSpPr>
      <p:sp>
        <p:nvSpPr>
          <p:cNvPr id="370" name="Google Shape;370;p16"/>
          <p:cNvSpPr txBox="1">
            <a:spLocks noGrp="1"/>
          </p:cNvSpPr>
          <p:nvPr>
            <p:ph type="title"/>
          </p:nvPr>
        </p:nvSpPr>
        <p:spPr>
          <a:xfrm>
            <a:off x="1141412" y="609601"/>
            <a:ext cx="9905999" cy="2743199"/>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71" name="Google Shape;371;p16"/>
          <p:cNvSpPr txBox="1">
            <a:spLocks noGrp="1"/>
          </p:cNvSpPr>
          <p:nvPr>
            <p:ph type="body" idx="1"/>
          </p:nvPr>
        </p:nvSpPr>
        <p:spPr>
          <a:xfrm>
            <a:off x="1141412" y="3505200"/>
            <a:ext cx="9906000" cy="838200"/>
          </a:xfrm>
          <a:prstGeom prst="rect">
            <a:avLst/>
          </a:prstGeom>
          <a:noFill/>
          <a:ln>
            <a:noFill/>
          </a:ln>
        </p:spPr>
        <p:txBody>
          <a:bodyPr spcFirstLastPara="1" wrap="square" lIns="91425" tIns="45700" rIns="91425" bIns="45700" anchor="b" anchorCtr="0"/>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342900" algn="l">
              <a:lnSpc>
                <a:spcPct val="100000"/>
              </a:lnSpc>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372" name="Google Shape;372;p16"/>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t" anchorCtr="0"/>
          <a:lstStyle>
            <a:lvl1pPr marL="457200" marR="0" lvl="0" indent="-228600" algn="l">
              <a:lnSpc>
                <a:spcPct val="100000"/>
              </a:lnSpc>
              <a:spcBef>
                <a:spcPts val="36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9pPr>
          </a:lstStyle>
          <a:p>
            <a:endParaRPr/>
          </a:p>
        </p:txBody>
      </p:sp>
      <p:sp>
        <p:nvSpPr>
          <p:cNvPr id="373" name="Google Shape;373;p1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74" name="Google Shape;374;p1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75" name="Google Shape;375;p1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6"/>
        <p:cNvGrpSpPr/>
        <p:nvPr/>
      </p:nvGrpSpPr>
      <p:grpSpPr>
        <a:xfrm>
          <a:off x="0" y="0"/>
          <a:ext cx="0" cy="0"/>
          <a:chOff x="0" y="0"/>
          <a:chExt cx="0" cy="0"/>
        </a:xfrm>
      </p:grpSpPr>
      <p:sp>
        <p:nvSpPr>
          <p:cNvPr id="377" name="Google Shape;377;p17"/>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78" name="Google Shape;378;p17"/>
          <p:cNvSpPr txBox="1">
            <a:spLocks noGrp="1"/>
          </p:cNvSpPr>
          <p:nvPr>
            <p:ph type="body" idx="1"/>
          </p:nvPr>
        </p:nvSpPr>
        <p:spPr>
          <a:xfrm rot="5400000">
            <a:off x="4532311" y="-723900"/>
            <a:ext cx="3124201" cy="9905998"/>
          </a:xfrm>
          <a:prstGeom prst="rect">
            <a:avLst/>
          </a:prstGeom>
          <a:noFill/>
          <a:ln>
            <a:noFill/>
          </a:ln>
        </p:spPr>
        <p:txBody>
          <a:bodyPr spcFirstLastPara="1" wrap="square" lIns="91425" tIns="45700" rIns="91425" bIns="45700" anchor="t" anchorCtr="0"/>
          <a:lstStyle>
            <a:lvl1pPr marL="457200" marR="0" lvl="0" indent="-355600" algn="l">
              <a:lnSpc>
                <a:spcPct val="100000"/>
              </a:lnSpc>
              <a:spcBef>
                <a:spcPts val="400"/>
              </a:spcBef>
              <a:spcAft>
                <a:spcPts val="0"/>
              </a:spcAft>
              <a:buClr>
                <a:schemeClr val="accen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a:lnSpc>
                <a:spcPct val="100000"/>
              </a:lnSpc>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379" name="Google Shape;379;p1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80" name="Google Shape;380;p1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81" name="Google Shape;381;p1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2"/>
        <p:cNvGrpSpPr/>
        <p:nvPr/>
      </p:nvGrpSpPr>
      <p:grpSpPr>
        <a:xfrm>
          <a:off x="0" y="0"/>
          <a:ext cx="0" cy="0"/>
          <a:chOff x="0" y="0"/>
          <a:chExt cx="0" cy="0"/>
        </a:xfrm>
      </p:grpSpPr>
      <p:sp>
        <p:nvSpPr>
          <p:cNvPr id="383" name="Google Shape;383;p18"/>
          <p:cNvSpPr txBox="1">
            <a:spLocks noGrp="1"/>
          </p:cNvSpPr>
          <p:nvPr>
            <p:ph type="title"/>
          </p:nvPr>
        </p:nvSpPr>
        <p:spPr>
          <a:xfrm rot="5400000">
            <a:off x="7351354" y="2095143"/>
            <a:ext cx="5181601" cy="2210514"/>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84" name="Google Shape;384;p18"/>
          <p:cNvSpPr txBox="1">
            <a:spLocks noGrp="1"/>
          </p:cNvSpPr>
          <p:nvPr>
            <p:ph type="body" idx="1"/>
          </p:nvPr>
        </p:nvSpPr>
        <p:spPr>
          <a:xfrm rot="5400000">
            <a:off x="2322512" y="-571500"/>
            <a:ext cx="5181600" cy="7543800"/>
          </a:xfrm>
          <a:prstGeom prst="rect">
            <a:avLst/>
          </a:prstGeom>
          <a:noFill/>
          <a:ln>
            <a:noFill/>
          </a:ln>
        </p:spPr>
        <p:txBody>
          <a:bodyPr spcFirstLastPara="1" wrap="square" lIns="91425" tIns="45700" rIns="91425" bIns="45700" anchor="t" anchorCtr="0"/>
          <a:lstStyle>
            <a:lvl1pPr marL="457200" marR="0" lvl="0" indent="-355600" algn="l">
              <a:lnSpc>
                <a:spcPct val="100000"/>
              </a:lnSpc>
              <a:spcBef>
                <a:spcPts val="400"/>
              </a:spcBef>
              <a:spcAft>
                <a:spcPts val="0"/>
              </a:spcAft>
              <a:buClr>
                <a:schemeClr val="accen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a:lnSpc>
                <a:spcPct val="100000"/>
              </a:lnSpc>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385" name="Google Shape;385;p1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86" name="Google Shape;386;p1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87" name="Google Shape;387;p1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34" name="Google Shape;134;p4"/>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lstStyle>
            <a:lvl1pPr marL="457200" marR="0" lvl="0" indent="-355600" algn="l">
              <a:lnSpc>
                <a:spcPct val="100000"/>
              </a:lnSpc>
              <a:spcBef>
                <a:spcPts val="400"/>
              </a:spcBef>
              <a:spcAft>
                <a:spcPts val="0"/>
              </a:spcAft>
              <a:buClr>
                <a:schemeClr val="accen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a:lnSpc>
                <a:spcPct val="100000"/>
              </a:lnSpc>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135" name="Google Shape;135;p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6" name="Google Shape;136;p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7" name="Google Shape;137;p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40" name="Google Shape;140;p5"/>
          <p:cNvSpPr txBox="1">
            <a:spLocks noGrp="1"/>
          </p:cNvSpPr>
          <p:nvPr>
            <p:ph type="body" idx="1"/>
          </p:nvPr>
        </p:nvSpPr>
        <p:spPr>
          <a:xfrm>
            <a:off x="1429280" y="2658533"/>
            <a:ext cx="4588931" cy="576262"/>
          </a:xfrm>
          <a:prstGeom prst="rect">
            <a:avLst/>
          </a:prstGeom>
          <a:noFill/>
          <a:ln>
            <a:noFill/>
          </a:ln>
        </p:spPr>
        <p:txBody>
          <a:bodyPr spcFirstLastPara="1" wrap="square" lIns="91425" tIns="45700" rIns="91425" bIns="45700" anchor="b" anchorCtr="0"/>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2000"/>
              <a:buFont typeface="Arial"/>
              <a:buNone/>
              <a:defRPr sz="2000" b="1"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800"/>
              <a:buFont typeface="Arial"/>
              <a:buNone/>
              <a:defRPr sz="1800" b="1"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9pPr>
          </a:lstStyle>
          <a:p>
            <a:endParaRPr/>
          </a:p>
        </p:txBody>
      </p:sp>
      <p:sp>
        <p:nvSpPr>
          <p:cNvPr id="141" name="Google Shape;141;p5"/>
          <p:cNvSpPr txBox="1">
            <a:spLocks noGrp="1"/>
          </p:cNvSpPr>
          <p:nvPr>
            <p:ph type="body" idx="2"/>
          </p:nvPr>
        </p:nvSpPr>
        <p:spPr>
          <a:xfrm>
            <a:off x="1141412" y="3243262"/>
            <a:ext cx="4876800" cy="2547937"/>
          </a:xfrm>
          <a:prstGeom prst="rect">
            <a:avLst/>
          </a:prstGeom>
          <a:noFill/>
          <a:ln>
            <a:noFill/>
          </a:ln>
        </p:spPr>
        <p:txBody>
          <a:bodyPr spcFirstLastPara="1" wrap="square" lIns="91425" tIns="45700" rIns="91425" bIns="45700" anchor="t" anchorCtr="0"/>
          <a:lstStyle>
            <a:lvl1pPr marL="457200" marR="0" lvl="0" indent="-342900" algn="l">
              <a:lnSpc>
                <a:spcPct val="100000"/>
              </a:lnSpc>
              <a:spcBef>
                <a:spcPts val="36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1pPr>
            <a:lvl2pPr marL="914400" marR="0" lvl="1" indent="-330200" algn="l">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2pPr>
            <a:lvl3pPr marL="1371600" marR="0" lvl="2"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3pPr>
            <a:lvl4pPr marL="1828800" marR="0" lvl="3"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4pPr>
            <a:lvl5pPr marL="2286000" marR="0" lvl="4"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142" name="Google Shape;142;p5"/>
          <p:cNvSpPr txBox="1">
            <a:spLocks noGrp="1"/>
          </p:cNvSpPr>
          <p:nvPr>
            <p:ph type="body" idx="3"/>
          </p:nvPr>
        </p:nvSpPr>
        <p:spPr>
          <a:xfrm>
            <a:off x="6443133" y="2667000"/>
            <a:ext cx="4604280" cy="576262"/>
          </a:xfrm>
          <a:prstGeom prst="rect">
            <a:avLst/>
          </a:prstGeom>
          <a:noFill/>
          <a:ln>
            <a:noFill/>
          </a:ln>
        </p:spPr>
        <p:txBody>
          <a:bodyPr spcFirstLastPara="1" wrap="square" lIns="91425" tIns="45700" rIns="91425" bIns="45700" anchor="b" anchorCtr="0"/>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2000"/>
              <a:buFont typeface="Arial"/>
              <a:buNone/>
              <a:defRPr sz="2000" b="1"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800"/>
              <a:buFont typeface="Arial"/>
              <a:buNone/>
              <a:defRPr sz="1800" b="1"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1600"/>
              <a:buFont typeface="Arial"/>
              <a:buNone/>
              <a:defRPr sz="1600" b="1" i="0" u="none" strike="noStrike" cap="small">
                <a:solidFill>
                  <a:schemeClr val="lt1"/>
                </a:solidFill>
                <a:latin typeface="Century Gothic"/>
                <a:ea typeface="Century Gothic"/>
                <a:cs typeface="Century Gothic"/>
                <a:sym typeface="Century Gothic"/>
              </a:defRPr>
            </a:lvl9pPr>
          </a:lstStyle>
          <a:p>
            <a:endParaRPr/>
          </a:p>
        </p:txBody>
      </p:sp>
      <p:sp>
        <p:nvSpPr>
          <p:cNvPr id="143" name="Google Shape;143;p5"/>
          <p:cNvSpPr txBox="1">
            <a:spLocks noGrp="1"/>
          </p:cNvSpPr>
          <p:nvPr>
            <p:ph type="body" idx="4"/>
          </p:nvPr>
        </p:nvSpPr>
        <p:spPr>
          <a:xfrm>
            <a:off x="6170612" y="3243262"/>
            <a:ext cx="4876801" cy="2547937"/>
          </a:xfrm>
          <a:prstGeom prst="rect">
            <a:avLst/>
          </a:prstGeom>
          <a:noFill/>
          <a:ln>
            <a:noFill/>
          </a:ln>
        </p:spPr>
        <p:txBody>
          <a:bodyPr spcFirstLastPara="1" wrap="square" lIns="91425" tIns="45700" rIns="91425" bIns="45700" anchor="t" anchorCtr="0"/>
          <a:lstStyle>
            <a:lvl1pPr marL="457200" marR="0" lvl="0" indent="-342900" algn="l">
              <a:lnSpc>
                <a:spcPct val="100000"/>
              </a:lnSpc>
              <a:spcBef>
                <a:spcPts val="36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1pPr>
            <a:lvl2pPr marL="914400" marR="0" lvl="1" indent="-330200" algn="l">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2pPr>
            <a:lvl3pPr marL="1371600" marR="0" lvl="2"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3pPr>
            <a:lvl4pPr marL="1828800" marR="0" lvl="3"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4pPr>
            <a:lvl5pPr marL="2286000" marR="0" lvl="4"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5pPr>
            <a:lvl6pPr marL="2743200" marR="0" lvl="5"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144" name="Google Shape;144;p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5" name="Google Shape;145;p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6" name="Google Shape;146;p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6"/>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49" name="Google Shape;149;p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0" name="Google Shape;150;p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1" name="Google Shape;151;p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2"/>
        <p:cNvGrpSpPr/>
        <p:nvPr/>
      </p:nvGrpSpPr>
      <p:grpSpPr>
        <a:xfrm>
          <a:off x="0" y="0"/>
          <a:ext cx="0" cy="0"/>
          <a:chOff x="0" y="0"/>
          <a:chExt cx="0" cy="0"/>
        </a:xfrm>
      </p:grpSpPr>
      <p:sp>
        <p:nvSpPr>
          <p:cNvPr id="153" name="Google Shape;153;p7"/>
          <p:cNvSpPr txBox="1">
            <a:spLocks noGrp="1"/>
          </p:cNvSpPr>
          <p:nvPr>
            <p:ph type="title"/>
          </p:nvPr>
        </p:nvSpPr>
        <p:spPr>
          <a:xfrm>
            <a:off x="1751013" y="3308581"/>
            <a:ext cx="8686800" cy="1468800"/>
          </a:xfrm>
          <a:prstGeom prst="rect">
            <a:avLst/>
          </a:prstGeom>
          <a:noFill/>
          <a:ln>
            <a:noFill/>
          </a:ln>
        </p:spPr>
        <p:txBody>
          <a:bodyPr spcFirstLastPara="1" wrap="square" lIns="91425" tIns="45700" rIns="91425" bIns="45700" anchor="b" anchorCtr="0"/>
          <a:lstStyle>
            <a:lvl1pPr marR="0" lvl="0" algn="r">
              <a:lnSpc>
                <a:spcPct val="100000"/>
              </a:lnSpc>
              <a:spcBef>
                <a:spcPts val="0"/>
              </a:spcBef>
              <a:spcAft>
                <a:spcPts val="0"/>
              </a:spcAft>
              <a:buClr>
                <a:schemeClr val="accent1"/>
              </a:buClr>
              <a:buSzPts val="4000"/>
              <a:buFont typeface="Century Gothic"/>
              <a:buNone/>
              <a:defRPr sz="40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154" name="Google Shape;154;p7"/>
          <p:cNvSpPr txBox="1">
            <a:spLocks noGrp="1"/>
          </p:cNvSpPr>
          <p:nvPr>
            <p:ph type="body" idx="1"/>
          </p:nvPr>
        </p:nvSpPr>
        <p:spPr>
          <a:xfrm>
            <a:off x="1751011" y="4777381"/>
            <a:ext cx="8686801" cy="860400"/>
          </a:xfrm>
          <a:prstGeom prst="rect">
            <a:avLst/>
          </a:prstGeom>
          <a:noFill/>
          <a:ln>
            <a:noFill/>
          </a:ln>
        </p:spPr>
        <p:txBody>
          <a:bodyPr spcFirstLastPara="1" wrap="square" lIns="91425" tIns="45700" rIns="91425" bIns="45700" anchor="t" anchorCtr="0"/>
          <a:lstStyle>
            <a:lvl1pPr marL="457200" marR="0" lvl="0" indent="-228600" algn="r">
              <a:lnSpc>
                <a:spcPct val="100000"/>
              </a:lnSpc>
              <a:spcBef>
                <a:spcPts val="400"/>
              </a:spcBef>
              <a:spcAft>
                <a:spcPts val="0"/>
              </a:spcAft>
              <a:buClr>
                <a:schemeClr val="accent1"/>
              </a:buClr>
              <a:buSzPts val="2000"/>
              <a:buFont typeface="Arial"/>
              <a:buNone/>
              <a:defRPr sz="20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9pPr>
          </a:lstStyle>
          <a:p>
            <a:endParaRPr/>
          </a:p>
        </p:txBody>
      </p:sp>
      <p:sp>
        <p:nvSpPr>
          <p:cNvPr id="155" name="Google Shape;155;p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6" name="Google Shape;156;p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7" name="Google Shape;157;p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158" name="Google Shape;158;p7"/>
          <p:cNvGrpSpPr/>
          <p:nvPr/>
        </p:nvGrpSpPr>
        <p:grpSpPr>
          <a:xfrm>
            <a:off x="-1" y="0"/>
            <a:ext cx="12192002" cy="6858000"/>
            <a:chOff x="-1" y="0"/>
            <a:chExt cx="12192002" cy="6858000"/>
          </a:xfrm>
        </p:grpSpPr>
        <p:cxnSp>
          <p:nvCxnSpPr>
            <p:cNvPr id="159" name="Google Shape;159;p7"/>
            <p:cNvCxnSpPr/>
            <p:nvPr/>
          </p:nvCxnSpPr>
          <p:spPr>
            <a:xfrm>
              <a:off x="610194"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0" name="Google Shape;160;p7"/>
            <p:cNvCxnSpPr/>
            <p:nvPr/>
          </p:nvCxnSpPr>
          <p:spPr>
            <a:xfrm>
              <a:off x="1829332"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1" name="Google Shape;161;p7"/>
            <p:cNvCxnSpPr/>
            <p:nvPr/>
          </p:nvCxnSpPr>
          <p:spPr>
            <a:xfrm>
              <a:off x="3048470"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2" name="Google Shape;162;p7"/>
            <p:cNvCxnSpPr/>
            <p:nvPr/>
          </p:nvCxnSpPr>
          <p:spPr>
            <a:xfrm>
              <a:off x="4267608"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3" name="Google Shape;163;p7"/>
            <p:cNvCxnSpPr/>
            <p:nvPr/>
          </p:nvCxnSpPr>
          <p:spPr>
            <a:xfrm>
              <a:off x="5486746"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4" name="Google Shape;164;p7"/>
            <p:cNvCxnSpPr/>
            <p:nvPr/>
          </p:nvCxnSpPr>
          <p:spPr>
            <a:xfrm>
              <a:off x="6705884"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5" name="Google Shape;165;p7"/>
            <p:cNvCxnSpPr/>
            <p:nvPr/>
          </p:nvCxnSpPr>
          <p:spPr>
            <a:xfrm>
              <a:off x="7925022"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6" name="Google Shape;166;p7"/>
            <p:cNvCxnSpPr/>
            <p:nvPr/>
          </p:nvCxnSpPr>
          <p:spPr>
            <a:xfrm>
              <a:off x="9144160"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7" name="Google Shape;167;p7"/>
            <p:cNvCxnSpPr/>
            <p:nvPr/>
          </p:nvCxnSpPr>
          <p:spPr>
            <a:xfrm>
              <a:off x="10363298"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8" name="Google Shape;168;p7"/>
            <p:cNvCxnSpPr/>
            <p:nvPr/>
          </p:nvCxnSpPr>
          <p:spPr>
            <a:xfrm>
              <a:off x="11582436"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69" name="Google Shape;169;p7"/>
            <p:cNvCxnSpPr/>
            <p:nvPr/>
          </p:nvCxnSpPr>
          <p:spPr>
            <a:xfrm>
              <a:off x="2819" y="386485"/>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70" name="Google Shape;170;p7"/>
            <p:cNvCxnSpPr/>
            <p:nvPr/>
          </p:nvCxnSpPr>
          <p:spPr>
            <a:xfrm>
              <a:off x="2819" y="1611181"/>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71" name="Google Shape;171;p7"/>
            <p:cNvCxnSpPr/>
            <p:nvPr/>
          </p:nvCxnSpPr>
          <p:spPr>
            <a:xfrm>
              <a:off x="2819" y="2835877"/>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72" name="Google Shape;172;p7"/>
            <p:cNvCxnSpPr/>
            <p:nvPr/>
          </p:nvCxnSpPr>
          <p:spPr>
            <a:xfrm>
              <a:off x="2819" y="4060573"/>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73" name="Google Shape;173;p7"/>
            <p:cNvCxnSpPr/>
            <p:nvPr/>
          </p:nvCxnSpPr>
          <p:spPr>
            <a:xfrm>
              <a:off x="2819" y="5285269"/>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74" name="Google Shape;174;p7"/>
            <p:cNvCxnSpPr/>
            <p:nvPr/>
          </p:nvCxnSpPr>
          <p:spPr>
            <a:xfrm>
              <a:off x="2819" y="6509965"/>
              <a:ext cx="12188952" cy="0"/>
            </a:xfrm>
            <a:prstGeom prst="straightConnector1">
              <a:avLst/>
            </a:prstGeom>
            <a:noFill/>
            <a:ln w="9525" cap="rnd" cmpd="sng">
              <a:solidFill>
                <a:srgbClr val="BFBF00">
                  <a:alpha val="24313"/>
                </a:srgbClr>
              </a:solidFill>
              <a:prstDash val="solid"/>
              <a:round/>
              <a:headEnd type="none" w="sm" len="sm"/>
              <a:tailEnd type="none" w="sm" len="sm"/>
            </a:ln>
          </p:spPr>
        </p:cxnSp>
        <p:grpSp>
          <p:nvGrpSpPr>
            <p:cNvPr id="175" name="Google Shape;175;p7"/>
            <p:cNvGrpSpPr/>
            <p:nvPr/>
          </p:nvGrpSpPr>
          <p:grpSpPr>
            <a:xfrm>
              <a:off x="-1" y="0"/>
              <a:ext cx="12192001" cy="6858000"/>
              <a:chOff x="-1" y="0"/>
              <a:chExt cx="12192001" cy="6858000"/>
            </a:xfrm>
          </p:grpSpPr>
          <p:cxnSp>
            <p:nvCxnSpPr>
              <p:cNvPr id="176" name="Google Shape;176;p7"/>
              <p:cNvCxnSpPr/>
              <p:nvPr/>
            </p:nvCxnSpPr>
            <p:spPr>
              <a:xfrm>
                <a:off x="225425"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77" name="Google Shape;177;p7"/>
              <p:cNvCxnSpPr/>
              <p:nvPr/>
            </p:nvCxnSpPr>
            <p:spPr>
              <a:xfrm>
                <a:off x="1449154"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78" name="Google Shape;178;p7"/>
              <p:cNvCxnSpPr/>
              <p:nvPr/>
            </p:nvCxnSpPr>
            <p:spPr>
              <a:xfrm>
                <a:off x="2665982"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79" name="Google Shape;179;p7"/>
              <p:cNvCxnSpPr/>
              <p:nvPr/>
            </p:nvCxnSpPr>
            <p:spPr>
              <a:xfrm>
                <a:off x="3885119"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80" name="Google Shape;180;p7"/>
              <p:cNvCxnSpPr/>
              <p:nvPr/>
            </p:nvCxnSpPr>
            <p:spPr>
              <a:xfrm>
                <a:off x="5106502"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grpSp>
            <p:nvGrpSpPr>
              <p:cNvPr id="181" name="Google Shape;181;p7"/>
              <p:cNvGrpSpPr/>
              <p:nvPr/>
            </p:nvGrpSpPr>
            <p:grpSpPr>
              <a:xfrm>
                <a:off x="6327885" y="0"/>
                <a:ext cx="5864115" cy="5898673"/>
                <a:chOff x="6327885" y="0"/>
                <a:chExt cx="5864115" cy="5898673"/>
              </a:xfrm>
            </p:grpSpPr>
            <p:cxnSp>
              <p:nvCxnSpPr>
                <p:cNvPr id="182" name="Google Shape;182;p7"/>
                <p:cNvCxnSpPr/>
                <p:nvPr/>
              </p:nvCxnSpPr>
              <p:spPr>
                <a:xfrm>
                  <a:off x="6327885" y="0"/>
                  <a:ext cx="5864115" cy="5898673"/>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83" name="Google Shape;183;p7"/>
                <p:cNvCxnSpPr/>
                <p:nvPr/>
              </p:nvCxnSpPr>
              <p:spPr>
                <a:xfrm>
                  <a:off x="7549268" y="0"/>
                  <a:ext cx="4642732" cy="4672425"/>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84" name="Google Shape;184;p7"/>
                <p:cNvCxnSpPr/>
                <p:nvPr/>
              </p:nvCxnSpPr>
              <p:spPr>
                <a:xfrm>
                  <a:off x="8772997" y="0"/>
                  <a:ext cx="3419003" cy="345674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85" name="Google Shape;185;p7"/>
                <p:cNvCxnSpPr/>
                <p:nvPr/>
              </p:nvCxnSpPr>
              <p:spPr>
                <a:xfrm>
                  <a:off x="9982200" y="0"/>
                  <a:ext cx="2209800" cy="222646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86" name="Google Shape;186;p7"/>
                <p:cNvCxnSpPr/>
                <p:nvPr/>
              </p:nvCxnSpPr>
              <p:spPr>
                <a:xfrm>
                  <a:off x="11199019" y="0"/>
                  <a:ext cx="992981" cy="1002506"/>
                </a:xfrm>
                <a:prstGeom prst="straightConnector1">
                  <a:avLst/>
                </a:prstGeom>
                <a:noFill/>
                <a:ln w="9525" cap="rnd" cmpd="sng">
                  <a:solidFill>
                    <a:srgbClr val="BFBF00">
                      <a:alpha val="24313"/>
                    </a:srgbClr>
                  </a:solidFill>
                  <a:prstDash val="solid"/>
                  <a:round/>
                  <a:headEnd type="none" w="sm" len="sm"/>
                  <a:tailEnd type="none" w="sm" len="sm"/>
                </a:ln>
              </p:spPr>
            </p:cxnSp>
          </p:grpSp>
          <p:cxnSp>
            <p:nvCxnSpPr>
              <p:cNvPr id="187" name="Google Shape;187;p7"/>
              <p:cNvCxnSpPr/>
              <p:nvPr/>
            </p:nvCxnSpPr>
            <p:spPr>
              <a:xfrm rot="10800000">
                <a:off x="-1" y="1012053"/>
                <a:ext cx="5828811" cy="5845945"/>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88" name="Google Shape;188;p7"/>
              <p:cNvCxnSpPr/>
              <p:nvPr/>
            </p:nvCxnSpPr>
            <p:spPr>
              <a:xfrm rot="10800000">
                <a:off x="-1" y="2227340"/>
                <a:ext cx="4614781" cy="4630658"/>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89" name="Google Shape;189;p7"/>
              <p:cNvCxnSpPr/>
              <p:nvPr/>
            </p:nvCxnSpPr>
            <p:spPr>
              <a:xfrm rot="10800000">
                <a:off x="-1" y="3432149"/>
                <a:ext cx="3398419" cy="342584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90" name="Google Shape;190;p7"/>
              <p:cNvCxnSpPr/>
              <p:nvPr/>
            </p:nvCxnSpPr>
            <p:spPr>
              <a:xfrm rot="10800000">
                <a:off x="-1" y="4651431"/>
                <a:ext cx="2196496" cy="2206567"/>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91" name="Google Shape;191;p7"/>
              <p:cNvCxnSpPr/>
              <p:nvPr/>
            </p:nvCxnSpPr>
            <p:spPr>
              <a:xfrm rot="10800000">
                <a:off x="-1" y="5864453"/>
                <a:ext cx="987003" cy="993545"/>
              </a:xfrm>
              <a:prstGeom prst="straightConnector1">
                <a:avLst/>
              </a:prstGeom>
              <a:noFill/>
              <a:ln w="9525" cap="rnd" cmpd="sng">
                <a:solidFill>
                  <a:srgbClr val="BFBF00">
                    <a:alpha val="24313"/>
                  </a:srgbClr>
                </a:solidFill>
                <a:prstDash val="solid"/>
                <a:round/>
                <a:headEnd type="none" w="sm" len="sm"/>
                <a:tailEnd type="none" w="sm" len="sm"/>
              </a:ln>
            </p:spPr>
          </p:cxnSp>
        </p:grpSp>
        <p:grpSp>
          <p:nvGrpSpPr>
            <p:cNvPr id="192" name="Google Shape;192;p7"/>
            <p:cNvGrpSpPr/>
            <p:nvPr/>
          </p:nvGrpSpPr>
          <p:grpSpPr>
            <a:xfrm flipH="1">
              <a:off x="0" y="0"/>
              <a:ext cx="12192001" cy="6858000"/>
              <a:chOff x="-1" y="0"/>
              <a:chExt cx="12192001" cy="6858000"/>
            </a:xfrm>
          </p:grpSpPr>
          <p:cxnSp>
            <p:nvCxnSpPr>
              <p:cNvPr id="193" name="Google Shape;193;p7"/>
              <p:cNvCxnSpPr/>
              <p:nvPr/>
            </p:nvCxnSpPr>
            <p:spPr>
              <a:xfrm>
                <a:off x="225425"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94" name="Google Shape;194;p7"/>
              <p:cNvCxnSpPr/>
              <p:nvPr/>
            </p:nvCxnSpPr>
            <p:spPr>
              <a:xfrm>
                <a:off x="1449154"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95" name="Google Shape;195;p7"/>
              <p:cNvCxnSpPr/>
              <p:nvPr/>
            </p:nvCxnSpPr>
            <p:spPr>
              <a:xfrm>
                <a:off x="2665982"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96" name="Google Shape;196;p7"/>
              <p:cNvCxnSpPr/>
              <p:nvPr/>
            </p:nvCxnSpPr>
            <p:spPr>
              <a:xfrm>
                <a:off x="3885119"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197" name="Google Shape;197;p7"/>
              <p:cNvCxnSpPr/>
              <p:nvPr/>
            </p:nvCxnSpPr>
            <p:spPr>
              <a:xfrm>
                <a:off x="5150644"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grpSp>
            <p:nvGrpSpPr>
              <p:cNvPr id="198" name="Google Shape;198;p7"/>
              <p:cNvGrpSpPr/>
              <p:nvPr/>
            </p:nvGrpSpPr>
            <p:grpSpPr>
              <a:xfrm>
                <a:off x="6327885" y="0"/>
                <a:ext cx="5864115" cy="5898673"/>
                <a:chOff x="6327885" y="0"/>
                <a:chExt cx="5864115" cy="5898673"/>
              </a:xfrm>
            </p:grpSpPr>
            <p:cxnSp>
              <p:nvCxnSpPr>
                <p:cNvPr id="199" name="Google Shape;199;p7"/>
                <p:cNvCxnSpPr/>
                <p:nvPr/>
              </p:nvCxnSpPr>
              <p:spPr>
                <a:xfrm>
                  <a:off x="6327885" y="0"/>
                  <a:ext cx="5864115" cy="5898673"/>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00" name="Google Shape;200;p7"/>
                <p:cNvCxnSpPr/>
                <p:nvPr/>
              </p:nvCxnSpPr>
              <p:spPr>
                <a:xfrm>
                  <a:off x="7549268" y="0"/>
                  <a:ext cx="4642732" cy="4672425"/>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01" name="Google Shape;201;p7"/>
                <p:cNvCxnSpPr/>
                <p:nvPr/>
              </p:nvCxnSpPr>
              <p:spPr>
                <a:xfrm>
                  <a:off x="8772997" y="0"/>
                  <a:ext cx="3419003" cy="345674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02" name="Google Shape;202;p7"/>
                <p:cNvCxnSpPr/>
                <p:nvPr/>
              </p:nvCxnSpPr>
              <p:spPr>
                <a:xfrm>
                  <a:off x="9982200" y="0"/>
                  <a:ext cx="2209800" cy="222646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03" name="Google Shape;203;p7"/>
                <p:cNvCxnSpPr/>
                <p:nvPr/>
              </p:nvCxnSpPr>
              <p:spPr>
                <a:xfrm>
                  <a:off x="11199019" y="0"/>
                  <a:ext cx="992981" cy="1002506"/>
                </a:xfrm>
                <a:prstGeom prst="straightConnector1">
                  <a:avLst/>
                </a:prstGeom>
                <a:noFill/>
                <a:ln w="9525" cap="rnd" cmpd="sng">
                  <a:solidFill>
                    <a:srgbClr val="BFBF00">
                      <a:alpha val="24313"/>
                    </a:srgbClr>
                  </a:solidFill>
                  <a:prstDash val="solid"/>
                  <a:round/>
                  <a:headEnd type="none" w="sm" len="sm"/>
                  <a:tailEnd type="none" w="sm" len="sm"/>
                </a:ln>
              </p:spPr>
            </p:cxnSp>
          </p:grpSp>
          <p:cxnSp>
            <p:nvCxnSpPr>
              <p:cNvPr id="204" name="Google Shape;204;p7"/>
              <p:cNvCxnSpPr/>
              <p:nvPr/>
            </p:nvCxnSpPr>
            <p:spPr>
              <a:xfrm rot="10800000">
                <a:off x="-1" y="1012053"/>
                <a:ext cx="5828811" cy="5845945"/>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05" name="Google Shape;205;p7"/>
              <p:cNvCxnSpPr/>
              <p:nvPr/>
            </p:nvCxnSpPr>
            <p:spPr>
              <a:xfrm rot="10800000">
                <a:off x="-1" y="2227340"/>
                <a:ext cx="4614781" cy="4630658"/>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06" name="Google Shape;206;p7"/>
              <p:cNvCxnSpPr/>
              <p:nvPr/>
            </p:nvCxnSpPr>
            <p:spPr>
              <a:xfrm rot="10800000">
                <a:off x="-1" y="3432149"/>
                <a:ext cx="3398419" cy="342584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07" name="Google Shape;207;p7"/>
              <p:cNvCxnSpPr/>
              <p:nvPr/>
            </p:nvCxnSpPr>
            <p:spPr>
              <a:xfrm rot="10800000">
                <a:off x="-1" y="4651431"/>
                <a:ext cx="2196496" cy="2206567"/>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08" name="Google Shape;208;p7"/>
              <p:cNvCxnSpPr/>
              <p:nvPr/>
            </p:nvCxnSpPr>
            <p:spPr>
              <a:xfrm rot="10800000">
                <a:off x="-1" y="5864453"/>
                <a:ext cx="987003" cy="993545"/>
              </a:xfrm>
              <a:prstGeom prst="straightConnector1">
                <a:avLst/>
              </a:prstGeom>
              <a:noFill/>
              <a:ln w="9525" cap="rnd" cmpd="sng">
                <a:solidFill>
                  <a:srgbClr val="BFBF00">
                    <a:alpha val="24313"/>
                  </a:srgbClr>
                </a:solidFill>
                <a:prstDash val="solid"/>
                <a:round/>
                <a:headEnd type="none" w="sm" len="sm"/>
                <a:tailEnd type="none" w="sm" len="sm"/>
              </a:ln>
            </p:spPr>
          </p:cxnSp>
        </p:grpSp>
      </p:grpSp>
      <p:cxnSp>
        <p:nvCxnSpPr>
          <p:cNvPr id="209" name="Google Shape;209;p7"/>
          <p:cNvCxnSpPr/>
          <p:nvPr/>
        </p:nvCxnSpPr>
        <p:spPr>
          <a:xfrm>
            <a:off x="1295400" y="5294175"/>
            <a:ext cx="9601200"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2" name="Google Shape;212;p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3" name="Google Shape;213;p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214" name="Google Shape;214;p8"/>
          <p:cNvGrpSpPr/>
          <p:nvPr/>
        </p:nvGrpSpPr>
        <p:grpSpPr>
          <a:xfrm>
            <a:off x="-1" y="0"/>
            <a:ext cx="12192002" cy="6858000"/>
            <a:chOff x="-1" y="0"/>
            <a:chExt cx="12192002" cy="6858000"/>
          </a:xfrm>
        </p:grpSpPr>
        <p:cxnSp>
          <p:nvCxnSpPr>
            <p:cNvPr id="215" name="Google Shape;215;p8"/>
            <p:cNvCxnSpPr/>
            <p:nvPr/>
          </p:nvCxnSpPr>
          <p:spPr>
            <a:xfrm>
              <a:off x="610194"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16" name="Google Shape;216;p8"/>
            <p:cNvCxnSpPr/>
            <p:nvPr/>
          </p:nvCxnSpPr>
          <p:spPr>
            <a:xfrm>
              <a:off x="1829332"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17" name="Google Shape;217;p8"/>
            <p:cNvCxnSpPr/>
            <p:nvPr/>
          </p:nvCxnSpPr>
          <p:spPr>
            <a:xfrm>
              <a:off x="3048470"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18" name="Google Shape;218;p8"/>
            <p:cNvCxnSpPr/>
            <p:nvPr/>
          </p:nvCxnSpPr>
          <p:spPr>
            <a:xfrm>
              <a:off x="4267608"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19" name="Google Shape;219;p8"/>
            <p:cNvCxnSpPr/>
            <p:nvPr/>
          </p:nvCxnSpPr>
          <p:spPr>
            <a:xfrm>
              <a:off x="5486746"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0" name="Google Shape;220;p8"/>
            <p:cNvCxnSpPr/>
            <p:nvPr/>
          </p:nvCxnSpPr>
          <p:spPr>
            <a:xfrm>
              <a:off x="6705884"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1" name="Google Shape;221;p8"/>
            <p:cNvCxnSpPr/>
            <p:nvPr/>
          </p:nvCxnSpPr>
          <p:spPr>
            <a:xfrm>
              <a:off x="7925022"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2" name="Google Shape;222;p8"/>
            <p:cNvCxnSpPr/>
            <p:nvPr/>
          </p:nvCxnSpPr>
          <p:spPr>
            <a:xfrm>
              <a:off x="9144160"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3" name="Google Shape;223;p8"/>
            <p:cNvCxnSpPr/>
            <p:nvPr/>
          </p:nvCxnSpPr>
          <p:spPr>
            <a:xfrm>
              <a:off x="10363298"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4" name="Google Shape;224;p8"/>
            <p:cNvCxnSpPr/>
            <p:nvPr/>
          </p:nvCxnSpPr>
          <p:spPr>
            <a:xfrm>
              <a:off x="11582436" y="0"/>
              <a:ext cx="0"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5" name="Google Shape;225;p8"/>
            <p:cNvCxnSpPr/>
            <p:nvPr/>
          </p:nvCxnSpPr>
          <p:spPr>
            <a:xfrm>
              <a:off x="2819" y="386485"/>
              <a:ext cx="12188952" cy="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6" name="Google Shape;226;p8"/>
            <p:cNvCxnSpPr/>
            <p:nvPr/>
          </p:nvCxnSpPr>
          <p:spPr>
            <a:xfrm>
              <a:off x="2819" y="1611181"/>
              <a:ext cx="12188952" cy="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7" name="Google Shape;227;p8"/>
            <p:cNvCxnSpPr/>
            <p:nvPr/>
          </p:nvCxnSpPr>
          <p:spPr>
            <a:xfrm>
              <a:off x="2819" y="2835877"/>
              <a:ext cx="12188952" cy="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8" name="Google Shape;228;p8"/>
            <p:cNvCxnSpPr/>
            <p:nvPr/>
          </p:nvCxnSpPr>
          <p:spPr>
            <a:xfrm>
              <a:off x="2819" y="4060573"/>
              <a:ext cx="12188952" cy="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29" name="Google Shape;229;p8"/>
            <p:cNvCxnSpPr/>
            <p:nvPr/>
          </p:nvCxnSpPr>
          <p:spPr>
            <a:xfrm>
              <a:off x="2819" y="5285269"/>
              <a:ext cx="12188952" cy="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30" name="Google Shape;230;p8"/>
            <p:cNvCxnSpPr/>
            <p:nvPr/>
          </p:nvCxnSpPr>
          <p:spPr>
            <a:xfrm>
              <a:off x="2819" y="6509965"/>
              <a:ext cx="12188952" cy="0"/>
            </a:xfrm>
            <a:prstGeom prst="straightConnector1">
              <a:avLst/>
            </a:prstGeom>
            <a:noFill/>
            <a:ln w="9525" cap="rnd" cmpd="sng">
              <a:solidFill>
                <a:schemeClr val="dk1">
                  <a:alpha val="29411"/>
                </a:schemeClr>
              </a:solidFill>
              <a:prstDash val="solid"/>
              <a:round/>
              <a:headEnd type="none" w="sm" len="sm"/>
              <a:tailEnd type="none" w="sm" len="sm"/>
            </a:ln>
          </p:spPr>
        </p:cxnSp>
        <p:grpSp>
          <p:nvGrpSpPr>
            <p:cNvPr id="231" name="Google Shape;231;p8"/>
            <p:cNvGrpSpPr/>
            <p:nvPr/>
          </p:nvGrpSpPr>
          <p:grpSpPr>
            <a:xfrm>
              <a:off x="-1" y="0"/>
              <a:ext cx="12192001" cy="6858000"/>
              <a:chOff x="-1" y="0"/>
              <a:chExt cx="12192001" cy="6858000"/>
            </a:xfrm>
          </p:grpSpPr>
          <p:cxnSp>
            <p:nvCxnSpPr>
              <p:cNvPr id="232" name="Google Shape;232;p8"/>
              <p:cNvCxnSpPr/>
              <p:nvPr/>
            </p:nvCxnSpPr>
            <p:spPr>
              <a:xfrm>
                <a:off x="225425"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33" name="Google Shape;233;p8"/>
              <p:cNvCxnSpPr/>
              <p:nvPr/>
            </p:nvCxnSpPr>
            <p:spPr>
              <a:xfrm>
                <a:off x="1449154"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34" name="Google Shape;234;p8"/>
              <p:cNvCxnSpPr/>
              <p:nvPr/>
            </p:nvCxnSpPr>
            <p:spPr>
              <a:xfrm>
                <a:off x="2665982"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35" name="Google Shape;235;p8"/>
              <p:cNvCxnSpPr/>
              <p:nvPr/>
            </p:nvCxnSpPr>
            <p:spPr>
              <a:xfrm>
                <a:off x="3885119"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36" name="Google Shape;236;p8"/>
              <p:cNvCxnSpPr/>
              <p:nvPr/>
            </p:nvCxnSpPr>
            <p:spPr>
              <a:xfrm>
                <a:off x="5106502"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grpSp>
            <p:nvGrpSpPr>
              <p:cNvPr id="237" name="Google Shape;237;p8"/>
              <p:cNvGrpSpPr/>
              <p:nvPr/>
            </p:nvGrpSpPr>
            <p:grpSpPr>
              <a:xfrm>
                <a:off x="6327885" y="0"/>
                <a:ext cx="5864115" cy="5898673"/>
                <a:chOff x="6327885" y="0"/>
                <a:chExt cx="5864115" cy="5898673"/>
              </a:xfrm>
            </p:grpSpPr>
            <p:cxnSp>
              <p:nvCxnSpPr>
                <p:cNvPr id="238" name="Google Shape;238;p8"/>
                <p:cNvCxnSpPr/>
                <p:nvPr/>
              </p:nvCxnSpPr>
              <p:spPr>
                <a:xfrm>
                  <a:off x="6327885" y="0"/>
                  <a:ext cx="5864115" cy="5898673"/>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39" name="Google Shape;239;p8"/>
                <p:cNvCxnSpPr/>
                <p:nvPr/>
              </p:nvCxnSpPr>
              <p:spPr>
                <a:xfrm>
                  <a:off x="7549268" y="0"/>
                  <a:ext cx="4642732" cy="4672425"/>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40" name="Google Shape;240;p8"/>
                <p:cNvCxnSpPr/>
                <p:nvPr/>
              </p:nvCxnSpPr>
              <p:spPr>
                <a:xfrm>
                  <a:off x="8772997" y="0"/>
                  <a:ext cx="3419003" cy="3456749"/>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41" name="Google Shape;241;p8"/>
                <p:cNvCxnSpPr/>
                <p:nvPr/>
              </p:nvCxnSpPr>
              <p:spPr>
                <a:xfrm>
                  <a:off x="9982200" y="0"/>
                  <a:ext cx="2209800" cy="2226469"/>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42" name="Google Shape;242;p8"/>
                <p:cNvCxnSpPr/>
                <p:nvPr/>
              </p:nvCxnSpPr>
              <p:spPr>
                <a:xfrm>
                  <a:off x="11199019" y="0"/>
                  <a:ext cx="992981" cy="1002506"/>
                </a:xfrm>
                <a:prstGeom prst="straightConnector1">
                  <a:avLst/>
                </a:prstGeom>
                <a:noFill/>
                <a:ln w="9525" cap="rnd" cmpd="sng">
                  <a:solidFill>
                    <a:schemeClr val="dk1">
                      <a:alpha val="29411"/>
                    </a:schemeClr>
                  </a:solidFill>
                  <a:prstDash val="solid"/>
                  <a:round/>
                  <a:headEnd type="none" w="sm" len="sm"/>
                  <a:tailEnd type="none" w="sm" len="sm"/>
                </a:ln>
              </p:spPr>
            </p:cxnSp>
          </p:grpSp>
          <p:cxnSp>
            <p:nvCxnSpPr>
              <p:cNvPr id="243" name="Google Shape;243;p8"/>
              <p:cNvCxnSpPr/>
              <p:nvPr/>
            </p:nvCxnSpPr>
            <p:spPr>
              <a:xfrm rot="10800000">
                <a:off x="-1" y="1012053"/>
                <a:ext cx="5828811" cy="5845945"/>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44" name="Google Shape;244;p8"/>
              <p:cNvCxnSpPr/>
              <p:nvPr/>
            </p:nvCxnSpPr>
            <p:spPr>
              <a:xfrm rot="10800000">
                <a:off x="-1" y="2227340"/>
                <a:ext cx="4614781" cy="4630658"/>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45" name="Google Shape;245;p8"/>
              <p:cNvCxnSpPr/>
              <p:nvPr/>
            </p:nvCxnSpPr>
            <p:spPr>
              <a:xfrm rot="10800000">
                <a:off x="-1" y="3432149"/>
                <a:ext cx="3398419" cy="3425849"/>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46" name="Google Shape;246;p8"/>
              <p:cNvCxnSpPr/>
              <p:nvPr/>
            </p:nvCxnSpPr>
            <p:spPr>
              <a:xfrm rot="10800000">
                <a:off x="-1" y="4651431"/>
                <a:ext cx="2196496" cy="2206567"/>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47" name="Google Shape;247;p8"/>
              <p:cNvCxnSpPr/>
              <p:nvPr/>
            </p:nvCxnSpPr>
            <p:spPr>
              <a:xfrm rot="10800000">
                <a:off x="-1" y="5864453"/>
                <a:ext cx="987003" cy="993545"/>
              </a:xfrm>
              <a:prstGeom prst="straightConnector1">
                <a:avLst/>
              </a:prstGeom>
              <a:noFill/>
              <a:ln w="9525" cap="rnd" cmpd="sng">
                <a:solidFill>
                  <a:schemeClr val="dk1">
                    <a:alpha val="29411"/>
                  </a:schemeClr>
                </a:solidFill>
                <a:prstDash val="solid"/>
                <a:round/>
                <a:headEnd type="none" w="sm" len="sm"/>
                <a:tailEnd type="none" w="sm" len="sm"/>
              </a:ln>
            </p:spPr>
          </p:cxnSp>
        </p:grpSp>
        <p:grpSp>
          <p:nvGrpSpPr>
            <p:cNvPr id="248" name="Google Shape;248;p8"/>
            <p:cNvGrpSpPr/>
            <p:nvPr/>
          </p:nvGrpSpPr>
          <p:grpSpPr>
            <a:xfrm flipH="1">
              <a:off x="0" y="0"/>
              <a:ext cx="12192001" cy="6858000"/>
              <a:chOff x="-1" y="0"/>
              <a:chExt cx="12192001" cy="6858000"/>
            </a:xfrm>
          </p:grpSpPr>
          <p:cxnSp>
            <p:nvCxnSpPr>
              <p:cNvPr id="249" name="Google Shape;249;p8"/>
              <p:cNvCxnSpPr/>
              <p:nvPr/>
            </p:nvCxnSpPr>
            <p:spPr>
              <a:xfrm>
                <a:off x="225425"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50" name="Google Shape;250;p8"/>
              <p:cNvCxnSpPr/>
              <p:nvPr/>
            </p:nvCxnSpPr>
            <p:spPr>
              <a:xfrm>
                <a:off x="1449154"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51" name="Google Shape;251;p8"/>
              <p:cNvCxnSpPr/>
              <p:nvPr/>
            </p:nvCxnSpPr>
            <p:spPr>
              <a:xfrm>
                <a:off x="2665982"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52" name="Google Shape;252;p8"/>
              <p:cNvCxnSpPr/>
              <p:nvPr/>
            </p:nvCxnSpPr>
            <p:spPr>
              <a:xfrm>
                <a:off x="3885119"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53" name="Google Shape;253;p8"/>
              <p:cNvCxnSpPr/>
              <p:nvPr/>
            </p:nvCxnSpPr>
            <p:spPr>
              <a:xfrm>
                <a:off x="5106502" y="0"/>
                <a:ext cx="6815931" cy="6858000"/>
              </a:xfrm>
              <a:prstGeom prst="straightConnector1">
                <a:avLst/>
              </a:prstGeom>
              <a:noFill/>
              <a:ln w="9525" cap="rnd" cmpd="sng">
                <a:solidFill>
                  <a:schemeClr val="dk1">
                    <a:alpha val="29411"/>
                  </a:schemeClr>
                </a:solidFill>
                <a:prstDash val="solid"/>
                <a:round/>
                <a:headEnd type="none" w="sm" len="sm"/>
                <a:tailEnd type="none" w="sm" len="sm"/>
              </a:ln>
            </p:spPr>
          </p:cxnSp>
          <p:grpSp>
            <p:nvGrpSpPr>
              <p:cNvPr id="254" name="Google Shape;254;p8"/>
              <p:cNvGrpSpPr/>
              <p:nvPr/>
            </p:nvGrpSpPr>
            <p:grpSpPr>
              <a:xfrm>
                <a:off x="6327885" y="0"/>
                <a:ext cx="5864115" cy="5898673"/>
                <a:chOff x="6327885" y="0"/>
                <a:chExt cx="5864115" cy="5898673"/>
              </a:xfrm>
            </p:grpSpPr>
            <p:cxnSp>
              <p:nvCxnSpPr>
                <p:cNvPr id="255" name="Google Shape;255;p8"/>
                <p:cNvCxnSpPr/>
                <p:nvPr/>
              </p:nvCxnSpPr>
              <p:spPr>
                <a:xfrm>
                  <a:off x="6327885" y="0"/>
                  <a:ext cx="5864115" cy="5898673"/>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56" name="Google Shape;256;p8"/>
                <p:cNvCxnSpPr/>
                <p:nvPr/>
              </p:nvCxnSpPr>
              <p:spPr>
                <a:xfrm>
                  <a:off x="7549268" y="0"/>
                  <a:ext cx="4642732" cy="4672425"/>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57" name="Google Shape;257;p8"/>
                <p:cNvCxnSpPr/>
                <p:nvPr/>
              </p:nvCxnSpPr>
              <p:spPr>
                <a:xfrm>
                  <a:off x="8772997" y="0"/>
                  <a:ext cx="3419003" cy="3456749"/>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58" name="Google Shape;258;p8"/>
                <p:cNvCxnSpPr/>
                <p:nvPr/>
              </p:nvCxnSpPr>
              <p:spPr>
                <a:xfrm>
                  <a:off x="9982200" y="0"/>
                  <a:ext cx="2209800" cy="2226469"/>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59" name="Google Shape;259;p8"/>
                <p:cNvCxnSpPr/>
                <p:nvPr/>
              </p:nvCxnSpPr>
              <p:spPr>
                <a:xfrm>
                  <a:off x="11199019" y="0"/>
                  <a:ext cx="992981" cy="1002506"/>
                </a:xfrm>
                <a:prstGeom prst="straightConnector1">
                  <a:avLst/>
                </a:prstGeom>
                <a:noFill/>
                <a:ln w="9525" cap="rnd" cmpd="sng">
                  <a:solidFill>
                    <a:schemeClr val="dk1">
                      <a:alpha val="29411"/>
                    </a:schemeClr>
                  </a:solidFill>
                  <a:prstDash val="solid"/>
                  <a:round/>
                  <a:headEnd type="none" w="sm" len="sm"/>
                  <a:tailEnd type="none" w="sm" len="sm"/>
                </a:ln>
              </p:spPr>
            </p:cxnSp>
          </p:grpSp>
          <p:cxnSp>
            <p:nvCxnSpPr>
              <p:cNvPr id="260" name="Google Shape;260;p8"/>
              <p:cNvCxnSpPr/>
              <p:nvPr/>
            </p:nvCxnSpPr>
            <p:spPr>
              <a:xfrm rot="10800000">
                <a:off x="-1" y="1012053"/>
                <a:ext cx="5828811" cy="5845945"/>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61" name="Google Shape;261;p8"/>
              <p:cNvCxnSpPr/>
              <p:nvPr/>
            </p:nvCxnSpPr>
            <p:spPr>
              <a:xfrm rot="10800000">
                <a:off x="-1" y="2227340"/>
                <a:ext cx="4614781" cy="4630658"/>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62" name="Google Shape;262;p8"/>
              <p:cNvCxnSpPr/>
              <p:nvPr/>
            </p:nvCxnSpPr>
            <p:spPr>
              <a:xfrm rot="10800000">
                <a:off x="-1" y="3432149"/>
                <a:ext cx="3398419" cy="3425849"/>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63" name="Google Shape;263;p8"/>
              <p:cNvCxnSpPr/>
              <p:nvPr/>
            </p:nvCxnSpPr>
            <p:spPr>
              <a:xfrm rot="10800000">
                <a:off x="-1" y="4651431"/>
                <a:ext cx="2196496" cy="2206567"/>
              </a:xfrm>
              <a:prstGeom prst="straightConnector1">
                <a:avLst/>
              </a:prstGeom>
              <a:noFill/>
              <a:ln w="9525" cap="rnd" cmpd="sng">
                <a:solidFill>
                  <a:schemeClr val="dk1">
                    <a:alpha val="29411"/>
                  </a:schemeClr>
                </a:solidFill>
                <a:prstDash val="solid"/>
                <a:round/>
                <a:headEnd type="none" w="sm" len="sm"/>
                <a:tailEnd type="none" w="sm" len="sm"/>
              </a:ln>
            </p:spPr>
          </p:cxnSp>
          <p:cxnSp>
            <p:nvCxnSpPr>
              <p:cNvPr id="264" name="Google Shape;264;p8"/>
              <p:cNvCxnSpPr/>
              <p:nvPr/>
            </p:nvCxnSpPr>
            <p:spPr>
              <a:xfrm rot="10800000">
                <a:off x="-1" y="5864453"/>
                <a:ext cx="987003" cy="993545"/>
              </a:xfrm>
              <a:prstGeom prst="straightConnector1">
                <a:avLst/>
              </a:prstGeom>
              <a:noFill/>
              <a:ln w="9525" cap="rnd" cmpd="sng">
                <a:solidFill>
                  <a:schemeClr val="dk1">
                    <a:alpha val="29411"/>
                  </a:schemeClr>
                </a:solidFill>
                <a:prstDash val="solid"/>
                <a:round/>
                <a:headEnd type="none" w="sm" len="sm"/>
                <a:tailEnd type="none" w="sm" len="sm"/>
              </a:ln>
            </p:spPr>
          </p:cxn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5"/>
        <p:cNvGrpSpPr/>
        <p:nvPr/>
      </p:nvGrpSpPr>
      <p:grpSpPr>
        <a:xfrm>
          <a:off x="0" y="0"/>
          <a:ext cx="0" cy="0"/>
          <a:chOff x="0" y="0"/>
          <a:chExt cx="0" cy="0"/>
        </a:xfrm>
      </p:grpSpPr>
      <p:sp>
        <p:nvSpPr>
          <p:cNvPr id="266" name="Google Shape;266;p9"/>
          <p:cNvSpPr txBox="1">
            <a:spLocks noGrp="1"/>
          </p:cNvSpPr>
          <p:nvPr>
            <p:ph type="title"/>
          </p:nvPr>
        </p:nvSpPr>
        <p:spPr>
          <a:xfrm>
            <a:off x="1141411" y="1600200"/>
            <a:ext cx="3549121" cy="1371600"/>
          </a:xfrm>
          <a:prstGeom prst="rect">
            <a:avLst/>
          </a:prstGeom>
          <a:noFill/>
          <a:ln>
            <a:noFill/>
          </a:ln>
        </p:spPr>
        <p:txBody>
          <a:bodyPr spcFirstLastPara="1" wrap="square" lIns="91425" tIns="45700" rIns="91425" bIns="45700" anchor="b" anchorCtr="0"/>
          <a:lstStyle>
            <a:lvl1pPr marR="0" lvl="0" algn="l">
              <a:lnSpc>
                <a:spcPct val="100000"/>
              </a:lnSpc>
              <a:spcBef>
                <a:spcPts val="0"/>
              </a:spcBef>
              <a:spcAft>
                <a:spcPts val="0"/>
              </a:spcAft>
              <a:buClr>
                <a:schemeClr val="accent1"/>
              </a:buClr>
              <a:buSzPts val="2400"/>
              <a:buFont typeface="Century Gothic"/>
              <a:buNone/>
              <a:defRPr sz="24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267" name="Google Shape;267;p9"/>
          <p:cNvSpPr txBox="1">
            <a:spLocks noGrp="1"/>
          </p:cNvSpPr>
          <p:nvPr>
            <p:ph type="body" idx="1"/>
          </p:nvPr>
        </p:nvSpPr>
        <p:spPr>
          <a:xfrm>
            <a:off x="5103812" y="609601"/>
            <a:ext cx="5943601" cy="5181600"/>
          </a:xfrm>
          <a:prstGeom prst="rect">
            <a:avLst/>
          </a:prstGeom>
          <a:noFill/>
          <a:ln>
            <a:noFill/>
          </a:ln>
        </p:spPr>
        <p:txBody>
          <a:bodyPr spcFirstLastPara="1" wrap="square" lIns="91425" tIns="45700" rIns="91425" bIns="45700" anchor="ctr" anchorCtr="0"/>
          <a:lstStyle>
            <a:lvl1pPr marL="457200" marR="0" lvl="0" indent="-355600" algn="l">
              <a:lnSpc>
                <a:spcPct val="100000"/>
              </a:lnSpc>
              <a:spcBef>
                <a:spcPts val="400"/>
              </a:spcBef>
              <a:spcAft>
                <a:spcPts val="0"/>
              </a:spcAft>
              <a:buClr>
                <a:schemeClr val="accen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a:lnSpc>
                <a:spcPct val="100000"/>
              </a:lnSpc>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6pPr>
            <a:lvl7pPr marL="3200400" marR="0" lvl="6"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7pPr>
            <a:lvl8pPr marL="3657600" marR="0" lvl="7" indent="-317500" algn="l">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8pPr>
            <a:lvl9pPr marL="4114800" marR="0" lvl="8" indent="-317500" algn="l">
              <a:lnSpc>
                <a:spcPct val="100000"/>
              </a:lnSpc>
              <a:spcBef>
                <a:spcPts val="600"/>
              </a:spcBef>
              <a:spcAft>
                <a:spcPts val="60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9pPr>
          </a:lstStyle>
          <a:p>
            <a:endParaRPr/>
          </a:p>
        </p:txBody>
      </p:sp>
      <p:sp>
        <p:nvSpPr>
          <p:cNvPr id="268" name="Google Shape;268;p9"/>
          <p:cNvSpPr txBox="1">
            <a:spLocks noGrp="1"/>
          </p:cNvSpPr>
          <p:nvPr>
            <p:ph type="body" idx="2"/>
          </p:nvPr>
        </p:nvSpPr>
        <p:spPr>
          <a:xfrm>
            <a:off x="1141411" y="2971800"/>
            <a:ext cx="3549121" cy="1828800"/>
          </a:xfrm>
          <a:prstGeom prst="rect">
            <a:avLst/>
          </a:prstGeom>
          <a:noFill/>
          <a:ln>
            <a:noFill/>
          </a:ln>
        </p:spPr>
        <p:txBody>
          <a:bodyPr spcFirstLastPara="1" wrap="square" lIns="91425" tIns="45700" rIns="91425" bIns="45700" anchor="ctr" anchorCtr="0"/>
          <a:lstStyle>
            <a:lvl1pPr marL="457200" marR="0" lvl="0" indent="-228600" algn="l">
              <a:lnSpc>
                <a:spcPct val="100000"/>
              </a:lnSpc>
              <a:spcBef>
                <a:spcPts val="32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200"/>
              <a:buFont typeface="Arial"/>
              <a:buNone/>
              <a:defRPr sz="12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000"/>
              <a:buFont typeface="Arial"/>
              <a:buNone/>
              <a:defRPr sz="10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9pPr>
          </a:lstStyle>
          <a:p>
            <a:endParaRPr/>
          </a:p>
        </p:txBody>
      </p:sp>
      <p:sp>
        <p:nvSpPr>
          <p:cNvPr id="269" name="Google Shape;269;p9"/>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70" name="Google Shape;270;p9"/>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71" name="Google Shape;271;p9"/>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272" name="Google Shape;272;p9"/>
          <p:cNvGrpSpPr/>
          <p:nvPr/>
        </p:nvGrpSpPr>
        <p:grpSpPr>
          <a:xfrm>
            <a:off x="-1" y="0"/>
            <a:ext cx="12192002" cy="6858000"/>
            <a:chOff x="-1" y="0"/>
            <a:chExt cx="12192002" cy="6858000"/>
          </a:xfrm>
        </p:grpSpPr>
        <p:cxnSp>
          <p:nvCxnSpPr>
            <p:cNvPr id="273" name="Google Shape;273;p9"/>
            <p:cNvCxnSpPr/>
            <p:nvPr/>
          </p:nvCxnSpPr>
          <p:spPr>
            <a:xfrm>
              <a:off x="610194"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74" name="Google Shape;274;p9"/>
            <p:cNvCxnSpPr/>
            <p:nvPr/>
          </p:nvCxnSpPr>
          <p:spPr>
            <a:xfrm>
              <a:off x="1829332"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75" name="Google Shape;275;p9"/>
            <p:cNvCxnSpPr/>
            <p:nvPr/>
          </p:nvCxnSpPr>
          <p:spPr>
            <a:xfrm>
              <a:off x="3048470"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76" name="Google Shape;276;p9"/>
            <p:cNvCxnSpPr/>
            <p:nvPr/>
          </p:nvCxnSpPr>
          <p:spPr>
            <a:xfrm>
              <a:off x="4267608"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77" name="Google Shape;277;p9"/>
            <p:cNvCxnSpPr/>
            <p:nvPr/>
          </p:nvCxnSpPr>
          <p:spPr>
            <a:xfrm>
              <a:off x="5486746"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78" name="Google Shape;278;p9"/>
            <p:cNvCxnSpPr/>
            <p:nvPr/>
          </p:nvCxnSpPr>
          <p:spPr>
            <a:xfrm>
              <a:off x="6705884"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79" name="Google Shape;279;p9"/>
            <p:cNvCxnSpPr/>
            <p:nvPr/>
          </p:nvCxnSpPr>
          <p:spPr>
            <a:xfrm>
              <a:off x="7925022"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0" name="Google Shape;280;p9"/>
            <p:cNvCxnSpPr/>
            <p:nvPr/>
          </p:nvCxnSpPr>
          <p:spPr>
            <a:xfrm>
              <a:off x="9144160"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1" name="Google Shape;281;p9"/>
            <p:cNvCxnSpPr/>
            <p:nvPr/>
          </p:nvCxnSpPr>
          <p:spPr>
            <a:xfrm>
              <a:off x="10363298"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2" name="Google Shape;282;p9"/>
            <p:cNvCxnSpPr/>
            <p:nvPr/>
          </p:nvCxnSpPr>
          <p:spPr>
            <a:xfrm>
              <a:off x="11582436" y="0"/>
              <a:ext cx="0"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3" name="Google Shape;283;p9"/>
            <p:cNvCxnSpPr/>
            <p:nvPr/>
          </p:nvCxnSpPr>
          <p:spPr>
            <a:xfrm>
              <a:off x="2819" y="386485"/>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4" name="Google Shape;284;p9"/>
            <p:cNvCxnSpPr/>
            <p:nvPr/>
          </p:nvCxnSpPr>
          <p:spPr>
            <a:xfrm>
              <a:off x="2819" y="1611181"/>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5" name="Google Shape;285;p9"/>
            <p:cNvCxnSpPr/>
            <p:nvPr/>
          </p:nvCxnSpPr>
          <p:spPr>
            <a:xfrm>
              <a:off x="2819" y="2835877"/>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6" name="Google Shape;286;p9"/>
            <p:cNvCxnSpPr/>
            <p:nvPr/>
          </p:nvCxnSpPr>
          <p:spPr>
            <a:xfrm>
              <a:off x="2819" y="4060573"/>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7" name="Google Shape;287;p9"/>
            <p:cNvCxnSpPr/>
            <p:nvPr/>
          </p:nvCxnSpPr>
          <p:spPr>
            <a:xfrm>
              <a:off x="2819" y="5285269"/>
              <a:ext cx="12188952" cy="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88" name="Google Shape;288;p9"/>
            <p:cNvCxnSpPr/>
            <p:nvPr/>
          </p:nvCxnSpPr>
          <p:spPr>
            <a:xfrm>
              <a:off x="2819" y="6509965"/>
              <a:ext cx="12188952" cy="0"/>
            </a:xfrm>
            <a:prstGeom prst="straightConnector1">
              <a:avLst/>
            </a:prstGeom>
            <a:noFill/>
            <a:ln w="9525" cap="rnd" cmpd="sng">
              <a:solidFill>
                <a:srgbClr val="BFBF00">
                  <a:alpha val="24313"/>
                </a:srgbClr>
              </a:solidFill>
              <a:prstDash val="solid"/>
              <a:round/>
              <a:headEnd type="none" w="sm" len="sm"/>
              <a:tailEnd type="none" w="sm" len="sm"/>
            </a:ln>
          </p:spPr>
        </p:cxnSp>
        <p:grpSp>
          <p:nvGrpSpPr>
            <p:cNvPr id="289" name="Google Shape;289;p9"/>
            <p:cNvGrpSpPr/>
            <p:nvPr/>
          </p:nvGrpSpPr>
          <p:grpSpPr>
            <a:xfrm>
              <a:off x="-1" y="0"/>
              <a:ext cx="12192001" cy="6858000"/>
              <a:chOff x="-1" y="0"/>
              <a:chExt cx="12192001" cy="6858000"/>
            </a:xfrm>
          </p:grpSpPr>
          <p:cxnSp>
            <p:nvCxnSpPr>
              <p:cNvPr id="290" name="Google Shape;290;p9"/>
              <p:cNvCxnSpPr/>
              <p:nvPr/>
            </p:nvCxnSpPr>
            <p:spPr>
              <a:xfrm>
                <a:off x="225425"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91" name="Google Shape;291;p9"/>
              <p:cNvCxnSpPr/>
              <p:nvPr/>
            </p:nvCxnSpPr>
            <p:spPr>
              <a:xfrm>
                <a:off x="1449154"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92" name="Google Shape;292;p9"/>
              <p:cNvCxnSpPr/>
              <p:nvPr/>
            </p:nvCxnSpPr>
            <p:spPr>
              <a:xfrm>
                <a:off x="2665982"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93" name="Google Shape;293;p9"/>
              <p:cNvCxnSpPr/>
              <p:nvPr/>
            </p:nvCxnSpPr>
            <p:spPr>
              <a:xfrm>
                <a:off x="3885119"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94" name="Google Shape;294;p9"/>
              <p:cNvCxnSpPr/>
              <p:nvPr/>
            </p:nvCxnSpPr>
            <p:spPr>
              <a:xfrm>
                <a:off x="5106502"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grpSp>
            <p:nvGrpSpPr>
              <p:cNvPr id="295" name="Google Shape;295;p9"/>
              <p:cNvGrpSpPr/>
              <p:nvPr/>
            </p:nvGrpSpPr>
            <p:grpSpPr>
              <a:xfrm>
                <a:off x="6327885" y="0"/>
                <a:ext cx="5864115" cy="5898673"/>
                <a:chOff x="6327885" y="0"/>
                <a:chExt cx="5864115" cy="5898673"/>
              </a:xfrm>
            </p:grpSpPr>
            <p:cxnSp>
              <p:nvCxnSpPr>
                <p:cNvPr id="296" name="Google Shape;296;p9"/>
                <p:cNvCxnSpPr/>
                <p:nvPr/>
              </p:nvCxnSpPr>
              <p:spPr>
                <a:xfrm>
                  <a:off x="6327885" y="0"/>
                  <a:ext cx="5864115" cy="5898673"/>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97" name="Google Shape;297;p9"/>
                <p:cNvCxnSpPr/>
                <p:nvPr/>
              </p:nvCxnSpPr>
              <p:spPr>
                <a:xfrm>
                  <a:off x="7549268" y="0"/>
                  <a:ext cx="4642732" cy="4672425"/>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98" name="Google Shape;298;p9"/>
                <p:cNvCxnSpPr/>
                <p:nvPr/>
              </p:nvCxnSpPr>
              <p:spPr>
                <a:xfrm>
                  <a:off x="8772997" y="0"/>
                  <a:ext cx="3419003" cy="345674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299" name="Google Shape;299;p9"/>
                <p:cNvCxnSpPr/>
                <p:nvPr/>
              </p:nvCxnSpPr>
              <p:spPr>
                <a:xfrm>
                  <a:off x="9982200" y="0"/>
                  <a:ext cx="2209800" cy="222646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00" name="Google Shape;300;p9"/>
                <p:cNvCxnSpPr/>
                <p:nvPr/>
              </p:nvCxnSpPr>
              <p:spPr>
                <a:xfrm>
                  <a:off x="11199019" y="0"/>
                  <a:ext cx="992981" cy="1002506"/>
                </a:xfrm>
                <a:prstGeom prst="straightConnector1">
                  <a:avLst/>
                </a:prstGeom>
                <a:noFill/>
                <a:ln w="9525" cap="rnd" cmpd="sng">
                  <a:solidFill>
                    <a:srgbClr val="BFBF00">
                      <a:alpha val="24313"/>
                    </a:srgbClr>
                  </a:solidFill>
                  <a:prstDash val="solid"/>
                  <a:round/>
                  <a:headEnd type="none" w="sm" len="sm"/>
                  <a:tailEnd type="none" w="sm" len="sm"/>
                </a:ln>
              </p:spPr>
            </p:cxnSp>
          </p:grpSp>
          <p:cxnSp>
            <p:nvCxnSpPr>
              <p:cNvPr id="301" name="Google Shape;301;p9"/>
              <p:cNvCxnSpPr/>
              <p:nvPr/>
            </p:nvCxnSpPr>
            <p:spPr>
              <a:xfrm rot="10800000">
                <a:off x="-1" y="1012053"/>
                <a:ext cx="5828811" cy="5845945"/>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02" name="Google Shape;302;p9"/>
              <p:cNvCxnSpPr/>
              <p:nvPr/>
            </p:nvCxnSpPr>
            <p:spPr>
              <a:xfrm rot="10800000">
                <a:off x="-1" y="2227340"/>
                <a:ext cx="4614781" cy="4630658"/>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03" name="Google Shape;303;p9"/>
              <p:cNvCxnSpPr/>
              <p:nvPr/>
            </p:nvCxnSpPr>
            <p:spPr>
              <a:xfrm rot="10800000">
                <a:off x="-1" y="3432149"/>
                <a:ext cx="3398419" cy="342584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04" name="Google Shape;304;p9"/>
              <p:cNvCxnSpPr/>
              <p:nvPr/>
            </p:nvCxnSpPr>
            <p:spPr>
              <a:xfrm rot="10800000">
                <a:off x="-1" y="4651431"/>
                <a:ext cx="2196496" cy="2206567"/>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05" name="Google Shape;305;p9"/>
              <p:cNvCxnSpPr/>
              <p:nvPr/>
            </p:nvCxnSpPr>
            <p:spPr>
              <a:xfrm rot="10800000">
                <a:off x="-1" y="5864453"/>
                <a:ext cx="987003" cy="993545"/>
              </a:xfrm>
              <a:prstGeom prst="straightConnector1">
                <a:avLst/>
              </a:prstGeom>
              <a:noFill/>
              <a:ln w="9525" cap="rnd" cmpd="sng">
                <a:solidFill>
                  <a:srgbClr val="BFBF00">
                    <a:alpha val="24313"/>
                  </a:srgbClr>
                </a:solidFill>
                <a:prstDash val="solid"/>
                <a:round/>
                <a:headEnd type="none" w="sm" len="sm"/>
                <a:tailEnd type="none" w="sm" len="sm"/>
              </a:ln>
            </p:spPr>
          </p:cxnSp>
        </p:grpSp>
        <p:grpSp>
          <p:nvGrpSpPr>
            <p:cNvPr id="306" name="Google Shape;306;p9"/>
            <p:cNvGrpSpPr/>
            <p:nvPr/>
          </p:nvGrpSpPr>
          <p:grpSpPr>
            <a:xfrm flipH="1">
              <a:off x="0" y="0"/>
              <a:ext cx="12192001" cy="6858000"/>
              <a:chOff x="-1" y="0"/>
              <a:chExt cx="12192001" cy="6858000"/>
            </a:xfrm>
          </p:grpSpPr>
          <p:cxnSp>
            <p:nvCxnSpPr>
              <p:cNvPr id="307" name="Google Shape;307;p9"/>
              <p:cNvCxnSpPr/>
              <p:nvPr/>
            </p:nvCxnSpPr>
            <p:spPr>
              <a:xfrm>
                <a:off x="225425"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08" name="Google Shape;308;p9"/>
              <p:cNvCxnSpPr/>
              <p:nvPr/>
            </p:nvCxnSpPr>
            <p:spPr>
              <a:xfrm>
                <a:off x="1449154"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09" name="Google Shape;309;p9"/>
              <p:cNvCxnSpPr/>
              <p:nvPr/>
            </p:nvCxnSpPr>
            <p:spPr>
              <a:xfrm>
                <a:off x="2665982"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10" name="Google Shape;310;p9"/>
              <p:cNvCxnSpPr/>
              <p:nvPr/>
            </p:nvCxnSpPr>
            <p:spPr>
              <a:xfrm>
                <a:off x="3885119"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11" name="Google Shape;311;p9"/>
              <p:cNvCxnSpPr/>
              <p:nvPr/>
            </p:nvCxnSpPr>
            <p:spPr>
              <a:xfrm>
                <a:off x="5150644" y="0"/>
                <a:ext cx="6815931" cy="6858000"/>
              </a:xfrm>
              <a:prstGeom prst="straightConnector1">
                <a:avLst/>
              </a:prstGeom>
              <a:noFill/>
              <a:ln w="9525" cap="rnd" cmpd="sng">
                <a:solidFill>
                  <a:srgbClr val="BFBF00">
                    <a:alpha val="24313"/>
                  </a:srgbClr>
                </a:solidFill>
                <a:prstDash val="solid"/>
                <a:round/>
                <a:headEnd type="none" w="sm" len="sm"/>
                <a:tailEnd type="none" w="sm" len="sm"/>
              </a:ln>
            </p:spPr>
          </p:cxnSp>
          <p:grpSp>
            <p:nvGrpSpPr>
              <p:cNvPr id="312" name="Google Shape;312;p9"/>
              <p:cNvGrpSpPr/>
              <p:nvPr/>
            </p:nvGrpSpPr>
            <p:grpSpPr>
              <a:xfrm>
                <a:off x="6327885" y="0"/>
                <a:ext cx="5864115" cy="5898673"/>
                <a:chOff x="6327885" y="0"/>
                <a:chExt cx="5864115" cy="5898673"/>
              </a:xfrm>
            </p:grpSpPr>
            <p:cxnSp>
              <p:nvCxnSpPr>
                <p:cNvPr id="313" name="Google Shape;313;p9"/>
                <p:cNvCxnSpPr/>
                <p:nvPr/>
              </p:nvCxnSpPr>
              <p:spPr>
                <a:xfrm>
                  <a:off x="6327885" y="0"/>
                  <a:ext cx="5864115" cy="5898673"/>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14" name="Google Shape;314;p9"/>
                <p:cNvCxnSpPr/>
                <p:nvPr/>
              </p:nvCxnSpPr>
              <p:spPr>
                <a:xfrm>
                  <a:off x="7549268" y="0"/>
                  <a:ext cx="4642732" cy="4672425"/>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15" name="Google Shape;315;p9"/>
                <p:cNvCxnSpPr/>
                <p:nvPr/>
              </p:nvCxnSpPr>
              <p:spPr>
                <a:xfrm>
                  <a:off x="8772997" y="0"/>
                  <a:ext cx="3419003" cy="345674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16" name="Google Shape;316;p9"/>
                <p:cNvCxnSpPr/>
                <p:nvPr/>
              </p:nvCxnSpPr>
              <p:spPr>
                <a:xfrm>
                  <a:off x="9982200" y="0"/>
                  <a:ext cx="2209800" cy="222646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17" name="Google Shape;317;p9"/>
                <p:cNvCxnSpPr/>
                <p:nvPr/>
              </p:nvCxnSpPr>
              <p:spPr>
                <a:xfrm>
                  <a:off x="11199019" y="0"/>
                  <a:ext cx="992981" cy="1002506"/>
                </a:xfrm>
                <a:prstGeom prst="straightConnector1">
                  <a:avLst/>
                </a:prstGeom>
                <a:noFill/>
                <a:ln w="9525" cap="rnd" cmpd="sng">
                  <a:solidFill>
                    <a:srgbClr val="BFBF00">
                      <a:alpha val="24313"/>
                    </a:srgbClr>
                  </a:solidFill>
                  <a:prstDash val="solid"/>
                  <a:round/>
                  <a:headEnd type="none" w="sm" len="sm"/>
                  <a:tailEnd type="none" w="sm" len="sm"/>
                </a:ln>
              </p:spPr>
            </p:cxnSp>
          </p:grpSp>
          <p:cxnSp>
            <p:nvCxnSpPr>
              <p:cNvPr id="318" name="Google Shape;318;p9"/>
              <p:cNvCxnSpPr/>
              <p:nvPr/>
            </p:nvCxnSpPr>
            <p:spPr>
              <a:xfrm rot="10800000">
                <a:off x="-1" y="1012053"/>
                <a:ext cx="5828811" cy="5845945"/>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19" name="Google Shape;319;p9"/>
              <p:cNvCxnSpPr/>
              <p:nvPr/>
            </p:nvCxnSpPr>
            <p:spPr>
              <a:xfrm rot="10800000">
                <a:off x="-1" y="2227340"/>
                <a:ext cx="4614781" cy="4630658"/>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20" name="Google Shape;320;p9"/>
              <p:cNvCxnSpPr/>
              <p:nvPr/>
            </p:nvCxnSpPr>
            <p:spPr>
              <a:xfrm rot="10800000">
                <a:off x="-1" y="3432149"/>
                <a:ext cx="3398419" cy="3425849"/>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21" name="Google Shape;321;p9"/>
              <p:cNvCxnSpPr/>
              <p:nvPr/>
            </p:nvCxnSpPr>
            <p:spPr>
              <a:xfrm rot="10800000">
                <a:off x="-1" y="4651431"/>
                <a:ext cx="2196496" cy="2206567"/>
              </a:xfrm>
              <a:prstGeom prst="straightConnector1">
                <a:avLst/>
              </a:prstGeom>
              <a:noFill/>
              <a:ln w="9525" cap="rnd" cmpd="sng">
                <a:solidFill>
                  <a:srgbClr val="BFBF00">
                    <a:alpha val="24313"/>
                  </a:srgbClr>
                </a:solidFill>
                <a:prstDash val="solid"/>
                <a:round/>
                <a:headEnd type="none" w="sm" len="sm"/>
                <a:tailEnd type="none" w="sm" len="sm"/>
              </a:ln>
            </p:spPr>
          </p:cxnSp>
          <p:cxnSp>
            <p:nvCxnSpPr>
              <p:cNvPr id="322" name="Google Shape;322;p9"/>
              <p:cNvCxnSpPr/>
              <p:nvPr/>
            </p:nvCxnSpPr>
            <p:spPr>
              <a:xfrm rot="10800000">
                <a:off x="-1" y="5864453"/>
                <a:ext cx="987003" cy="993545"/>
              </a:xfrm>
              <a:prstGeom prst="straightConnector1">
                <a:avLst/>
              </a:prstGeom>
              <a:noFill/>
              <a:ln w="9525" cap="rnd" cmpd="sng">
                <a:solidFill>
                  <a:srgbClr val="BFBF00">
                    <a:alpha val="24313"/>
                  </a:srgbClr>
                </a:solidFill>
                <a:prstDash val="solid"/>
                <a:round/>
                <a:headEnd type="none" w="sm" len="sm"/>
                <a:tailEnd type="none" w="sm" len="sm"/>
              </a:ln>
            </p:spPr>
          </p:cxnSp>
        </p:grpSp>
      </p:grpSp>
      <p:sp>
        <p:nvSpPr>
          <p:cNvPr id="323" name="Google Shape;323;p9"/>
          <p:cNvSpPr/>
          <p:nvPr/>
        </p:nvSpPr>
        <p:spPr>
          <a:xfrm>
            <a:off x="0" y="0"/>
            <a:ext cx="7315200" cy="6858000"/>
          </a:xfrm>
          <a:prstGeom prst="rect">
            <a:avLst/>
          </a:prstGeom>
          <a:gradFill>
            <a:gsLst>
              <a:gs pos="0">
                <a:schemeClr val="dk1"/>
              </a:gs>
              <a:gs pos="69000">
                <a:schemeClr val="dk1"/>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cxnSp>
        <p:nvCxnSpPr>
          <p:cNvPr id="324" name="Google Shape;324;p9"/>
          <p:cNvCxnSpPr/>
          <p:nvPr/>
        </p:nvCxnSpPr>
        <p:spPr>
          <a:xfrm>
            <a:off x="7923089" y="2895600"/>
            <a:ext cx="3659311" cy="0"/>
          </a:xfrm>
          <a:prstGeom prst="straightConnector1">
            <a:avLst/>
          </a:prstGeom>
          <a:noFill/>
          <a:ln w="19050" cap="flat" cmpd="sng">
            <a:solidFill>
              <a:schemeClr val="dk1"/>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5"/>
        <p:cNvGrpSpPr/>
        <p:nvPr/>
      </p:nvGrpSpPr>
      <p:grpSpPr>
        <a:xfrm>
          <a:off x="0" y="0"/>
          <a:ext cx="0" cy="0"/>
          <a:chOff x="0" y="0"/>
          <a:chExt cx="0" cy="0"/>
        </a:xfrm>
      </p:grpSpPr>
      <p:sp>
        <p:nvSpPr>
          <p:cNvPr id="326" name="Google Shape;326;p10"/>
          <p:cNvSpPr txBox="1">
            <a:spLocks noGrp="1"/>
          </p:cNvSpPr>
          <p:nvPr>
            <p:ph type="title"/>
          </p:nvPr>
        </p:nvSpPr>
        <p:spPr>
          <a:xfrm>
            <a:off x="1141411" y="1600200"/>
            <a:ext cx="5334001" cy="1371600"/>
          </a:xfrm>
          <a:prstGeom prst="rect">
            <a:avLst/>
          </a:prstGeom>
          <a:noFill/>
          <a:ln>
            <a:noFill/>
          </a:ln>
        </p:spPr>
        <p:txBody>
          <a:bodyPr spcFirstLastPara="1" wrap="square" lIns="91425" tIns="45700" rIns="91425" bIns="45700" anchor="b" anchorCtr="0"/>
          <a:lstStyle>
            <a:lvl1pPr marR="0" lvl="0" algn="l">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27" name="Google Shape;327;p10"/>
          <p:cNvSpPr>
            <a:spLocks noGrp="1"/>
          </p:cNvSpPr>
          <p:nvPr>
            <p:ph type="pic" idx="2"/>
          </p:nvPr>
        </p:nvSpPr>
        <p:spPr>
          <a:xfrm>
            <a:off x="7433733" y="-18288"/>
            <a:ext cx="3276599" cy="6903720"/>
          </a:xfrm>
          <a:prstGeom prst="rect">
            <a:avLst/>
          </a:prstGeom>
          <a:noFill/>
          <a:ln w="38100" cap="flat" cmpd="sng">
            <a:solidFill>
              <a:schemeClr val="dk2"/>
            </a:solidFill>
            <a:prstDash val="solid"/>
            <a:round/>
            <a:headEnd type="none" w="sm" len="sm"/>
            <a:tailEnd type="none" w="sm" len="sm"/>
          </a:ln>
        </p:spPr>
        <p:txBody>
          <a:bodyPr spcFirstLastPara="1" wrap="square" lIns="91425" tIns="45700" rIns="91425" bIns="45700" anchor="t" anchorCtr="0"/>
          <a:lstStyle>
            <a:lvl1pPr marR="0" lvl="0" algn="ctr" rtl="0">
              <a:lnSpc>
                <a:spcPct val="100000"/>
              </a:lnSpc>
              <a:spcBef>
                <a:spcPts val="32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9pPr>
          </a:lstStyle>
          <a:p>
            <a:endParaRPr/>
          </a:p>
        </p:txBody>
      </p:sp>
      <p:sp>
        <p:nvSpPr>
          <p:cNvPr id="328" name="Google Shape;328;p10"/>
          <p:cNvSpPr txBox="1">
            <a:spLocks noGrp="1"/>
          </p:cNvSpPr>
          <p:nvPr>
            <p:ph type="body" idx="1"/>
          </p:nvPr>
        </p:nvSpPr>
        <p:spPr>
          <a:xfrm>
            <a:off x="1141411" y="2971800"/>
            <a:ext cx="5334001" cy="1828800"/>
          </a:xfrm>
          <a:prstGeom prst="rect">
            <a:avLst/>
          </a:prstGeom>
          <a:noFill/>
          <a:ln>
            <a:noFill/>
          </a:ln>
        </p:spPr>
        <p:txBody>
          <a:bodyPr spcFirstLastPara="1" wrap="square" lIns="91425" tIns="45700" rIns="91425" bIns="45700" anchor="ctr" anchorCtr="0"/>
          <a:lstStyle>
            <a:lvl1pPr marL="457200" marR="0" lvl="0" indent="-228600" algn="l">
              <a:lnSpc>
                <a:spcPct val="100000"/>
              </a:lnSpc>
              <a:spcBef>
                <a:spcPts val="360"/>
              </a:spcBef>
              <a:spcAft>
                <a:spcPts val="0"/>
              </a:spcAft>
              <a:buClr>
                <a:schemeClr val="accent1"/>
              </a:buClr>
              <a:buSzPts val="1800"/>
              <a:buFont typeface="Arial"/>
              <a:buNone/>
              <a:defRPr sz="18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200"/>
              <a:buFont typeface="Arial"/>
              <a:buNone/>
              <a:defRPr sz="12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000"/>
              <a:buFont typeface="Arial"/>
              <a:buNone/>
              <a:defRPr sz="10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9pPr>
          </a:lstStyle>
          <a:p>
            <a:endParaRPr/>
          </a:p>
        </p:txBody>
      </p:sp>
      <p:sp>
        <p:nvSpPr>
          <p:cNvPr id="329" name="Google Shape;329;p10"/>
          <p:cNvSpPr txBox="1">
            <a:spLocks noGrp="1"/>
          </p:cNvSpPr>
          <p:nvPr>
            <p:ph type="dt" idx="10"/>
          </p:nvPr>
        </p:nvSpPr>
        <p:spPr>
          <a:xfrm>
            <a:off x="6399212" y="5883275"/>
            <a:ext cx="9144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30" name="Google Shape;330;p10"/>
          <p:cNvSpPr txBox="1">
            <a:spLocks noGrp="1"/>
          </p:cNvSpPr>
          <p:nvPr>
            <p:ph type="ftr" idx="11"/>
          </p:nvPr>
        </p:nvSpPr>
        <p:spPr>
          <a:xfrm>
            <a:off x="1141412" y="5883275"/>
            <a:ext cx="51054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31" name="Google Shape;331;p10"/>
          <p:cNvSpPr txBox="1">
            <a:spLocks noGrp="1"/>
          </p:cNvSpPr>
          <p:nvPr>
            <p:ph type="sldNum" idx="12"/>
          </p:nvPr>
        </p:nvSpPr>
        <p:spPr>
          <a:xfrm>
            <a:off x="10742612" y="5883275"/>
            <a:ext cx="3225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332"/>
        <p:cNvGrpSpPr/>
        <p:nvPr/>
      </p:nvGrpSpPr>
      <p:grpSpPr>
        <a:xfrm>
          <a:off x="0" y="0"/>
          <a:ext cx="0" cy="0"/>
          <a:chOff x="0" y="0"/>
          <a:chExt cx="0" cy="0"/>
        </a:xfrm>
      </p:grpSpPr>
      <p:sp>
        <p:nvSpPr>
          <p:cNvPr id="333" name="Google Shape;333;p11"/>
          <p:cNvSpPr txBox="1">
            <a:spLocks noGrp="1"/>
          </p:cNvSpPr>
          <p:nvPr>
            <p:ph type="title"/>
          </p:nvPr>
        </p:nvSpPr>
        <p:spPr>
          <a:xfrm>
            <a:off x="1141413" y="4732865"/>
            <a:ext cx="9906000" cy="566738"/>
          </a:xfrm>
          <a:prstGeom prst="rect">
            <a:avLst/>
          </a:prstGeom>
          <a:noFill/>
          <a:ln>
            <a:noFill/>
          </a:ln>
        </p:spPr>
        <p:txBody>
          <a:bodyPr spcFirstLastPara="1" wrap="square" lIns="91425" tIns="45700" rIns="91425" bIns="45700" anchor="b" anchorCtr="0"/>
          <a:lstStyle>
            <a:lvl1pPr marR="0" lvl="0" algn="l">
              <a:lnSpc>
                <a:spcPct val="100000"/>
              </a:lnSpc>
              <a:spcBef>
                <a:spcPts val="0"/>
              </a:spcBef>
              <a:spcAft>
                <a:spcPts val="0"/>
              </a:spcAft>
              <a:buClr>
                <a:schemeClr val="accent1"/>
              </a:buClr>
              <a:buSzPts val="2400"/>
              <a:buFont typeface="Century Gothic"/>
              <a:buNone/>
              <a:defRPr sz="24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2"/>
                </a:solidFill>
              </a:defRPr>
            </a:lvl2pPr>
            <a:lvl3pPr marR="0" lvl="2" algn="l">
              <a:lnSpc>
                <a:spcPct val="100000"/>
              </a:lnSpc>
              <a:spcBef>
                <a:spcPts val="0"/>
              </a:spcBef>
              <a:spcAft>
                <a:spcPts val="0"/>
              </a:spcAft>
              <a:buSzPts val="1400"/>
              <a:buNone/>
              <a:defRPr sz="1800" b="0" i="0" u="none" strike="noStrike" cap="none">
                <a:solidFill>
                  <a:schemeClr val="lt2"/>
                </a:solidFill>
              </a:defRPr>
            </a:lvl3pPr>
            <a:lvl4pPr marR="0" lvl="3" algn="l">
              <a:lnSpc>
                <a:spcPct val="100000"/>
              </a:lnSpc>
              <a:spcBef>
                <a:spcPts val="0"/>
              </a:spcBef>
              <a:spcAft>
                <a:spcPts val="0"/>
              </a:spcAft>
              <a:buSzPts val="1400"/>
              <a:buNone/>
              <a:defRPr sz="1800" b="0" i="0" u="none" strike="noStrike" cap="none">
                <a:solidFill>
                  <a:schemeClr val="lt2"/>
                </a:solidFill>
              </a:defRPr>
            </a:lvl4pPr>
            <a:lvl5pPr marR="0" lvl="4" algn="l">
              <a:lnSpc>
                <a:spcPct val="100000"/>
              </a:lnSpc>
              <a:spcBef>
                <a:spcPts val="0"/>
              </a:spcBef>
              <a:spcAft>
                <a:spcPts val="0"/>
              </a:spcAft>
              <a:buSzPts val="1400"/>
              <a:buNone/>
              <a:defRPr sz="1800" b="0" i="0" u="none" strike="noStrike" cap="none">
                <a:solidFill>
                  <a:schemeClr val="lt2"/>
                </a:solidFill>
              </a:defRPr>
            </a:lvl5pPr>
            <a:lvl6pPr marR="0" lvl="5" algn="l">
              <a:lnSpc>
                <a:spcPct val="100000"/>
              </a:lnSpc>
              <a:spcBef>
                <a:spcPts val="0"/>
              </a:spcBef>
              <a:spcAft>
                <a:spcPts val="0"/>
              </a:spcAft>
              <a:buSzPts val="1400"/>
              <a:buNone/>
              <a:defRPr sz="1800" b="0" i="0" u="none" strike="noStrike" cap="none">
                <a:solidFill>
                  <a:schemeClr val="lt2"/>
                </a:solidFill>
              </a:defRPr>
            </a:lvl6pPr>
            <a:lvl7pPr marR="0" lvl="6" algn="l">
              <a:lnSpc>
                <a:spcPct val="100000"/>
              </a:lnSpc>
              <a:spcBef>
                <a:spcPts val="0"/>
              </a:spcBef>
              <a:spcAft>
                <a:spcPts val="0"/>
              </a:spcAft>
              <a:buSzPts val="1400"/>
              <a:buNone/>
              <a:defRPr sz="1800" b="0" i="0" u="none" strike="noStrike" cap="none">
                <a:solidFill>
                  <a:schemeClr val="lt2"/>
                </a:solidFill>
              </a:defRPr>
            </a:lvl7pPr>
            <a:lvl8pPr marR="0" lvl="7" algn="l">
              <a:lnSpc>
                <a:spcPct val="100000"/>
              </a:lnSpc>
              <a:spcBef>
                <a:spcPts val="0"/>
              </a:spcBef>
              <a:spcAft>
                <a:spcPts val="0"/>
              </a:spcAft>
              <a:buSzPts val="1400"/>
              <a:buNone/>
              <a:defRPr sz="1800" b="0" i="0" u="none" strike="noStrike" cap="none">
                <a:solidFill>
                  <a:schemeClr val="lt2"/>
                </a:solidFill>
              </a:defRPr>
            </a:lvl8pPr>
            <a:lvl9pPr marR="0" lvl="8" algn="l">
              <a:lnSpc>
                <a:spcPct val="100000"/>
              </a:lnSpc>
              <a:spcBef>
                <a:spcPts val="0"/>
              </a:spcBef>
              <a:spcAft>
                <a:spcPts val="0"/>
              </a:spcAft>
              <a:buSzPts val="1400"/>
              <a:buNone/>
              <a:defRPr sz="1800" b="0" i="0" u="none" strike="noStrike" cap="none">
                <a:solidFill>
                  <a:schemeClr val="lt2"/>
                </a:solidFill>
              </a:defRPr>
            </a:lvl9pPr>
          </a:lstStyle>
          <a:p>
            <a:endParaRPr/>
          </a:p>
        </p:txBody>
      </p:sp>
      <p:sp>
        <p:nvSpPr>
          <p:cNvPr id="334" name="Google Shape;334;p11"/>
          <p:cNvSpPr>
            <a:spLocks noGrp="1"/>
          </p:cNvSpPr>
          <p:nvPr>
            <p:ph type="pic" idx="2"/>
          </p:nvPr>
        </p:nvSpPr>
        <p:spPr>
          <a:xfrm>
            <a:off x="1979612" y="932112"/>
            <a:ext cx="8225944" cy="3164976"/>
          </a:xfrm>
          <a:prstGeom prst="roundRect">
            <a:avLst>
              <a:gd name="adj" fmla="val 4380"/>
            </a:avLst>
          </a:prstGeom>
          <a:noFill/>
          <a:ln w="38100" cap="flat" cmpd="sng">
            <a:solidFill>
              <a:schemeClr val="dk2"/>
            </a:solidFill>
            <a:prstDash val="solid"/>
            <a:round/>
            <a:headEnd type="none" w="sm" len="sm"/>
            <a:tailEnd type="none" w="sm" len="sm"/>
          </a:ln>
        </p:spPr>
        <p:txBody>
          <a:bodyPr spcFirstLastPara="1" wrap="square" lIns="91425" tIns="45700" rIns="91425" bIns="45700" anchor="t" anchorCtr="0"/>
          <a:lstStyle>
            <a:lvl1pPr marR="0" lvl="0" algn="ctr" rtl="0">
              <a:lnSpc>
                <a:spcPct val="100000"/>
              </a:lnSpc>
              <a:spcBef>
                <a:spcPts val="32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600"/>
              <a:buFont typeface="Arial"/>
              <a:buNone/>
              <a:defRPr sz="1600" b="0" i="0" u="none" strike="noStrike" cap="small">
                <a:solidFill>
                  <a:schemeClr val="lt1"/>
                </a:solidFill>
                <a:latin typeface="Century Gothic"/>
                <a:ea typeface="Century Gothic"/>
                <a:cs typeface="Century Gothic"/>
                <a:sym typeface="Century Gothic"/>
              </a:defRPr>
            </a:lvl9pPr>
          </a:lstStyle>
          <a:p>
            <a:endParaRPr/>
          </a:p>
        </p:txBody>
      </p:sp>
      <p:sp>
        <p:nvSpPr>
          <p:cNvPr id="335" name="Google Shape;335;p11"/>
          <p:cNvSpPr txBox="1">
            <a:spLocks noGrp="1"/>
          </p:cNvSpPr>
          <p:nvPr>
            <p:ph type="body" idx="1"/>
          </p:nvPr>
        </p:nvSpPr>
        <p:spPr>
          <a:xfrm>
            <a:off x="1141413" y="5299603"/>
            <a:ext cx="9906000" cy="493712"/>
          </a:xfrm>
          <a:prstGeom prst="rect">
            <a:avLst/>
          </a:prstGeom>
          <a:noFill/>
          <a:ln>
            <a:noFill/>
          </a:ln>
        </p:spPr>
        <p:txBody>
          <a:bodyPr spcFirstLastPara="1" wrap="square" lIns="91425" tIns="45700" rIns="91425" bIns="45700" anchor="ctr" anchorCtr="0"/>
          <a:lstStyle>
            <a:lvl1pPr marL="457200" marR="0" lvl="0" indent="-228600" algn="l">
              <a:lnSpc>
                <a:spcPct val="100000"/>
              </a:lnSpc>
              <a:spcBef>
                <a:spcPts val="280"/>
              </a:spcBef>
              <a:spcAft>
                <a:spcPts val="0"/>
              </a:spcAft>
              <a:buClr>
                <a:schemeClr val="accent1"/>
              </a:buClr>
              <a:buSzPts val="1400"/>
              <a:buFont typeface="Arial"/>
              <a:buNone/>
              <a:defRPr sz="1400" b="0" i="0" u="none" strike="noStrike" cap="small">
                <a:solidFill>
                  <a:schemeClr val="lt1"/>
                </a:solidFill>
                <a:latin typeface="Century Gothic"/>
                <a:ea typeface="Century Gothic"/>
                <a:cs typeface="Century Gothic"/>
                <a:sym typeface="Century Gothic"/>
              </a:defRPr>
            </a:lvl1pPr>
            <a:lvl2pPr marL="914400" marR="0" lvl="1" indent="-228600" algn="l">
              <a:lnSpc>
                <a:spcPct val="100000"/>
              </a:lnSpc>
              <a:spcBef>
                <a:spcPts val="600"/>
              </a:spcBef>
              <a:spcAft>
                <a:spcPts val="0"/>
              </a:spcAft>
              <a:buClr>
                <a:schemeClr val="accent1"/>
              </a:buClr>
              <a:buSzPts val="1200"/>
              <a:buFont typeface="Arial"/>
              <a:buNone/>
              <a:defRPr sz="1200" b="0" i="0" u="none" strike="noStrike" cap="small">
                <a:solidFill>
                  <a:schemeClr val="lt1"/>
                </a:solidFill>
                <a:latin typeface="Century Gothic"/>
                <a:ea typeface="Century Gothic"/>
                <a:cs typeface="Century Gothic"/>
                <a:sym typeface="Century Gothic"/>
              </a:defRPr>
            </a:lvl2pPr>
            <a:lvl3pPr marL="1371600" marR="0" lvl="2" indent="-228600" algn="l">
              <a:lnSpc>
                <a:spcPct val="100000"/>
              </a:lnSpc>
              <a:spcBef>
                <a:spcPts val="600"/>
              </a:spcBef>
              <a:spcAft>
                <a:spcPts val="0"/>
              </a:spcAft>
              <a:buClr>
                <a:schemeClr val="accent1"/>
              </a:buClr>
              <a:buSzPts val="1000"/>
              <a:buFont typeface="Arial"/>
              <a:buNone/>
              <a:defRPr sz="1000" b="0" i="0" u="none" strike="noStrike" cap="small">
                <a:solidFill>
                  <a:schemeClr val="lt1"/>
                </a:solidFill>
                <a:latin typeface="Century Gothic"/>
                <a:ea typeface="Century Gothic"/>
                <a:cs typeface="Century Gothic"/>
                <a:sym typeface="Century Gothic"/>
              </a:defRPr>
            </a:lvl3pPr>
            <a:lvl4pPr marL="1828800" marR="0" lvl="3"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4pPr>
            <a:lvl5pPr marL="2286000" marR="0" lvl="4"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5pPr>
            <a:lvl6pPr marL="2743200" marR="0" lvl="5"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6pPr>
            <a:lvl7pPr marL="3200400" marR="0" lvl="6"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7pPr>
            <a:lvl8pPr marL="3657600" marR="0" lvl="7" indent="-228600" algn="l">
              <a:lnSpc>
                <a:spcPct val="100000"/>
              </a:lnSpc>
              <a:spcBef>
                <a:spcPts val="600"/>
              </a:spcBef>
              <a:spcAft>
                <a:spcPts val="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8pPr>
            <a:lvl9pPr marL="4114800" marR="0" lvl="8" indent="-228600" algn="l">
              <a:lnSpc>
                <a:spcPct val="100000"/>
              </a:lnSpc>
              <a:spcBef>
                <a:spcPts val="600"/>
              </a:spcBef>
              <a:spcAft>
                <a:spcPts val="600"/>
              </a:spcAft>
              <a:buClr>
                <a:schemeClr val="accent1"/>
              </a:buClr>
              <a:buSzPts val="900"/>
              <a:buFont typeface="Arial"/>
              <a:buNone/>
              <a:defRPr sz="900" b="0" i="0" u="none" strike="noStrike" cap="small">
                <a:solidFill>
                  <a:schemeClr val="lt1"/>
                </a:solidFill>
                <a:latin typeface="Century Gothic"/>
                <a:ea typeface="Century Gothic"/>
                <a:cs typeface="Century Gothic"/>
                <a:sym typeface="Century Gothic"/>
              </a:defRPr>
            </a:lvl9pPr>
          </a:lstStyle>
          <a:p>
            <a:endParaRPr/>
          </a:p>
        </p:txBody>
      </p:sp>
      <p:sp>
        <p:nvSpPr>
          <p:cNvPr id="336" name="Google Shape;336;p11"/>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37" name="Google Shape;337;p11"/>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900" b="1" i="0">
                <a:solidFill>
                  <a:srgbClr val="BFBFBF"/>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a:lnSpc>
                <a:spcPct val="100000"/>
              </a:lnSpc>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38" name="Google Shape;338;p11"/>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lstStyle>
            <a:lvl1pPr marL="457200" marR="0" lvl="0" indent="-355600" algn="l" rtl="0">
              <a:lnSpc>
                <a:spcPct val="100000"/>
              </a:lnSpc>
              <a:spcBef>
                <a:spcPts val="400"/>
              </a:spcBef>
              <a:spcAft>
                <a:spcPts val="0"/>
              </a:spcAft>
              <a:buClr>
                <a:schemeClr val="accen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rtl="0">
              <a:lnSpc>
                <a:spcPct val="100000"/>
              </a:lnSpc>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rtl="0">
              <a:lnSpc>
                <a:spcPct val="100000"/>
              </a:lnSpc>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rtl="0">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rtl="0">
              <a:lnSpc>
                <a:spcPct val="100000"/>
              </a:lnSpc>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rgbClr val="000000"/>
              </a:buClr>
              <a:buSzPts val="1400"/>
              <a:buFont typeface="Arial"/>
              <a:buNone/>
              <a:defRPr sz="900" b="1" i="0" u="none" strike="noStrike" cap="none">
                <a:solidFill>
                  <a:srgbClr val="BFBFB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1" i="0" u="none" strike="noStrike" cap="none">
                <a:solidFill>
                  <a:srgbClr val="BFBFB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15" name="Google Shape;15;p1"/>
          <p:cNvGrpSpPr/>
          <p:nvPr/>
        </p:nvGrpSpPr>
        <p:grpSpPr>
          <a:xfrm>
            <a:off x="-1" y="-195943"/>
            <a:ext cx="12192002" cy="6858000"/>
            <a:chOff x="-1" y="0"/>
            <a:chExt cx="12192002" cy="6858000"/>
          </a:xfrm>
        </p:grpSpPr>
        <p:cxnSp>
          <p:nvCxnSpPr>
            <p:cNvPr id="16" name="Google Shape;16;p1"/>
            <p:cNvCxnSpPr/>
            <p:nvPr/>
          </p:nvCxnSpPr>
          <p:spPr>
            <a:xfrm>
              <a:off x="610194"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17" name="Google Shape;17;p1"/>
            <p:cNvCxnSpPr/>
            <p:nvPr/>
          </p:nvCxnSpPr>
          <p:spPr>
            <a:xfrm>
              <a:off x="1829332"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18" name="Google Shape;18;p1"/>
            <p:cNvCxnSpPr/>
            <p:nvPr/>
          </p:nvCxnSpPr>
          <p:spPr>
            <a:xfrm>
              <a:off x="3048470"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19" name="Google Shape;19;p1"/>
            <p:cNvCxnSpPr/>
            <p:nvPr/>
          </p:nvCxnSpPr>
          <p:spPr>
            <a:xfrm>
              <a:off x="4267608"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0" name="Google Shape;20;p1"/>
            <p:cNvCxnSpPr/>
            <p:nvPr/>
          </p:nvCxnSpPr>
          <p:spPr>
            <a:xfrm>
              <a:off x="5486746"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1" name="Google Shape;21;p1"/>
            <p:cNvCxnSpPr/>
            <p:nvPr/>
          </p:nvCxnSpPr>
          <p:spPr>
            <a:xfrm>
              <a:off x="6705884"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2" name="Google Shape;22;p1"/>
            <p:cNvCxnSpPr/>
            <p:nvPr/>
          </p:nvCxnSpPr>
          <p:spPr>
            <a:xfrm>
              <a:off x="7925022"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3" name="Google Shape;23;p1"/>
            <p:cNvCxnSpPr/>
            <p:nvPr/>
          </p:nvCxnSpPr>
          <p:spPr>
            <a:xfrm>
              <a:off x="9144160"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4" name="Google Shape;24;p1"/>
            <p:cNvCxnSpPr/>
            <p:nvPr/>
          </p:nvCxnSpPr>
          <p:spPr>
            <a:xfrm>
              <a:off x="10363298"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5" name="Google Shape;25;p1"/>
            <p:cNvCxnSpPr/>
            <p:nvPr/>
          </p:nvCxnSpPr>
          <p:spPr>
            <a:xfrm>
              <a:off x="11582436" y="0"/>
              <a:ext cx="0"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6" name="Google Shape;26;p1"/>
            <p:cNvCxnSpPr/>
            <p:nvPr/>
          </p:nvCxnSpPr>
          <p:spPr>
            <a:xfrm>
              <a:off x="2819" y="386485"/>
              <a:ext cx="12188952" cy="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7" name="Google Shape;27;p1"/>
            <p:cNvCxnSpPr/>
            <p:nvPr/>
          </p:nvCxnSpPr>
          <p:spPr>
            <a:xfrm>
              <a:off x="2819" y="1611181"/>
              <a:ext cx="12188952" cy="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8" name="Google Shape;28;p1"/>
            <p:cNvCxnSpPr/>
            <p:nvPr/>
          </p:nvCxnSpPr>
          <p:spPr>
            <a:xfrm>
              <a:off x="2819" y="2835877"/>
              <a:ext cx="12188952" cy="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29" name="Google Shape;29;p1"/>
            <p:cNvCxnSpPr/>
            <p:nvPr/>
          </p:nvCxnSpPr>
          <p:spPr>
            <a:xfrm>
              <a:off x="2819" y="4060573"/>
              <a:ext cx="12188952" cy="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30" name="Google Shape;30;p1"/>
            <p:cNvCxnSpPr/>
            <p:nvPr/>
          </p:nvCxnSpPr>
          <p:spPr>
            <a:xfrm>
              <a:off x="2819" y="5285269"/>
              <a:ext cx="12188952" cy="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31" name="Google Shape;31;p1"/>
            <p:cNvCxnSpPr/>
            <p:nvPr/>
          </p:nvCxnSpPr>
          <p:spPr>
            <a:xfrm>
              <a:off x="2819" y="6509965"/>
              <a:ext cx="12188952" cy="0"/>
            </a:xfrm>
            <a:prstGeom prst="straightConnector1">
              <a:avLst/>
            </a:prstGeom>
            <a:noFill/>
            <a:ln w="9525" cap="rnd" cmpd="sng">
              <a:solidFill>
                <a:schemeClr val="dk1">
                  <a:alpha val="24313"/>
                </a:schemeClr>
              </a:solidFill>
              <a:prstDash val="solid"/>
              <a:round/>
              <a:headEnd type="none" w="sm" len="sm"/>
              <a:tailEnd type="none" w="sm" len="sm"/>
            </a:ln>
          </p:spPr>
        </p:cxnSp>
        <p:grpSp>
          <p:nvGrpSpPr>
            <p:cNvPr id="32" name="Google Shape;32;p1"/>
            <p:cNvGrpSpPr/>
            <p:nvPr/>
          </p:nvGrpSpPr>
          <p:grpSpPr>
            <a:xfrm>
              <a:off x="-1" y="0"/>
              <a:ext cx="12192001" cy="6858000"/>
              <a:chOff x="-1" y="0"/>
              <a:chExt cx="12192001" cy="6858000"/>
            </a:xfrm>
          </p:grpSpPr>
          <p:cxnSp>
            <p:nvCxnSpPr>
              <p:cNvPr id="33" name="Google Shape;33;p1"/>
              <p:cNvCxnSpPr/>
              <p:nvPr/>
            </p:nvCxnSpPr>
            <p:spPr>
              <a:xfrm>
                <a:off x="225425"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34" name="Google Shape;34;p1"/>
              <p:cNvCxnSpPr/>
              <p:nvPr/>
            </p:nvCxnSpPr>
            <p:spPr>
              <a:xfrm>
                <a:off x="1449154"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35" name="Google Shape;35;p1"/>
              <p:cNvCxnSpPr/>
              <p:nvPr/>
            </p:nvCxnSpPr>
            <p:spPr>
              <a:xfrm>
                <a:off x="2665982"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36" name="Google Shape;36;p1"/>
              <p:cNvCxnSpPr/>
              <p:nvPr/>
            </p:nvCxnSpPr>
            <p:spPr>
              <a:xfrm>
                <a:off x="3885119"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37" name="Google Shape;37;p1"/>
              <p:cNvCxnSpPr/>
              <p:nvPr/>
            </p:nvCxnSpPr>
            <p:spPr>
              <a:xfrm>
                <a:off x="5106502"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grpSp>
            <p:nvGrpSpPr>
              <p:cNvPr id="38" name="Google Shape;38;p1"/>
              <p:cNvGrpSpPr/>
              <p:nvPr/>
            </p:nvGrpSpPr>
            <p:grpSpPr>
              <a:xfrm>
                <a:off x="6327885" y="0"/>
                <a:ext cx="5864115" cy="5898673"/>
                <a:chOff x="6327885" y="0"/>
                <a:chExt cx="5864115" cy="5898673"/>
              </a:xfrm>
            </p:grpSpPr>
            <p:cxnSp>
              <p:nvCxnSpPr>
                <p:cNvPr id="39" name="Google Shape;39;p1"/>
                <p:cNvCxnSpPr/>
                <p:nvPr/>
              </p:nvCxnSpPr>
              <p:spPr>
                <a:xfrm>
                  <a:off x="6327885" y="0"/>
                  <a:ext cx="5864115" cy="5898673"/>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40" name="Google Shape;40;p1"/>
                <p:cNvCxnSpPr/>
                <p:nvPr/>
              </p:nvCxnSpPr>
              <p:spPr>
                <a:xfrm>
                  <a:off x="7549268" y="0"/>
                  <a:ext cx="4642732" cy="4672425"/>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41" name="Google Shape;41;p1"/>
                <p:cNvCxnSpPr/>
                <p:nvPr/>
              </p:nvCxnSpPr>
              <p:spPr>
                <a:xfrm>
                  <a:off x="8772997" y="0"/>
                  <a:ext cx="3419003" cy="3456749"/>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42" name="Google Shape;42;p1"/>
                <p:cNvCxnSpPr/>
                <p:nvPr/>
              </p:nvCxnSpPr>
              <p:spPr>
                <a:xfrm>
                  <a:off x="9982200" y="0"/>
                  <a:ext cx="2209800" cy="2226469"/>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43" name="Google Shape;43;p1"/>
                <p:cNvCxnSpPr/>
                <p:nvPr/>
              </p:nvCxnSpPr>
              <p:spPr>
                <a:xfrm>
                  <a:off x="11199019" y="0"/>
                  <a:ext cx="992981" cy="1002506"/>
                </a:xfrm>
                <a:prstGeom prst="straightConnector1">
                  <a:avLst/>
                </a:prstGeom>
                <a:noFill/>
                <a:ln w="9525" cap="rnd" cmpd="sng">
                  <a:solidFill>
                    <a:schemeClr val="dk1">
                      <a:alpha val="24313"/>
                    </a:schemeClr>
                  </a:solidFill>
                  <a:prstDash val="solid"/>
                  <a:round/>
                  <a:headEnd type="none" w="sm" len="sm"/>
                  <a:tailEnd type="none" w="sm" len="sm"/>
                </a:ln>
              </p:spPr>
            </p:cxnSp>
          </p:grpSp>
          <p:cxnSp>
            <p:nvCxnSpPr>
              <p:cNvPr id="44" name="Google Shape;44;p1"/>
              <p:cNvCxnSpPr/>
              <p:nvPr/>
            </p:nvCxnSpPr>
            <p:spPr>
              <a:xfrm rot="10800000">
                <a:off x="-1" y="1012053"/>
                <a:ext cx="5828811" cy="5845945"/>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45" name="Google Shape;45;p1"/>
              <p:cNvCxnSpPr/>
              <p:nvPr/>
            </p:nvCxnSpPr>
            <p:spPr>
              <a:xfrm rot="10800000">
                <a:off x="-1" y="2227340"/>
                <a:ext cx="4614781" cy="4630658"/>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46" name="Google Shape;46;p1"/>
              <p:cNvCxnSpPr/>
              <p:nvPr/>
            </p:nvCxnSpPr>
            <p:spPr>
              <a:xfrm rot="10800000">
                <a:off x="-1" y="3432149"/>
                <a:ext cx="3398419" cy="3425849"/>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47" name="Google Shape;47;p1"/>
              <p:cNvCxnSpPr/>
              <p:nvPr/>
            </p:nvCxnSpPr>
            <p:spPr>
              <a:xfrm rot="10800000">
                <a:off x="-1" y="4651431"/>
                <a:ext cx="2196496" cy="2206567"/>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48" name="Google Shape;48;p1"/>
              <p:cNvCxnSpPr/>
              <p:nvPr/>
            </p:nvCxnSpPr>
            <p:spPr>
              <a:xfrm rot="10800000">
                <a:off x="-1" y="5864453"/>
                <a:ext cx="987003" cy="993545"/>
              </a:xfrm>
              <a:prstGeom prst="straightConnector1">
                <a:avLst/>
              </a:prstGeom>
              <a:noFill/>
              <a:ln w="9525" cap="rnd" cmpd="sng">
                <a:solidFill>
                  <a:schemeClr val="dk1">
                    <a:alpha val="24313"/>
                  </a:schemeClr>
                </a:solidFill>
                <a:prstDash val="solid"/>
                <a:round/>
                <a:headEnd type="none" w="sm" len="sm"/>
                <a:tailEnd type="none" w="sm" len="sm"/>
              </a:ln>
            </p:spPr>
          </p:cxnSp>
        </p:grpSp>
        <p:grpSp>
          <p:nvGrpSpPr>
            <p:cNvPr id="49" name="Google Shape;49;p1"/>
            <p:cNvGrpSpPr/>
            <p:nvPr/>
          </p:nvGrpSpPr>
          <p:grpSpPr>
            <a:xfrm flipH="1">
              <a:off x="0" y="0"/>
              <a:ext cx="12192001" cy="6858000"/>
              <a:chOff x="-1" y="0"/>
              <a:chExt cx="12192001" cy="6858000"/>
            </a:xfrm>
          </p:grpSpPr>
          <p:cxnSp>
            <p:nvCxnSpPr>
              <p:cNvPr id="50" name="Google Shape;50;p1"/>
              <p:cNvCxnSpPr/>
              <p:nvPr/>
            </p:nvCxnSpPr>
            <p:spPr>
              <a:xfrm>
                <a:off x="225425"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51" name="Google Shape;51;p1"/>
              <p:cNvCxnSpPr/>
              <p:nvPr/>
            </p:nvCxnSpPr>
            <p:spPr>
              <a:xfrm>
                <a:off x="1449154"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52" name="Google Shape;52;p1"/>
              <p:cNvCxnSpPr/>
              <p:nvPr/>
            </p:nvCxnSpPr>
            <p:spPr>
              <a:xfrm>
                <a:off x="2665982"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53" name="Google Shape;53;p1"/>
              <p:cNvCxnSpPr/>
              <p:nvPr/>
            </p:nvCxnSpPr>
            <p:spPr>
              <a:xfrm>
                <a:off x="3885119"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54" name="Google Shape;54;p1"/>
              <p:cNvCxnSpPr/>
              <p:nvPr/>
            </p:nvCxnSpPr>
            <p:spPr>
              <a:xfrm>
                <a:off x="5106502" y="0"/>
                <a:ext cx="6815931" cy="6858000"/>
              </a:xfrm>
              <a:prstGeom prst="straightConnector1">
                <a:avLst/>
              </a:prstGeom>
              <a:noFill/>
              <a:ln w="9525" cap="rnd" cmpd="sng">
                <a:solidFill>
                  <a:schemeClr val="dk1">
                    <a:alpha val="24313"/>
                  </a:schemeClr>
                </a:solidFill>
                <a:prstDash val="solid"/>
                <a:round/>
                <a:headEnd type="none" w="sm" len="sm"/>
                <a:tailEnd type="none" w="sm" len="sm"/>
              </a:ln>
            </p:spPr>
          </p:cxnSp>
          <p:grpSp>
            <p:nvGrpSpPr>
              <p:cNvPr id="55" name="Google Shape;55;p1"/>
              <p:cNvGrpSpPr/>
              <p:nvPr/>
            </p:nvGrpSpPr>
            <p:grpSpPr>
              <a:xfrm>
                <a:off x="6327885" y="0"/>
                <a:ext cx="5864115" cy="5898673"/>
                <a:chOff x="6327885" y="0"/>
                <a:chExt cx="5864115" cy="5898673"/>
              </a:xfrm>
            </p:grpSpPr>
            <p:cxnSp>
              <p:nvCxnSpPr>
                <p:cNvPr id="56" name="Google Shape;56;p1"/>
                <p:cNvCxnSpPr/>
                <p:nvPr/>
              </p:nvCxnSpPr>
              <p:spPr>
                <a:xfrm>
                  <a:off x="6327885" y="0"/>
                  <a:ext cx="5864115" cy="5898673"/>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57" name="Google Shape;57;p1"/>
                <p:cNvCxnSpPr/>
                <p:nvPr/>
              </p:nvCxnSpPr>
              <p:spPr>
                <a:xfrm>
                  <a:off x="7549268" y="0"/>
                  <a:ext cx="4642732" cy="4672425"/>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58" name="Google Shape;58;p1"/>
                <p:cNvCxnSpPr/>
                <p:nvPr/>
              </p:nvCxnSpPr>
              <p:spPr>
                <a:xfrm>
                  <a:off x="8772997" y="0"/>
                  <a:ext cx="3419003" cy="3456749"/>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59" name="Google Shape;59;p1"/>
                <p:cNvCxnSpPr/>
                <p:nvPr/>
              </p:nvCxnSpPr>
              <p:spPr>
                <a:xfrm>
                  <a:off x="9982200" y="0"/>
                  <a:ext cx="2209800" cy="2226469"/>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60" name="Google Shape;60;p1"/>
                <p:cNvCxnSpPr/>
                <p:nvPr/>
              </p:nvCxnSpPr>
              <p:spPr>
                <a:xfrm>
                  <a:off x="11199019" y="0"/>
                  <a:ext cx="992981" cy="1002506"/>
                </a:xfrm>
                <a:prstGeom prst="straightConnector1">
                  <a:avLst/>
                </a:prstGeom>
                <a:noFill/>
                <a:ln w="9525" cap="rnd" cmpd="sng">
                  <a:solidFill>
                    <a:schemeClr val="dk1">
                      <a:alpha val="24313"/>
                    </a:schemeClr>
                  </a:solidFill>
                  <a:prstDash val="solid"/>
                  <a:round/>
                  <a:headEnd type="none" w="sm" len="sm"/>
                  <a:tailEnd type="none" w="sm" len="sm"/>
                </a:ln>
              </p:spPr>
            </p:cxnSp>
          </p:grpSp>
          <p:cxnSp>
            <p:nvCxnSpPr>
              <p:cNvPr id="61" name="Google Shape;61;p1"/>
              <p:cNvCxnSpPr/>
              <p:nvPr/>
            </p:nvCxnSpPr>
            <p:spPr>
              <a:xfrm rot="10800000">
                <a:off x="-1" y="1012053"/>
                <a:ext cx="5828811" cy="5845945"/>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62" name="Google Shape;62;p1"/>
              <p:cNvCxnSpPr/>
              <p:nvPr/>
            </p:nvCxnSpPr>
            <p:spPr>
              <a:xfrm rot="10800000">
                <a:off x="-1" y="2227340"/>
                <a:ext cx="4614781" cy="4630658"/>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63" name="Google Shape;63;p1"/>
              <p:cNvCxnSpPr/>
              <p:nvPr/>
            </p:nvCxnSpPr>
            <p:spPr>
              <a:xfrm rot="10800000">
                <a:off x="-1" y="3432149"/>
                <a:ext cx="3398419" cy="3425849"/>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64" name="Google Shape;64;p1"/>
              <p:cNvCxnSpPr/>
              <p:nvPr/>
            </p:nvCxnSpPr>
            <p:spPr>
              <a:xfrm rot="10800000">
                <a:off x="-1" y="4651431"/>
                <a:ext cx="2196496" cy="2206567"/>
              </a:xfrm>
              <a:prstGeom prst="straightConnector1">
                <a:avLst/>
              </a:prstGeom>
              <a:noFill/>
              <a:ln w="9525" cap="rnd" cmpd="sng">
                <a:solidFill>
                  <a:schemeClr val="dk1">
                    <a:alpha val="24313"/>
                  </a:schemeClr>
                </a:solidFill>
                <a:prstDash val="solid"/>
                <a:round/>
                <a:headEnd type="none" w="sm" len="sm"/>
                <a:tailEnd type="none" w="sm" len="sm"/>
              </a:ln>
            </p:spPr>
          </p:cxnSp>
          <p:cxnSp>
            <p:nvCxnSpPr>
              <p:cNvPr id="65" name="Google Shape;65;p1"/>
              <p:cNvCxnSpPr/>
              <p:nvPr/>
            </p:nvCxnSpPr>
            <p:spPr>
              <a:xfrm rot="10800000">
                <a:off x="-1" y="5864453"/>
                <a:ext cx="987003" cy="993545"/>
              </a:xfrm>
              <a:prstGeom prst="straightConnector1">
                <a:avLst/>
              </a:prstGeom>
              <a:noFill/>
              <a:ln w="9525" cap="rnd" cmpd="sng">
                <a:solidFill>
                  <a:schemeClr val="dk1">
                    <a:alpha val="24313"/>
                  </a:schemeClr>
                </a:solidFill>
                <a:prstDash val="solid"/>
                <a:round/>
                <a:headEnd type="none" w="sm" len="sm"/>
                <a:tailEnd type="none" w="sm" len="sm"/>
              </a:ln>
            </p:spPr>
          </p:cxnSp>
        </p:grpSp>
      </p:grpSp>
      <p:cxnSp>
        <p:nvCxnSpPr>
          <p:cNvPr id="66" name="Google Shape;66;p1"/>
          <p:cNvCxnSpPr/>
          <p:nvPr/>
        </p:nvCxnSpPr>
        <p:spPr>
          <a:xfrm>
            <a:off x="609600" y="6172200"/>
            <a:ext cx="10972800" cy="0"/>
          </a:xfrm>
          <a:prstGeom prst="straightConnector1">
            <a:avLst/>
          </a:prstGeom>
          <a:noFill/>
          <a:ln w="12700" cap="flat" cmpd="sng">
            <a:solidFill>
              <a:srgbClr val="BFBF00"/>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mailto:gdustin@blm.gov" TargetMode="External"/><Relationship Id="rId7" Type="http://schemas.openxmlformats.org/officeDocument/2006/relationships/hyperlink" Target="https://sites.google.com/a/firenet.gov/interagency-fire-ua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sites.google.com/a/firenet.gov/blm-uas/" TargetMode="External"/><Relationship Id="rId4" Type="http://schemas.openxmlformats.org/officeDocument/2006/relationships/hyperlink" Target="mailto:dirk.giles@usd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drive.google.com/open?id=1VvMPcH9qG_k_1CzXu0IeBPYXVTCYKXTX" TargetMode="External"/><Relationship Id="rId7" Type="http://schemas.openxmlformats.org/officeDocument/2006/relationships/hyperlink" Target="https://drive.google.com/file/d/1mwDIXGv7Ff6KCP8royfbYZDW8pMTn6CQ/view?usp=sharin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hyperlink" Target="https://drive.google.com/file/d/1eWg-8lJk69qclHfaA5_lNDWR96ELS8lv/view?usp=sharing"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9"/>
          <p:cNvSpPr txBox="1">
            <a:spLocks noGrp="1"/>
          </p:cNvSpPr>
          <p:nvPr>
            <p:ph type="ctrTitle"/>
          </p:nvPr>
        </p:nvSpPr>
        <p:spPr>
          <a:xfrm>
            <a:off x="1364184" y="4308229"/>
            <a:ext cx="9604310" cy="93006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4400"/>
              <a:buFont typeface="Century Gothic"/>
              <a:buNone/>
            </a:pPr>
            <a:r>
              <a:rPr lang="en-US" sz="4400" b="0" i="0" u="none" strike="noStrike" cap="none">
                <a:solidFill>
                  <a:schemeClr val="accent1"/>
                </a:solidFill>
                <a:latin typeface="Century Gothic"/>
                <a:ea typeface="Century Gothic"/>
                <a:cs typeface="Century Gothic"/>
                <a:sym typeface="Century Gothic"/>
              </a:rPr>
              <a:t>INTERAGENCY FIRE OPERATIONS</a:t>
            </a:r>
            <a:endParaRPr sz="4400" b="0" i="0" u="none" strike="noStrike" cap="none">
              <a:solidFill>
                <a:schemeClr val="accent1"/>
              </a:solidFill>
              <a:latin typeface="Century Gothic"/>
              <a:ea typeface="Century Gothic"/>
              <a:cs typeface="Century Gothic"/>
              <a:sym typeface="Century Gothic"/>
            </a:endParaRPr>
          </a:p>
        </p:txBody>
      </p:sp>
      <p:sp>
        <p:nvSpPr>
          <p:cNvPr id="394" name="Google Shape;394;p19"/>
          <p:cNvSpPr txBox="1">
            <a:spLocks noGrp="1"/>
          </p:cNvSpPr>
          <p:nvPr>
            <p:ph type="subTitle" idx="1"/>
          </p:nvPr>
        </p:nvSpPr>
        <p:spPr>
          <a:xfrm>
            <a:off x="1751012" y="3886200"/>
            <a:ext cx="8676222" cy="1905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2800"/>
              <a:buFont typeface="Arial"/>
              <a:buNone/>
            </a:pPr>
            <a:r>
              <a:rPr lang="en-US" sz="2800" dirty="0" smtClean="0"/>
              <a:t>2019</a:t>
            </a:r>
            <a:endParaRPr sz="2800" b="0" i="0" u="none" strike="noStrike" cap="small" dirty="0">
              <a:solidFill>
                <a:schemeClr val="lt1"/>
              </a:solidFill>
              <a:latin typeface="Century Gothic"/>
              <a:ea typeface="Century Gothic"/>
              <a:cs typeface="Century Gothic"/>
              <a:sym typeface="Century Gothic"/>
            </a:endParaRPr>
          </a:p>
        </p:txBody>
      </p:sp>
      <p:pic>
        <p:nvPicPr>
          <p:cNvPr id="395" name="Google Shape;395;p19"/>
          <p:cNvPicPr preferRelativeResize="0"/>
          <p:nvPr/>
        </p:nvPicPr>
        <p:blipFill rotWithShape="1">
          <a:blip r:embed="rId3">
            <a:alphaModFix/>
          </a:blip>
          <a:srcRect/>
          <a:stretch/>
        </p:blipFill>
        <p:spPr>
          <a:xfrm>
            <a:off x="587251" y="498647"/>
            <a:ext cx="11003744" cy="30358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1"/>
          <p:cNvSpPr txBox="1">
            <a:spLocks noGrp="1"/>
          </p:cNvSpPr>
          <p:nvPr>
            <p:ph type="title"/>
          </p:nvPr>
        </p:nvSpPr>
        <p:spPr>
          <a:xfrm>
            <a:off x="614177" y="442546"/>
            <a:ext cx="10148622" cy="7668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a:solidFill>
                  <a:schemeClr val="accent1"/>
                </a:solidFill>
                <a:latin typeface="Century Gothic"/>
                <a:ea typeface="Century Gothic"/>
                <a:cs typeface="Century Gothic"/>
                <a:sym typeface="Century Gothic"/>
              </a:rPr>
              <a:t>FIRE QUALIFICATIONS UPDATE </a:t>
            </a:r>
            <a:endParaRPr sz="3200" b="0" i="0" u="none" strike="noStrike" cap="none">
              <a:solidFill>
                <a:schemeClr val="accent1"/>
              </a:solidFill>
              <a:latin typeface="Century Gothic"/>
              <a:ea typeface="Century Gothic"/>
              <a:cs typeface="Century Gothic"/>
              <a:sym typeface="Century Gothic"/>
            </a:endParaRPr>
          </a:p>
        </p:txBody>
      </p:sp>
      <p:sp>
        <p:nvSpPr>
          <p:cNvPr id="522" name="Google Shape;522;p31"/>
          <p:cNvSpPr txBox="1">
            <a:spLocks noGrp="1"/>
          </p:cNvSpPr>
          <p:nvPr>
            <p:ph type="body" idx="1"/>
          </p:nvPr>
        </p:nvSpPr>
        <p:spPr>
          <a:xfrm>
            <a:off x="789089" y="1299081"/>
            <a:ext cx="4588931" cy="57626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800"/>
              <a:buFont typeface="Arial"/>
              <a:buNone/>
            </a:pPr>
            <a:r>
              <a:rPr lang="en-US" sz="2800" b="0" i="0" u="none" strike="noStrike" cap="small">
                <a:solidFill>
                  <a:schemeClr val="lt1"/>
                </a:solidFill>
                <a:latin typeface="Century Gothic"/>
                <a:ea typeface="Century Gothic"/>
                <a:cs typeface="Century Gothic"/>
                <a:sym typeface="Century Gothic"/>
              </a:rPr>
              <a:t>Four nwcg fire positions  </a:t>
            </a:r>
            <a:endParaRPr sz="2800" b="0" i="0" u="none" strike="noStrike" cap="small">
              <a:solidFill>
                <a:schemeClr val="lt1"/>
              </a:solidFill>
              <a:latin typeface="Century Gothic"/>
              <a:ea typeface="Century Gothic"/>
              <a:cs typeface="Century Gothic"/>
              <a:sym typeface="Century Gothic"/>
            </a:endParaRPr>
          </a:p>
        </p:txBody>
      </p:sp>
      <p:sp>
        <p:nvSpPr>
          <p:cNvPr id="523" name="Google Shape;523;p31"/>
          <p:cNvSpPr txBox="1">
            <a:spLocks noGrp="1"/>
          </p:cNvSpPr>
          <p:nvPr>
            <p:ph type="body" idx="2"/>
          </p:nvPr>
        </p:nvSpPr>
        <p:spPr>
          <a:xfrm>
            <a:off x="634828" y="1903872"/>
            <a:ext cx="4876800" cy="2547937"/>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chemeClr val="accent1"/>
              </a:buClr>
              <a:buSzPts val="2400"/>
              <a:buFont typeface="Arial"/>
              <a:buChar char="•"/>
            </a:pPr>
            <a:r>
              <a:rPr lang="en-US" sz="2400" b="0" i="0" u="none" strike="noStrike" cap="small">
                <a:solidFill>
                  <a:schemeClr val="lt1"/>
                </a:solidFill>
                <a:latin typeface="Century Gothic"/>
                <a:ea typeface="Century Gothic"/>
                <a:cs typeface="Century Gothic"/>
                <a:sym typeface="Century Gothic"/>
              </a:rPr>
              <a:t>Remote Pilot (UASP)</a:t>
            </a:r>
            <a:endParaRPr sz="2400" b="0" i="0" u="none" strike="noStrike" cap="small">
              <a:solidFill>
                <a:schemeClr val="lt1"/>
              </a:solidFill>
              <a:latin typeface="Century Gothic"/>
              <a:ea typeface="Century Gothic"/>
              <a:cs typeface="Century Gothic"/>
              <a:sym typeface="Century Gothic"/>
            </a:endParaRPr>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a:solidFill>
                  <a:schemeClr val="lt1"/>
                </a:solidFill>
                <a:latin typeface="Century Gothic"/>
                <a:ea typeface="Century Gothic"/>
                <a:cs typeface="Century Gothic"/>
                <a:sym typeface="Century Gothic"/>
              </a:rPr>
              <a:t>Data Specialist (UASD)</a:t>
            </a:r>
            <a:endParaRPr sz="2400" b="0" i="0" u="none" strike="noStrike" cap="small">
              <a:solidFill>
                <a:schemeClr val="lt1"/>
              </a:solidFill>
              <a:latin typeface="Century Gothic"/>
              <a:ea typeface="Century Gothic"/>
              <a:cs typeface="Century Gothic"/>
              <a:sym typeface="Century Gothic"/>
            </a:endParaRPr>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a:solidFill>
                  <a:schemeClr val="lt1"/>
                </a:solidFill>
                <a:latin typeface="Century Gothic"/>
                <a:ea typeface="Century Gothic"/>
                <a:cs typeface="Century Gothic"/>
                <a:sym typeface="Century Gothic"/>
              </a:rPr>
              <a:t>Manager (UASM)</a:t>
            </a:r>
            <a:endParaRPr sz="2400" b="0" i="0" u="none" strike="noStrike" cap="small">
              <a:solidFill>
                <a:schemeClr val="lt1"/>
              </a:solidFill>
              <a:latin typeface="Century Gothic"/>
              <a:ea typeface="Century Gothic"/>
              <a:cs typeface="Century Gothic"/>
              <a:sym typeface="Century Gothic"/>
            </a:endParaRPr>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a:solidFill>
                  <a:schemeClr val="lt1"/>
                </a:solidFill>
                <a:latin typeface="Century Gothic"/>
                <a:ea typeface="Century Gothic"/>
                <a:cs typeface="Century Gothic"/>
                <a:sym typeface="Century Gothic"/>
              </a:rPr>
              <a:t>Module Leader (UASL)</a:t>
            </a:r>
            <a:endParaRPr/>
          </a:p>
        </p:txBody>
      </p:sp>
      <p:sp>
        <p:nvSpPr>
          <p:cNvPr id="524" name="Google Shape;524;p31"/>
          <p:cNvSpPr txBox="1">
            <a:spLocks noGrp="1"/>
          </p:cNvSpPr>
          <p:nvPr>
            <p:ph type="body" idx="2"/>
          </p:nvPr>
        </p:nvSpPr>
        <p:spPr>
          <a:xfrm>
            <a:off x="5786984" y="1903872"/>
            <a:ext cx="5940196" cy="2807603"/>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Fire Operations Guide (PMS-515)</a:t>
            </a:r>
            <a:endParaRPr dirty="0"/>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Position Task Book</a:t>
            </a:r>
            <a:endParaRPr sz="2400" b="0" i="0" u="none" strike="noStrike" cap="small" dirty="0">
              <a:solidFill>
                <a:schemeClr val="lt1"/>
              </a:solidFill>
              <a:latin typeface="Century Gothic"/>
              <a:ea typeface="Century Gothic"/>
              <a:cs typeface="Century Gothic"/>
              <a:sym typeface="Century Gothic"/>
            </a:endParaRPr>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Operational Training (S-373)</a:t>
            </a:r>
            <a:endParaRPr sz="2400" b="0" i="0" u="none" strike="noStrike" cap="small" dirty="0">
              <a:solidFill>
                <a:schemeClr val="lt1"/>
              </a:solidFill>
              <a:latin typeface="Century Gothic"/>
              <a:ea typeface="Century Gothic"/>
              <a:cs typeface="Century Gothic"/>
              <a:sym typeface="Century Gothic"/>
            </a:endParaRPr>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Refresher Training (RT-373)</a:t>
            </a:r>
            <a:endParaRPr dirty="0"/>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ROSS</a:t>
            </a:r>
            <a:endParaRPr dirty="0"/>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IQCS</a:t>
            </a:r>
            <a:endParaRPr dirty="0"/>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Historical Recognition</a:t>
            </a:r>
            <a:endParaRPr sz="2400" b="0" i="0" u="none" strike="noStrike" cap="small" dirty="0">
              <a:solidFill>
                <a:schemeClr val="lt1"/>
              </a:solidFill>
              <a:latin typeface="Century Gothic"/>
              <a:ea typeface="Century Gothic"/>
              <a:cs typeface="Century Gothic"/>
              <a:sym typeface="Century Gothic"/>
            </a:endParaRPr>
          </a:p>
        </p:txBody>
      </p:sp>
      <p:sp>
        <p:nvSpPr>
          <p:cNvPr id="525" name="Google Shape;525;p31"/>
          <p:cNvSpPr txBox="1">
            <a:spLocks noGrp="1"/>
          </p:cNvSpPr>
          <p:nvPr>
            <p:ph type="body" idx="1"/>
          </p:nvPr>
        </p:nvSpPr>
        <p:spPr>
          <a:xfrm>
            <a:off x="5797311" y="1288757"/>
            <a:ext cx="4588931" cy="57626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800"/>
              <a:buFont typeface="Arial"/>
              <a:buNone/>
            </a:pPr>
            <a:r>
              <a:rPr lang="en-US" sz="2800" b="0" i="0" u="none" strike="noStrike" cap="small">
                <a:solidFill>
                  <a:schemeClr val="lt1"/>
                </a:solidFill>
                <a:latin typeface="Century Gothic"/>
                <a:ea typeface="Century Gothic"/>
                <a:cs typeface="Century Gothic"/>
                <a:sym typeface="Century Gothic"/>
              </a:rPr>
              <a:t>Support Elements </a:t>
            </a:r>
            <a:endParaRPr sz="2800" b="0" i="0" u="none" strike="noStrike" cap="small">
              <a:solidFill>
                <a:schemeClr val="lt1"/>
              </a:solidFill>
              <a:latin typeface="Century Gothic"/>
              <a:ea typeface="Century Gothic"/>
              <a:cs typeface="Century Gothic"/>
              <a:sym typeface="Century Gothic"/>
            </a:endParaRPr>
          </a:p>
        </p:txBody>
      </p:sp>
      <p:pic>
        <p:nvPicPr>
          <p:cNvPr id="526" name="Google Shape;526;p31"/>
          <p:cNvPicPr preferRelativeResize="0"/>
          <p:nvPr/>
        </p:nvPicPr>
        <p:blipFill rotWithShape="1">
          <a:blip r:embed="rId3">
            <a:alphaModFix/>
          </a:blip>
          <a:srcRect/>
          <a:stretch/>
        </p:blipFill>
        <p:spPr>
          <a:xfrm>
            <a:off x="1163962" y="3967158"/>
            <a:ext cx="3821546" cy="218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0"/>
          <p:cNvSpPr txBox="1">
            <a:spLocks noGrp="1"/>
          </p:cNvSpPr>
          <p:nvPr>
            <p:ph type="title"/>
          </p:nvPr>
        </p:nvSpPr>
        <p:spPr>
          <a:xfrm>
            <a:off x="758112" y="451337"/>
            <a:ext cx="9905998" cy="7668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dirty="0" smtClean="0">
                <a:solidFill>
                  <a:schemeClr val="accent1"/>
                </a:solidFill>
                <a:latin typeface="Century Gothic"/>
                <a:ea typeface="Century Gothic"/>
                <a:cs typeface="Century Gothic"/>
                <a:sym typeface="Century Gothic"/>
              </a:rPr>
              <a:t>Planned Training</a:t>
            </a:r>
            <a:endParaRPr sz="3200" b="0" i="0" u="none" strike="noStrike" cap="none" dirty="0">
              <a:solidFill>
                <a:schemeClr val="accent1"/>
              </a:solidFill>
              <a:latin typeface="Century Gothic"/>
              <a:ea typeface="Century Gothic"/>
              <a:cs typeface="Century Gothic"/>
              <a:sym typeface="Century Gothic"/>
            </a:endParaRPr>
          </a:p>
        </p:txBody>
      </p:sp>
      <p:sp>
        <p:nvSpPr>
          <p:cNvPr id="512" name="Google Shape;512;p30"/>
          <p:cNvSpPr txBox="1">
            <a:spLocks noGrp="1"/>
          </p:cNvSpPr>
          <p:nvPr>
            <p:ph type="body" idx="1"/>
          </p:nvPr>
        </p:nvSpPr>
        <p:spPr>
          <a:xfrm>
            <a:off x="155276" y="1422975"/>
            <a:ext cx="5503652" cy="57626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800"/>
              <a:buFont typeface="Arial"/>
              <a:buNone/>
            </a:pPr>
            <a:r>
              <a:rPr lang="en-US" sz="2400" dirty="0"/>
              <a:t>8</a:t>
            </a:r>
            <a:r>
              <a:rPr lang="en-US" sz="2400" b="0" i="0" u="none" strike="noStrike" cap="small" dirty="0" smtClean="0">
                <a:solidFill>
                  <a:schemeClr val="lt1"/>
                </a:solidFill>
                <a:latin typeface="Century Gothic"/>
                <a:ea typeface="Century Gothic"/>
                <a:cs typeface="Century Gothic"/>
                <a:sym typeface="Century Gothic"/>
              </a:rPr>
              <a:t> </a:t>
            </a:r>
            <a:r>
              <a:rPr lang="en-US" sz="2400" b="0" i="0" u="none" strike="noStrike" cap="small" dirty="0">
                <a:solidFill>
                  <a:schemeClr val="lt1"/>
                </a:solidFill>
                <a:latin typeface="Century Gothic"/>
                <a:ea typeface="Century Gothic"/>
                <a:cs typeface="Century Gothic"/>
                <a:sym typeface="Century Gothic"/>
              </a:rPr>
              <a:t>weeks </a:t>
            </a:r>
            <a:r>
              <a:rPr lang="en-US" sz="2400" b="0" i="0" u="none" strike="noStrike" cap="small" dirty="0" smtClean="0">
                <a:solidFill>
                  <a:schemeClr val="lt1"/>
                </a:solidFill>
                <a:latin typeface="Century Gothic"/>
                <a:ea typeface="Century Gothic"/>
                <a:cs typeface="Century Gothic"/>
                <a:sym typeface="Century Gothic"/>
              </a:rPr>
              <a:t>of Classroom </a:t>
            </a:r>
            <a:r>
              <a:rPr lang="en-US" sz="2400" b="0" i="0" u="none" strike="noStrike" cap="small" dirty="0">
                <a:solidFill>
                  <a:schemeClr val="lt1"/>
                </a:solidFill>
                <a:latin typeface="Century Gothic"/>
                <a:ea typeface="Century Gothic"/>
                <a:cs typeface="Century Gothic"/>
                <a:sym typeface="Century Gothic"/>
              </a:rPr>
              <a:t>training</a:t>
            </a:r>
            <a:endParaRPr sz="2400" b="0" i="0" u="none" strike="noStrike" cap="small" dirty="0">
              <a:solidFill>
                <a:schemeClr val="lt1"/>
              </a:solidFill>
              <a:latin typeface="Century Gothic"/>
              <a:ea typeface="Century Gothic"/>
              <a:cs typeface="Century Gothic"/>
              <a:sym typeface="Century Gothic"/>
            </a:endParaRPr>
          </a:p>
        </p:txBody>
      </p:sp>
      <p:sp>
        <p:nvSpPr>
          <p:cNvPr id="513" name="Google Shape;513;p30"/>
          <p:cNvSpPr txBox="1">
            <a:spLocks noGrp="1"/>
          </p:cNvSpPr>
          <p:nvPr>
            <p:ph type="body" idx="2"/>
          </p:nvPr>
        </p:nvSpPr>
        <p:spPr>
          <a:xfrm>
            <a:off x="518746" y="2204013"/>
            <a:ext cx="5034316" cy="1315564"/>
          </a:xfrm>
          <a:prstGeom prst="rect">
            <a:avLst/>
          </a:prstGeom>
          <a:noFill/>
          <a:ln>
            <a:noFill/>
          </a:ln>
        </p:spPr>
        <p:txBody>
          <a:bodyPr spcFirstLastPara="1" wrap="square" lIns="91425" tIns="45700" rIns="91425" bIns="45700" anchor="t" anchorCtr="0">
            <a:noAutofit/>
          </a:bodyPr>
          <a:lstStyle/>
          <a:p>
            <a:pPr marL="742950" marR="0" lvl="1" indent="-285750" algn="l" rtl="0">
              <a:lnSpc>
                <a:spcPct val="80000"/>
              </a:lnSpc>
              <a:spcBef>
                <a:spcPts val="0"/>
              </a:spcBef>
              <a:spcAft>
                <a:spcPts val="0"/>
              </a:spcAft>
              <a:buClr>
                <a:schemeClr val="accent1"/>
              </a:buClr>
              <a:buSzPts val="1679"/>
              <a:buFont typeface="Arial"/>
              <a:buChar char="•"/>
            </a:pPr>
            <a:r>
              <a:rPr lang="en-US" sz="1679" b="0" i="0" u="none" strike="noStrike" cap="small" dirty="0">
                <a:solidFill>
                  <a:schemeClr val="lt1"/>
                </a:solidFill>
                <a:latin typeface="Century Gothic"/>
                <a:ea typeface="Century Gothic"/>
                <a:cs typeface="Century Gothic"/>
                <a:sym typeface="Century Gothic"/>
              </a:rPr>
              <a:t>UAS Remote </a:t>
            </a:r>
            <a:r>
              <a:rPr lang="en-US" sz="1679" b="0" i="0" u="none" strike="noStrike" cap="small" dirty="0" smtClean="0">
                <a:solidFill>
                  <a:schemeClr val="lt1"/>
                </a:solidFill>
                <a:latin typeface="Century Gothic"/>
                <a:ea typeface="Century Gothic"/>
                <a:cs typeface="Century Gothic"/>
                <a:sym typeface="Century Gothic"/>
              </a:rPr>
              <a:t>Pilot (A450) (2 Classes)</a:t>
            </a:r>
            <a:endParaRPr dirty="0"/>
          </a:p>
          <a:p>
            <a:pPr marL="742950" marR="0" lvl="1" indent="-285750" algn="l" rtl="0">
              <a:lnSpc>
                <a:spcPct val="80000"/>
              </a:lnSpc>
              <a:spcBef>
                <a:spcPts val="936"/>
              </a:spcBef>
              <a:spcAft>
                <a:spcPts val="0"/>
              </a:spcAft>
              <a:buClr>
                <a:schemeClr val="accent1"/>
              </a:buClr>
              <a:buSzPts val="1679"/>
              <a:buFont typeface="Arial"/>
              <a:buChar char="•"/>
            </a:pPr>
            <a:r>
              <a:rPr lang="en-US" sz="1679" b="0" i="0" u="none" strike="noStrike" cap="small" dirty="0">
                <a:solidFill>
                  <a:schemeClr val="lt1"/>
                </a:solidFill>
                <a:latin typeface="Century Gothic"/>
                <a:ea typeface="Century Gothic"/>
                <a:cs typeface="Century Gothic"/>
                <a:sym typeface="Century Gothic"/>
              </a:rPr>
              <a:t>Fire </a:t>
            </a:r>
            <a:r>
              <a:rPr lang="en-US" sz="1679" b="0" i="0" u="none" strike="noStrike" cap="small" dirty="0" smtClean="0">
                <a:solidFill>
                  <a:schemeClr val="lt1"/>
                </a:solidFill>
                <a:latin typeface="Century Gothic"/>
                <a:ea typeface="Century Gothic"/>
                <a:cs typeface="Century Gothic"/>
                <a:sym typeface="Century Gothic"/>
              </a:rPr>
              <a:t>operations (S373) (2 Classes)</a:t>
            </a:r>
            <a:endParaRPr dirty="0"/>
          </a:p>
          <a:p>
            <a:pPr marL="742950" marR="0" lvl="1" indent="-285750" algn="l" rtl="0">
              <a:lnSpc>
                <a:spcPct val="80000"/>
              </a:lnSpc>
              <a:spcBef>
                <a:spcPts val="936"/>
              </a:spcBef>
              <a:spcAft>
                <a:spcPts val="0"/>
              </a:spcAft>
              <a:buClr>
                <a:schemeClr val="accent1"/>
              </a:buClr>
              <a:buSzPts val="1679"/>
              <a:buFont typeface="Arial"/>
              <a:buChar char="•"/>
            </a:pPr>
            <a:r>
              <a:rPr lang="en-US" sz="1679" b="0" i="0" u="none" strike="noStrike" cap="small" dirty="0" smtClean="0">
                <a:solidFill>
                  <a:schemeClr val="lt1"/>
                </a:solidFill>
                <a:latin typeface="Century Gothic"/>
                <a:ea typeface="Century Gothic"/>
                <a:cs typeface="Century Gothic"/>
                <a:sym typeface="Century Gothic"/>
              </a:rPr>
              <a:t>Vendor </a:t>
            </a:r>
            <a:r>
              <a:rPr lang="en-US" sz="1679" b="0" i="0" u="none" strike="noStrike" cap="small" dirty="0">
                <a:solidFill>
                  <a:schemeClr val="lt1"/>
                </a:solidFill>
                <a:latin typeface="Century Gothic"/>
                <a:ea typeface="Century Gothic"/>
                <a:cs typeface="Century Gothic"/>
                <a:sym typeface="Century Gothic"/>
              </a:rPr>
              <a:t>Fire </a:t>
            </a:r>
            <a:r>
              <a:rPr lang="en-US" sz="1679" b="0" i="0" u="none" strike="noStrike" cap="small" dirty="0" smtClean="0">
                <a:solidFill>
                  <a:schemeClr val="lt1"/>
                </a:solidFill>
                <a:latin typeface="Century Gothic"/>
                <a:ea typeface="Century Gothic"/>
                <a:cs typeface="Century Gothic"/>
                <a:sym typeface="Century Gothic"/>
              </a:rPr>
              <a:t>operations (2 Classes)</a:t>
            </a:r>
          </a:p>
          <a:p>
            <a:pPr marL="742950" marR="0" lvl="1" indent="-285750" algn="l" rtl="0">
              <a:lnSpc>
                <a:spcPct val="80000"/>
              </a:lnSpc>
              <a:spcBef>
                <a:spcPts val="936"/>
              </a:spcBef>
              <a:spcAft>
                <a:spcPts val="0"/>
              </a:spcAft>
              <a:buClr>
                <a:schemeClr val="accent1"/>
              </a:buClr>
              <a:buSzPts val="1679"/>
              <a:buFont typeface="Arial"/>
              <a:buChar char="•"/>
            </a:pPr>
            <a:r>
              <a:rPr lang="en-US" sz="1679" dirty="0" smtClean="0"/>
              <a:t>Aerial Ignition</a:t>
            </a:r>
            <a:endParaRPr dirty="0"/>
          </a:p>
          <a:p>
            <a:pPr marL="742950" marR="0" lvl="1" indent="-285750" algn="l" rtl="0">
              <a:lnSpc>
                <a:spcPct val="80000"/>
              </a:lnSpc>
              <a:spcBef>
                <a:spcPts val="936"/>
              </a:spcBef>
              <a:spcAft>
                <a:spcPts val="0"/>
              </a:spcAft>
              <a:buClr>
                <a:schemeClr val="accent1"/>
              </a:buClr>
              <a:buSzPts val="1679"/>
              <a:buFont typeface="Arial"/>
              <a:buChar char="•"/>
            </a:pPr>
            <a:r>
              <a:rPr lang="en-US" sz="1679" b="0" i="0" u="none" strike="noStrike" cap="small" dirty="0">
                <a:solidFill>
                  <a:schemeClr val="lt1"/>
                </a:solidFill>
                <a:latin typeface="Century Gothic"/>
                <a:ea typeface="Century Gothic"/>
                <a:cs typeface="Century Gothic"/>
                <a:sym typeface="Century Gothic"/>
              </a:rPr>
              <a:t>Refresher </a:t>
            </a:r>
            <a:r>
              <a:rPr lang="en-US" sz="1679" b="0" i="0" u="none" strike="noStrike" cap="small" dirty="0" smtClean="0">
                <a:solidFill>
                  <a:schemeClr val="lt1"/>
                </a:solidFill>
                <a:latin typeface="Century Gothic"/>
                <a:ea typeface="Century Gothic"/>
                <a:cs typeface="Century Gothic"/>
                <a:sym typeface="Century Gothic"/>
              </a:rPr>
              <a:t>training (1 Class)</a:t>
            </a:r>
          </a:p>
          <a:p>
            <a:pPr marL="742950" marR="0" lvl="1" indent="-285750" algn="l" rtl="0">
              <a:lnSpc>
                <a:spcPct val="80000"/>
              </a:lnSpc>
              <a:spcBef>
                <a:spcPts val="936"/>
              </a:spcBef>
              <a:spcAft>
                <a:spcPts val="0"/>
              </a:spcAft>
              <a:buClr>
                <a:schemeClr val="accent1"/>
              </a:buClr>
              <a:buSzPts val="1679"/>
              <a:buFont typeface="Arial"/>
              <a:buChar char="•"/>
            </a:pPr>
            <a:endParaRPr lang="en-US" sz="1679" dirty="0" smtClean="0"/>
          </a:p>
          <a:p>
            <a:pPr marL="285750" indent="-285750">
              <a:lnSpc>
                <a:spcPct val="80000"/>
              </a:lnSpc>
              <a:spcBef>
                <a:spcPts val="936"/>
              </a:spcBef>
              <a:buSzPts val="1679"/>
              <a:buNone/>
            </a:pPr>
            <a:endParaRPr dirty="0"/>
          </a:p>
          <a:p>
            <a:pPr marL="457200" marR="0" lvl="1" indent="0" algn="l" rtl="0">
              <a:lnSpc>
                <a:spcPct val="80000"/>
              </a:lnSpc>
              <a:spcBef>
                <a:spcPts val="936"/>
              </a:spcBef>
              <a:spcAft>
                <a:spcPts val="0"/>
              </a:spcAft>
              <a:buClr>
                <a:schemeClr val="accent1"/>
              </a:buClr>
              <a:buSzPts val="1680"/>
              <a:buFont typeface="Arial"/>
              <a:buNone/>
            </a:pPr>
            <a:endParaRPr sz="1679" b="0" i="0" u="none" strike="noStrike" cap="small" dirty="0">
              <a:solidFill>
                <a:schemeClr val="lt1"/>
              </a:solidFill>
              <a:latin typeface="Century Gothic"/>
              <a:ea typeface="Century Gothic"/>
              <a:cs typeface="Century Gothic"/>
              <a:sym typeface="Century Gothic"/>
            </a:endParaRPr>
          </a:p>
          <a:p>
            <a:pPr marL="457200" marR="0" lvl="1" indent="0" algn="l" rtl="0">
              <a:lnSpc>
                <a:spcPct val="80000"/>
              </a:lnSpc>
              <a:spcBef>
                <a:spcPts val="1034"/>
              </a:spcBef>
              <a:spcAft>
                <a:spcPts val="0"/>
              </a:spcAft>
              <a:buClr>
                <a:schemeClr val="accent1"/>
              </a:buClr>
              <a:buSzPts val="2170"/>
              <a:buFont typeface="Arial"/>
              <a:buNone/>
            </a:pPr>
            <a:r>
              <a:rPr lang="en-US" sz="2170" b="1" i="0" u="none" strike="noStrike" cap="small" dirty="0" smtClean="0">
                <a:solidFill>
                  <a:schemeClr val="accent1"/>
                </a:solidFill>
                <a:latin typeface="Century Gothic"/>
                <a:ea typeface="Century Gothic"/>
                <a:cs typeface="Century Gothic"/>
                <a:sym typeface="Century Gothic"/>
              </a:rPr>
              <a:t> </a:t>
            </a:r>
            <a:endParaRPr sz="2170" b="1" i="0" u="none" strike="noStrike" cap="small" dirty="0">
              <a:solidFill>
                <a:schemeClr val="accent1"/>
              </a:solidFill>
              <a:latin typeface="Century Gothic"/>
              <a:ea typeface="Century Gothic"/>
              <a:cs typeface="Century Gothic"/>
              <a:sym typeface="Century Gothic"/>
            </a:endParaRPr>
          </a:p>
        </p:txBody>
      </p:sp>
      <p:pic>
        <p:nvPicPr>
          <p:cNvPr id="514" name="Google Shape;514;p30"/>
          <p:cNvPicPr preferRelativeResize="0">
            <a:picLocks noGrp="1"/>
          </p:cNvPicPr>
          <p:nvPr>
            <p:ph type="body" idx="4"/>
          </p:nvPr>
        </p:nvPicPr>
        <p:blipFill rotWithShape="1">
          <a:blip r:embed="rId3">
            <a:alphaModFix/>
          </a:blip>
          <a:srcRect/>
          <a:stretch/>
        </p:blipFill>
        <p:spPr>
          <a:xfrm>
            <a:off x="5634912" y="1542585"/>
            <a:ext cx="6338250" cy="3587687"/>
          </a:xfrm>
          <a:prstGeom prst="rect">
            <a:avLst/>
          </a:prstGeom>
          <a:noFill/>
          <a:ln>
            <a:noFill/>
          </a:ln>
        </p:spPr>
      </p:pic>
      <p:sp>
        <p:nvSpPr>
          <p:cNvPr id="515" name="Google Shape;515;p30"/>
          <p:cNvSpPr txBox="1"/>
          <p:nvPr/>
        </p:nvSpPr>
        <p:spPr>
          <a:xfrm>
            <a:off x="5634912" y="5064307"/>
            <a:ext cx="4800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smtClean="0">
                <a:solidFill>
                  <a:schemeClr val="accent1"/>
                </a:solidFill>
                <a:latin typeface="Century Gothic"/>
                <a:ea typeface="Century Gothic"/>
                <a:cs typeface="Century Gothic"/>
                <a:sym typeface="Century Gothic"/>
              </a:rPr>
              <a:t>Vendor </a:t>
            </a:r>
            <a:r>
              <a:rPr lang="en-US" sz="1400" b="0" i="1" u="none" strike="noStrike" cap="none" dirty="0">
                <a:solidFill>
                  <a:schemeClr val="accent1"/>
                </a:solidFill>
                <a:latin typeface="Century Gothic"/>
                <a:ea typeface="Century Gothic"/>
                <a:cs typeface="Century Gothic"/>
                <a:sym typeface="Century Gothic"/>
              </a:rPr>
              <a:t>training in Wendover, NV</a:t>
            </a:r>
            <a:endParaRPr sz="1400" b="0" i="1" u="none" strike="noStrike" cap="none" dirty="0">
              <a:solidFill>
                <a:schemeClr val="accent1"/>
              </a:solidFill>
              <a:latin typeface="Century Gothic"/>
              <a:ea typeface="Century Gothic"/>
              <a:cs typeface="Century Gothic"/>
              <a:sym typeface="Century Gothic"/>
            </a:endParaRPr>
          </a:p>
        </p:txBody>
      </p:sp>
      <p:sp>
        <p:nvSpPr>
          <p:cNvPr id="7" name="Google Shape;512;p30"/>
          <p:cNvSpPr txBox="1">
            <a:spLocks noGrp="1"/>
          </p:cNvSpPr>
          <p:nvPr>
            <p:ph type="body" idx="1"/>
          </p:nvPr>
        </p:nvSpPr>
        <p:spPr>
          <a:xfrm>
            <a:off x="155276" y="4154674"/>
            <a:ext cx="5503652" cy="576262"/>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800"/>
              <a:buFont typeface="Arial"/>
              <a:buNone/>
            </a:pPr>
            <a:r>
              <a:rPr lang="en-US" sz="2400" dirty="0" smtClean="0"/>
              <a:t>Incident Training</a:t>
            </a:r>
          </a:p>
          <a:p>
            <a:pPr marL="0" marR="0" lvl="0" indent="0" algn="l" rtl="0">
              <a:lnSpc>
                <a:spcPct val="100000"/>
              </a:lnSpc>
              <a:spcBef>
                <a:spcPts val="0"/>
              </a:spcBef>
              <a:spcAft>
                <a:spcPts val="0"/>
              </a:spcAft>
              <a:buClr>
                <a:schemeClr val="accent1"/>
              </a:buClr>
              <a:buSzPts val="2800"/>
              <a:buFont typeface="Arial"/>
              <a:buNone/>
            </a:pPr>
            <a:endParaRPr sz="2800" b="0" i="0" u="none" strike="noStrike" cap="small" dirty="0">
              <a:solidFill>
                <a:schemeClr val="lt1"/>
              </a:solidFill>
              <a:latin typeface="Century Gothic"/>
              <a:ea typeface="Century Gothic"/>
              <a:cs typeface="Century Gothic"/>
              <a:sym typeface="Century Gothic"/>
            </a:endParaRPr>
          </a:p>
        </p:txBody>
      </p:sp>
      <p:sp>
        <p:nvSpPr>
          <p:cNvPr id="8" name="Google Shape;513;p30"/>
          <p:cNvSpPr txBox="1">
            <a:spLocks noGrp="1"/>
          </p:cNvSpPr>
          <p:nvPr>
            <p:ph type="body" idx="2"/>
          </p:nvPr>
        </p:nvSpPr>
        <p:spPr>
          <a:xfrm>
            <a:off x="610761" y="4435379"/>
            <a:ext cx="5444982" cy="1315564"/>
          </a:xfrm>
          <a:prstGeom prst="rect">
            <a:avLst/>
          </a:prstGeom>
          <a:noFill/>
          <a:ln>
            <a:noFill/>
          </a:ln>
        </p:spPr>
        <p:txBody>
          <a:bodyPr spcFirstLastPara="1" wrap="square" lIns="91425" tIns="45700" rIns="91425" bIns="45700" anchor="t" anchorCtr="0">
            <a:noAutofit/>
          </a:bodyPr>
          <a:lstStyle/>
          <a:p>
            <a:pPr marL="742950" marR="0" lvl="1" indent="-285750" algn="l" rtl="0">
              <a:lnSpc>
                <a:spcPct val="80000"/>
              </a:lnSpc>
              <a:spcBef>
                <a:spcPts val="0"/>
              </a:spcBef>
              <a:spcAft>
                <a:spcPts val="0"/>
              </a:spcAft>
              <a:buClr>
                <a:schemeClr val="accent1"/>
              </a:buClr>
              <a:buSzPts val="1679"/>
              <a:buFont typeface="Arial"/>
              <a:buChar char="•"/>
            </a:pPr>
            <a:r>
              <a:rPr lang="en-US" sz="1679" b="0" i="0" u="none" strike="noStrike" cap="small" dirty="0" smtClean="0">
                <a:solidFill>
                  <a:schemeClr val="lt1"/>
                </a:solidFill>
                <a:latin typeface="Century Gothic"/>
                <a:ea typeface="Century Gothic"/>
                <a:cs typeface="Century Gothic"/>
                <a:sym typeface="Century Gothic"/>
              </a:rPr>
              <a:t>UASP</a:t>
            </a:r>
          </a:p>
          <a:p>
            <a:pPr marL="742950" marR="0" lvl="1" indent="-285750" algn="l" rtl="0">
              <a:lnSpc>
                <a:spcPct val="80000"/>
              </a:lnSpc>
              <a:spcBef>
                <a:spcPts val="0"/>
              </a:spcBef>
              <a:spcAft>
                <a:spcPts val="0"/>
              </a:spcAft>
              <a:buClr>
                <a:schemeClr val="accent1"/>
              </a:buClr>
              <a:buSzPts val="1679"/>
              <a:buFont typeface="Arial"/>
              <a:buChar char="•"/>
            </a:pPr>
            <a:r>
              <a:rPr lang="en-US" sz="1679" dirty="0" smtClean="0"/>
              <a:t>UASM</a:t>
            </a:r>
          </a:p>
          <a:p>
            <a:pPr marL="742950" marR="0" lvl="1" indent="-285750" algn="l" rtl="0">
              <a:lnSpc>
                <a:spcPct val="80000"/>
              </a:lnSpc>
              <a:spcBef>
                <a:spcPts val="0"/>
              </a:spcBef>
              <a:spcAft>
                <a:spcPts val="0"/>
              </a:spcAft>
              <a:buClr>
                <a:schemeClr val="accent1"/>
              </a:buClr>
              <a:buSzPts val="1679"/>
              <a:buFont typeface="Arial"/>
              <a:buChar char="•"/>
            </a:pPr>
            <a:r>
              <a:rPr lang="en-US" sz="1679" dirty="0" smtClean="0"/>
              <a:t>UASL</a:t>
            </a:r>
          </a:p>
          <a:p>
            <a:pPr marL="742950" marR="0" lvl="1" indent="-285750" algn="l" rtl="0">
              <a:lnSpc>
                <a:spcPct val="80000"/>
              </a:lnSpc>
              <a:spcBef>
                <a:spcPts val="0"/>
              </a:spcBef>
              <a:spcAft>
                <a:spcPts val="0"/>
              </a:spcAft>
              <a:buClr>
                <a:schemeClr val="accent1"/>
              </a:buClr>
              <a:buSzPts val="1679"/>
              <a:buFont typeface="Arial"/>
              <a:buChar char="•"/>
            </a:pPr>
            <a:r>
              <a:rPr lang="en-US" sz="1679" dirty="0" smtClean="0"/>
              <a:t>UASD</a:t>
            </a:r>
          </a:p>
          <a:p>
            <a:pPr marL="742950" marR="0" lvl="1" indent="-285750" algn="l" rtl="0">
              <a:lnSpc>
                <a:spcPct val="80000"/>
              </a:lnSpc>
              <a:spcBef>
                <a:spcPts val="0"/>
              </a:spcBef>
              <a:spcAft>
                <a:spcPts val="0"/>
              </a:spcAft>
              <a:buClr>
                <a:schemeClr val="accent1"/>
              </a:buClr>
              <a:buSzPts val="1679"/>
              <a:buFont typeface="Arial"/>
              <a:buChar char="•"/>
            </a:pPr>
            <a:r>
              <a:rPr lang="en-US" sz="1679" dirty="0" smtClean="0"/>
              <a:t>Aerial Ignition</a:t>
            </a:r>
          </a:p>
          <a:p>
            <a:pPr marL="742950" marR="0" lvl="1" indent="-285750" algn="l" rtl="0">
              <a:lnSpc>
                <a:spcPct val="80000"/>
              </a:lnSpc>
              <a:spcBef>
                <a:spcPts val="0"/>
              </a:spcBef>
              <a:spcAft>
                <a:spcPts val="0"/>
              </a:spcAft>
              <a:buClr>
                <a:schemeClr val="accent1"/>
              </a:buClr>
              <a:buSzPts val="1679"/>
              <a:buFont typeface="Arial"/>
              <a:buChar char="•"/>
            </a:pPr>
            <a:endParaRPr lang="en-US" sz="1679" dirty="0" smtClean="0"/>
          </a:p>
          <a:p>
            <a:pPr marL="285750" indent="-285750">
              <a:lnSpc>
                <a:spcPct val="80000"/>
              </a:lnSpc>
              <a:spcBef>
                <a:spcPts val="0"/>
              </a:spcBef>
              <a:buSzPts val="1679"/>
            </a:pPr>
            <a:r>
              <a:rPr lang="en-US" sz="2000" dirty="0" smtClean="0"/>
              <a:t>Anticipate trainee requests on every order</a:t>
            </a:r>
          </a:p>
          <a:p>
            <a:pPr marL="285750" indent="-285750">
              <a:lnSpc>
                <a:spcPct val="80000"/>
              </a:lnSpc>
              <a:spcBef>
                <a:spcPts val="936"/>
              </a:spcBef>
              <a:buSzPts val="1679"/>
              <a:buNone/>
            </a:pPr>
            <a:endParaRPr dirty="0"/>
          </a:p>
          <a:p>
            <a:pPr marL="457200" marR="0" lvl="1" indent="0" algn="l" rtl="0">
              <a:lnSpc>
                <a:spcPct val="80000"/>
              </a:lnSpc>
              <a:spcBef>
                <a:spcPts val="936"/>
              </a:spcBef>
              <a:spcAft>
                <a:spcPts val="0"/>
              </a:spcAft>
              <a:buClr>
                <a:schemeClr val="accent1"/>
              </a:buClr>
              <a:buSzPts val="1680"/>
              <a:buFont typeface="Arial"/>
              <a:buNone/>
            </a:pPr>
            <a:endParaRPr sz="1679" b="0" i="0" u="none" strike="noStrike" cap="small" dirty="0">
              <a:solidFill>
                <a:schemeClr val="lt1"/>
              </a:solidFill>
              <a:latin typeface="Century Gothic"/>
              <a:ea typeface="Century Gothic"/>
              <a:cs typeface="Century Gothic"/>
              <a:sym typeface="Century Gothic"/>
            </a:endParaRPr>
          </a:p>
          <a:p>
            <a:pPr marL="457200" marR="0" lvl="1" indent="0" algn="l" rtl="0">
              <a:lnSpc>
                <a:spcPct val="80000"/>
              </a:lnSpc>
              <a:spcBef>
                <a:spcPts val="1034"/>
              </a:spcBef>
              <a:spcAft>
                <a:spcPts val="0"/>
              </a:spcAft>
              <a:buClr>
                <a:schemeClr val="accent1"/>
              </a:buClr>
              <a:buSzPts val="2170"/>
              <a:buFont typeface="Arial"/>
              <a:buNone/>
            </a:pPr>
            <a:r>
              <a:rPr lang="en-US" sz="2170" b="1" i="0" u="none" strike="noStrike" cap="small" dirty="0" smtClean="0">
                <a:solidFill>
                  <a:schemeClr val="accent1"/>
                </a:solidFill>
                <a:latin typeface="Century Gothic"/>
                <a:ea typeface="Century Gothic"/>
                <a:cs typeface="Century Gothic"/>
                <a:sym typeface="Century Gothic"/>
              </a:rPr>
              <a:t> </a:t>
            </a:r>
            <a:endParaRPr sz="2170" b="1" i="0" u="none" strike="noStrike" cap="small" dirty="0">
              <a:solidFill>
                <a:schemeClr val="accen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3"/>
          <p:cNvSpPr txBox="1">
            <a:spLocks noGrp="1"/>
          </p:cNvSpPr>
          <p:nvPr>
            <p:ph type="title"/>
          </p:nvPr>
        </p:nvSpPr>
        <p:spPr>
          <a:xfrm>
            <a:off x="738712" y="372138"/>
            <a:ext cx="9905998" cy="110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dirty="0" smtClean="0">
                <a:solidFill>
                  <a:schemeClr val="accent1"/>
                </a:solidFill>
                <a:latin typeface="Century Gothic"/>
                <a:ea typeface="Century Gothic"/>
                <a:cs typeface="Century Gothic"/>
                <a:sym typeface="Century Gothic"/>
              </a:rPr>
              <a:t>Personnel (IQCS/ROSS)</a:t>
            </a:r>
            <a:endParaRPr sz="3200" b="0" i="0" u="none" strike="noStrike" cap="none" dirty="0">
              <a:solidFill>
                <a:schemeClr val="accent1"/>
              </a:solidFill>
              <a:latin typeface="Century Gothic"/>
              <a:ea typeface="Century Gothic"/>
              <a:cs typeface="Century Gothic"/>
              <a:sym typeface="Century Gothic"/>
            </a:endParaRPr>
          </a:p>
        </p:txBody>
      </p:sp>
      <p:sp>
        <p:nvSpPr>
          <p:cNvPr id="428" name="Google Shape;428;p23"/>
          <p:cNvSpPr txBox="1">
            <a:spLocks noGrp="1"/>
          </p:cNvSpPr>
          <p:nvPr>
            <p:ph type="body" idx="1"/>
          </p:nvPr>
        </p:nvSpPr>
        <p:spPr>
          <a:xfrm>
            <a:off x="576536" y="2398142"/>
            <a:ext cx="10499781" cy="3493699"/>
          </a:xfrm>
          <a:prstGeom prst="rect">
            <a:avLst/>
          </a:prstGeom>
          <a:noFill/>
          <a:ln>
            <a:noFill/>
          </a:ln>
        </p:spPr>
        <p:txBody>
          <a:bodyPr spcFirstLastPara="1" wrap="square" lIns="91425" tIns="45700" rIns="91425" bIns="45700" anchor="ctr" anchorCtr="0">
            <a:noAutofit/>
          </a:bodyPr>
          <a:lstStyle/>
          <a:p>
            <a:pPr marL="285750" indent="-285750">
              <a:spcBef>
                <a:spcPts val="0"/>
              </a:spcBef>
              <a:buSzPts val="2400"/>
            </a:pPr>
            <a:r>
              <a:rPr lang="en-US" sz="2400" b="0" i="0" u="none" strike="noStrike" cap="small" dirty="0" smtClean="0">
                <a:solidFill>
                  <a:schemeClr val="lt1"/>
                </a:solidFill>
                <a:latin typeface="Century Gothic"/>
                <a:ea typeface="Century Gothic"/>
                <a:cs typeface="Century Gothic"/>
                <a:sym typeface="Century Gothic"/>
              </a:rPr>
              <a:t>UASP – approx. 60 qualified and 20 trainees</a:t>
            </a:r>
          </a:p>
          <a:p>
            <a:pPr marL="285750" indent="-285750">
              <a:spcBef>
                <a:spcPts val="0"/>
              </a:spcBef>
              <a:buSzPts val="2400"/>
            </a:pPr>
            <a:r>
              <a:rPr lang="en-US" sz="2400" dirty="0" smtClean="0"/>
              <a:t>UASL – approx. 30 qualified and 50 trainees</a:t>
            </a:r>
          </a:p>
          <a:p>
            <a:pPr marL="285750" indent="-285750">
              <a:spcBef>
                <a:spcPts val="0"/>
              </a:spcBef>
              <a:buSzPts val="2400"/>
            </a:pPr>
            <a:r>
              <a:rPr lang="en-US" sz="2400" b="0" i="0" u="none" strike="noStrike" cap="small" dirty="0" smtClean="0">
                <a:solidFill>
                  <a:schemeClr val="lt1"/>
                </a:solidFill>
                <a:latin typeface="Century Gothic"/>
                <a:ea typeface="Century Gothic"/>
                <a:cs typeface="Century Gothic"/>
                <a:sym typeface="Century Gothic"/>
              </a:rPr>
              <a:t>UASD </a:t>
            </a:r>
            <a:r>
              <a:rPr lang="en-US" sz="2400" dirty="0" smtClean="0"/>
              <a:t>– approx. </a:t>
            </a:r>
            <a:r>
              <a:rPr lang="en-US" sz="2400" b="0" i="0" u="none" strike="noStrike" cap="small" dirty="0" smtClean="0">
                <a:solidFill>
                  <a:schemeClr val="lt1"/>
                </a:solidFill>
                <a:latin typeface="Century Gothic"/>
                <a:ea typeface="Century Gothic"/>
                <a:cs typeface="Century Gothic"/>
                <a:sym typeface="Century Gothic"/>
              </a:rPr>
              <a:t>6 qualified and 6 trainees</a:t>
            </a:r>
          </a:p>
          <a:p>
            <a:pPr marL="285750" indent="-285750">
              <a:spcBef>
                <a:spcPts val="0"/>
              </a:spcBef>
              <a:buSzPts val="2400"/>
            </a:pPr>
            <a:r>
              <a:rPr lang="en-US" sz="2400" dirty="0" smtClean="0"/>
              <a:t>UASM – approx. 6 qualified and 20 trainees</a:t>
            </a:r>
          </a:p>
          <a:p>
            <a:pPr marL="285750" indent="-285750">
              <a:spcBef>
                <a:spcPts val="0"/>
              </a:spcBef>
              <a:buSzPts val="2400"/>
            </a:pPr>
            <a:r>
              <a:rPr lang="en-US" sz="2400" b="0" i="0" u="none" strike="noStrike" cap="small" dirty="0" smtClean="0">
                <a:solidFill>
                  <a:schemeClr val="lt1"/>
                </a:solidFill>
                <a:latin typeface="Century Gothic"/>
                <a:ea typeface="Century Gothic"/>
                <a:cs typeface="Century Gothic"/>
                <a:sym typeface="Century Gothic"/>
              </a:rPr>
              <a:t>Aerial Ignition – approx 4 qualifies and 12 trainees</a:t>
            </a:r>
          </a:p>
          <a:p>
            <a:pPr marL="285750" indent="-285750">
              <a:spcBef>
                <a:spcPts val="0"/>
              </a:spcBef>
              <a:buSzPts val="2400"/>
            </a:pPr>
            <a:endParaRPr lang="en-US" sz="2400" dirty="0" smtClean="0"/>
          </a:p>
          <a:p>
            <a:pPr marL="285750" indent="-285750">
              <a:spcBef>
                <a:spcPts val="0"/>
              </a:spcBef>
              <a:buSzPts val="2400"/>
            </a:pPr>
            <a:r>
              <a:rPr lang="en-US" sz="2400" b="0" i="0" u="none" strike="noStrike" cap="small" dirty="0" smtClean="0">
                <a:solidFill>
                  <a:schemeClr val="accent1">
                    <a:lumMod val="60000"/>
                    <a:lumOff val="40000"/>
                  </a:schemeClr>
                </a:solidFill>
                <a:latin typeface="Century Gothic"/>
                <a:ea typeface="Century Gothic"/>
                <a:cs typeface="Century Gothic"/>
                <a:sym typeface="Century Gothic"/>
              </a:rPr>
              <a:t>All UAS positions are collateral</a:t>
            </a:r>
          </a:p>
          <a:p>
            <a:pPr marL="285750" indent="-285750">
              <a:spcBef>
                <a:spcPts val="0"/>
              </a:spcBef>
              <a:buSzPts val="2400"/>
            </a:pPr>
            <a:r>
              <a:rPr lang="en-US" sz="2400" dirty="0" smtClean="0">
                <a:solidFill>
                  <a:schemeClr val="accent1">
                    <a:lumMod val="60000"/>
                    <a:lumOff val="40000"/>
                  </a:schemeClr>
                </a:solidFill>
              </a:rPr>
              <a:t>High probability of unable to fill (UTF) orders</a:t>
            </a:r>
          </a:p>
          <a:p>
            <a:pPr marL="285750" indent="-285750">
              <a:spcBef>
                <a:spcPts val="0"/>
              </a:spcBef>
              <a:buSzPts val="2400"/>
            </a:pPr>
            <a:r>
              <a:rPr lang="en-US" sz="2400" b="0" i="0" u="none" strike="noStrike" cap="small" dirty="0" smtClean="0">
                <a:solidFill>
                  <a:schemeClr val="accent1">
                    <a:lumMod val="60000"/>
                    <a:lumOff val="40000"/>
                  </a:schemeClr>
                </a:solidFill>
                <a:latin typeface="Century Gothic"/>
                <a:ea typeface="Century Gothic"/>
                <a:cs typeface="Century Gothic"/>
                <a:sym typeface="Century Gothic"/>
              </a:rPr>
              <a:t>Focus is on filling </a:t>
            </a:r>
            <a:r>
              <a:rPr lang="en-US" sz="2400" b="0" i="0" u="none" strike="noStrike" cap="small" dirty="0" err="1" smtClean="0">
                <a:solidFill>
                  <a:schemeClr val="accent1">
                    <a:lumMod val="60000"/>
                    <a:lumOff val="40000"/>
                  </a:schemeClr>
                </a:solidFill>
                <a:latin typeface="Century Gothic"/>
                <a:ea typeface="Century Gothic"/>
                <a:cs typeface="Century Gothic"/>
                <a:sym typeface="Century Gothic"/>
              </a:rPr>
              <a:t>uasm</a:t>
            </a:r>
            <a:r>
              <a:rPr lang="en-US" sz="2400" b="0" i="0" u="none" strike="noStrike" cap="small" dirty="0" smtClean="0">
                <a:solidFill>
                  <a:schemeClr val="accent1">
                    <a:lumMod val="60000"/>
                    <a:lumOff val="40000"/>
                  </a:schemeClr>
                </a:solidFill>
                <a:latin typeface="Century Gothic"/>
                <a:ea typeface="Century Gothic"/>
                <a:cs typeface="Century Gothic"/>
                <a:sym typeface="Century Gothic"/>
              </a:rPr>
              <a:t> to support contract operations</a:t>
            </a:r>
          </a:p>
          <a:p>
            <a:pPr marL="285750" marR="0" lvl="0" indent="-285750" algn="l" rtl="0">
              <a:lnSpc>
                <a:spcPct val="100000"/>
              </a:lnSpc>
              <a:spcBef>
                <a:spcPts val="0"/>
              </a:spcBef>
              <a:spcAft>
                <a:spcPts val="0"/>
              </a:spcAft>
              <a:buClr>
                <a:schemeClr val="accent1"/>
              </a:buClr>
              <a:buSzPts val="2400"/>
              <a:buNone/>
            </a:pPr>
            <a:endParaRPr lang="en-US" sz="2400" b="0" i="0" u="none" strike="noStrike" cap="small" dirty="0" smtClean="0">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accent1"/>
              </a:buClr>
              <a:buSzPts val="2400"/>
              <a:buNone/>
            </a:pPr>
            <a:endParaRPr lang="en-US" sz="2400" dirty="0" smtClean="0"/>
          </a:p>
          <a:p>
            <a:pPr marL="285750" marR="0" lvl="0" indent="-285750" algn="l" rtl="0">
              <a:lnSpc>
                <a:spcPct val="100000"/>
              </a:lnSpc>
              <a:spcBef>
                <a:spcPts val="0"/>
              </a:spcBef>
              <a:spcAft>
                <a:spcPts val="0"/>
              </a:spcAft>
              <a:buClr>
                <a:schemeClr val="accent1"/>
              </a:buClr>
              <a:buSzPts val="2400"/>
              <a:buNone/>
            </a:pPr>
            <a:endParaRPr lang="en-US" sz="2400" b="0" i="0" u="none" strike="noStrike" cap="small" dirty="0" smtClean="0">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accent1"/>
              </a:buClr>
              <a:buSzPts val="2400"/>
              <a:buNone/>
            </a:pPr>
            <a:endParaRPr lang="en-US" sz="2400" b="0" i="0" u="none" strike="noStrike" cap="small" dirty="0" smtClean="0">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accent1"/>
              </a:buClr>
              <a:buSzPts val="2400"/>
              <a:buNone/>
            </a:pPr>
            <a:endParaRPr sz="2400" b="0" i="0" u="none" strike="noStrike" cap="small" dirty="0">
              <a:solidFill>
                <a:schemeClr val="lt1"/>
              </a:solidFill>
              <a:latin typeface="Century Gothic"/>
              <a:ea typeface="Century Gothic"/>
              <a:cs typeface="Century Gothic"/>
              <a:sym typeface="Century Gothic"/>
            </a:endParaRPr>
          </a:p>
          <a:p>
            <a:pPr marL="285750" marR="0" lvl="0" indent="-158750" algn="l" rtl="0">
              <a:lnSpc>
                <a:spcPct val="100000"/>
              </a:lnSpc>
              <a:spcBef>
                <a:spcPts val="1000"/>
              </a:spcBef>
              <a:spcAft>
                <a:spcPts val="0"/>
              </a:spcAft>
              <a:buClr>
                <a:schemeClr val="accent1"/>
              </a:buClr>
              <a:buSzPts val="2000"/>
              <a:buFont typeface="Arial"/>
              <a:buNone/>
            </a:pPr>
            <a:endParaRPr sz="2000" b="0" i="0" u="none" strike="noStrike" cap="small" dirty="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2"/>
          <p:cNvSpPr txBox="1">
            <a:spLocks noGrp="1"/>
          </p:cNvSpPr>
          <p:nvPr>
            <p:ph type="title"/>
          </p:nvPr>
        </p:nvSpPr>
        <p:spPr>
          <a:xfrm>
            <a:off x="738712" y="320516"/>
            <a:ext cx="9905998" cy="110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a:solidFill>
                  <a:schemeClr val="accent1"/>
                </a:solidFill>
                <a:latin typeface="Century Gothic"/>
                <a:ea typeface="Century Gothic"/>
                <a:cs typeface="Century Gothic"/>
                <a:sym typeface="Century Gothic"/>
              </a:rPr>
              <a:t>CHALLENGES</a:t>
            </a:r>
            <a:endParaRPr sz="3200" b="0" i="0" u="none" strike="noStrike" cap="none">
              <a:solidFill>
                <a:schemeClr val="accent1"/>
              </a:solidFill>
              <a:latin typeface="Century Gothic"/>
              <a:ea typeface="Century Gothic"/>
              <a:cs typeface="Century Gothic"/>
              <a:sym typeface="Century Gothic"/>
            </a:endParaRPr>
          </a:p>
        </p:txBody>
      </p:sp>
      <p:sp>
        <p:nvSpPr>
          <p:cNvPr id="533" name="Google Shape;533;p32"/>
          <p:cNvSpPr txBox="1">
            <a:spLocks noGrp="1"/>
          </p:cNvSpPr>
          <p:nvPr>
            <p:ph type="body" idx="1"/>
          </p:nvPr>
        </p:nvSpPr>
        <p:spPr>
          <a:xfrm>
            <a:off x="712469" y="1383324"/>
            <a:ext cx="11254947" cy="1395046"/>
          </a:xfrm>
          <a:prstGeom prst="rect">
            <a:avLst/>
          </a:prstGeom>
          <a:noFill/>
          <a:ln>
            <a:noFill/>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accent1"/>
              </a:buClr>
              <a:buSzPts val="2400"/>
              <a:buFont typeface="Arial"/>
              <a:buChar char="•"/>
            </a:pPr>
            <a:r>
              <a:rPr lang="en-US" sz="2400" b="1" i="0" u="none" strike="noStrike" cap="small">
                <a:solidFill>
                  <a:schemeClr val="lt1"/>
                </a:solidFill>
                <a:latin typeface="Century Gothic"/>
                <a:ea typeface="Century Gothic"/>
                <a:cs typeface="Century Gothic"/>
                <a:sym typeface="Century Gothic"/>
              </a:rPr>
              <a:t>Workforce</a:t>
            </a:r>
            <a:r>
              <a:rPr lang="en-US" sz="2400" b="0" i="0" u="none" strike="noStrike" cap="small">
                <a:solidFill>
                  <a:schemeClr val="lt1"/>
                </a:solidFill>
                <a:latin typeface="Century Gothic"/>
                <a:ea typeface="Century Gothic"/>
                <a:cs typeface="Century Gothic"/>
                <a:sym typeface="Century Gothic"/>
              </a:rPr>
              <a:t> – The curse of the collateral duty</a:t>
            </a:r>
            <a:endParaRPr/>
          </a:p>
          <a:p>
            <a:pPr marL="285750" marR="0" lvl="0" indent="-285750" algn="l" rtl="0">
              <a:lnSpc>
                <a:spcPct val="100000"/>
              </a:lnSpc>
              <a:spcBef>
                <a:spcPts val="1080"/>
              </a:spcBef>
              <a:spcAft>
                <a:spcPts val="0"/>
              </a:spcAft>
              <a:buClr>
                <a:schemeClr val="accent1"/>
              </a:buClr>
              <a:buSzPts val="2400"/>
              <a:buFont typeface="Arial"/>
              <a:buChar char="•"/>
            </a:pPr>
            <a:r>
              <a:rPr lang="en-US" sz="2400" b="1" i="0" u="none" strike="noStrike" cap="small">
                <a:solidFill>
                  <a:schemeClr val="lt1"/>
                </a:solidFill>
                <a:latin typeface="Century Gothic"/>
                <a:ea typeface="Century Gothic"/>
                <a:cs typeface="Century Gothic"/>
                <a:sym typeface="Century Gothic"/>
              </a:rPr>
              <a:t>Budget</a:t>
            </a:r>
            <a:r>
              <a:rPr lang="en-US" sz="2400" b="0" i="0" u="none" strike="noStrike" cap="small">
                <a:solidFill>
                  <a:schemeClr val="lt1"/>
                </a:solidFill>
                <a:latin typeface="Century Gothic"/>
                <a:ea typeface="Century Gothic"/>
                <a:cs typeface="Century Gothic"/>
                <a:sym typeface="Century Gothic"/>
              </a:rPr>
              <a:t> – the bulk of UAS program funding comes from soft $.</a:t>
            </a:r>
            <a:endParaRPr/>
          </a:p>
          <a:p>
            <a:pPr marL="285750" marR="0" lvl="0" indent="-285750" algn="l" rtl="0">
              <a:lnSpc>
                <a:spcPct val="100000"/>
              </a:lnSpc>
              <a:spcBef>
                <a:spcPts val="1080"/>
              </a:spcBef>
              <a:spcAft>
                <a:spcPts val="0"/>
              </a:spcAft>
              <a:buClr>
                <a:schemeClr val="accent1"/>
              </a:buClr>
              <a:buSzPts val="2400"/>
              <a:buFont typeface="Arial"/>
              <a:buChar char="•"/>
            </a:pPr>
            <a:r>
              <a:rPr lang="en-US" sz="2400" b="1" i="0" u="none" strike="noStrike" cap="small">
                <a:solidFill>
                  <a:schemeClr val="lt1"/>
                </a:solidFill>
                <a:latin typeface="Century Gothic"/>
                <a:ea typeface="Century Gothic"/>
                <a:cs typeface="Century Gothic"/>
                <a:sym typeface="Century Gothic"/>
              </a:rPr>
              <a:t>Information Sharing</a:t>
            </a:r>
            <a:r>
              <a:rPr lang="en-US" sz="2400" b="0" i="0" u="none" strike="noStrike" cap="small">
                <a:solidFill>
                  <a:schemeClr val="lt1"/>
                </a:solidFill>
                <a:latin typeface="Century Gothic"/>
                <a:ea typeface="Century Gothic"/>
                <a:cs typeface="Century Gothic"/>
                <a:sym typeface="Century Gothic"/>
              </a:rPr>
              <a:t> – Policy, training, Ordering, capabilities, sensors, etc.</a:t>
            </a:r>
            <a:endParaRPr sz="2400" b="0" i="0" u="none" strike="noStrike" cap="small">
              <a:solidFill>
                <a:schemeClr val="lt1"/>
              </a:solidFill>
              <a:latin typeface="Century Gothic"/>
              <a:ea typeface="Century Gothic"/>
              <a:cs typeface="Century Gothic"/>
              <a:sym typeface="Century Gothic"/>
            </a:endParaRPr>
          </a:p>
        </p:txBody>
      </p:sp>
      <p:pic>
        <p:nvPicPr>
          <p:cNvPr id="534" name="Google Shape;534;p32"/>
          <p:cNvPicPr preferRelativeResize="0"/>
          <p:nvPr/>
        </p:nvPicPr>
        <p:blipFill rotWithShape="1">
          <a:blip r:embed="rId3">
            <a:alphaModFix/>
          </a:blip>
          <a:srcRect/>
          <a:stretch/>
        </p:blipFill>
        <p:spPr>
          <a:xfrm>
            <a:off x="344536" y="3243231"/>
            <a:ext cx="11608601" cy="24765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3"/>
          <p:cNvSpPr txBox="1">
            <a:spLocks noGrp="1"/>
          </p:cNvSpPr>
          <p:nvPr>
            <p:ph type="title"/>
          </p:nvPr>
        </p:nvSpPr>
        <p:spPr>
          <a:xfrm>
            <a:off x="650631" y="240324"/>
            <a:ext cx="9905998" cy="13686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4000"/>
              <a:buFont typeface="Century Gothic"/>
              <a:buNone/>
            </a:pPr>
            <a:r>
              <a:rPr lang="en-US" sz="4000" b="0" i="0" u="none" strike="noStrike" cap="none" dirty="0">
                <a:solidFill>
                  <a:schemeClr val="accent1"/>
                </a:solidFill>
                <a:latin typeface="Century Gothic"/>
                <a:ea typeface="Century Gothic"/>
                <a:cs typeface="Century Gothic"/>
                <a:sym typeface="Century Gothic"/>
              </a:rPr>
              <a:t>2019 </a:t>
            </a:r>
            <a:r>
              <a:rPr lang="en-US" sz="4000" dirty="0" smtClean="0"/>
              <a:t>Talking Points</a:t>
            </a:r>
            <a:endParaRPr sz="4000" b="0" i="0" u="none" strike="noStrike" cap="none" dirty="0">
              <a:solidFill>
                <a:schemeClr val="accent1"/>
              </a:solidFill>
              <a:latin typeface="Century Gothic"/>
              <a:ea typeface="Century Gothic"/>
              <a:cs typeface="Century Gothic"/>
              <a:sym typeface="Century Gothic"/>
            </a:endParaRPr>
          </a:p>
        </p:txBody>
      </p:sp>
      <p:sp>
        <p:nvSpPr>
          <p:cNvPr id="541" name="Google Shape;541;p33"/>
          <p:cNvSpPr txBox="1">
            <a:spLocks noGrp="1"/>
          </p:cNvSpPr>
          <p:nvPr>
            <p:ph type="body" idx="1"/>
          </p:nvPr>
        </p:nvSpPr>
        <p:spPr>
          <a:xfrm>
            <a:off x="650631" y="1048400"/>
            <a:ext cx="11333283" cy="4975222"/>
          </a:xfrm>
          <a:prstGeom prst="rect">
            <a:avLst/>
          </a:prstGeom>
          <a:noFill/>
          <a:ln>
            <a:noFill/>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accent1"/>
              </a:buClr>
              <a:buSzPts val="2800"/>
              <a:buFont typeface="Arial"/>
              <a:buChar char="•"/>
            </a:pPr>
            <a:r>
              <a:rPr lang="en-US" sz="2800" b="0" i="0" u="none" strike="noStrike" cap="small" dirty="0">
                <a:solidFill>
                  <a:schemeClr val="lt1"/>
                </a:solidFill>
                <a:latin typeface="Century Gothic"/>
                <a:ea typeface="Century Gothic"/>
                <a:cs typeface="Century Gothic"/>
                <a:sym typeface="Century Gothic"/>
              </a:rPr>
              <a:t>Budget and </a:t>
            </a:r>
            <a:r>
              <a:rPr lang="en-US" sz="2800" i="0" u="none" strike="noStrike" cap="small" dirty="0">
                <a:solidFill>
                  <a:schemeClr val="lt1"/>
                </a:solidFill>
              </a:rPr>
              <a:t>workforce</a:t>
            </a:r>
            <a:r>
              <a:rPr lang="en-US" sz="2800" b="0" i="0" u="none" strike="noStrike" cap="small" dirty="0">
                <a:solidFill>
                  <a:schemeClr val="lt1"/>
                </a:solidFill>
                <a:latin typeface="Century Gothic"/>
                <a:ea typeface="Century Gothic"/>
                <a:cs typeface="Century Gothic"/>
                <a:sym typeface="Century Gothic"/>
              </a:rPr>
              <a:t> solutions</a:t>
            </a:r>
            <a:endParaRPr sz="2800" b="0" i="0" u="none" strike="noStrike" cap="small" dirty="0">
              <a:solidFill>
                <a:schemeClr val="lt1"/>
              </a:solidFill>
              <a:latin typeface="Century Gothic"/>
              <a:ea typeface="Century Gothic"/>
              <a:cs typeface="Century Gothic"/>
              <a:sym typeface="Century Gothic"/>
            </a:endParaRPr>
          </a:p>
          <a:p>
            <a:pPr marL="285750" marR="0" lvl="0" indent="-285750" algn="l" rtl="0">
              <a:lnSpc>
                <a:spcPct val="100000"/>
              </a:lnSpc>
              <a:spcBef>
                <a:spcPts val="1160"/>
              </a:spcBef>
              <a:spcAft>
                <a:spcPts val="0"/>
              </a:spcAft>
              <a:buClr>
                <a:schemeClr val="accent1"/>
              </a:buClr>
              <a:buSzPts val="2800"/>
              <a:buFont typeface="Arial"/>
              <a:buChar char="•"/>
            </a:pPr>
            <a:r>
              <a:rPr lang="en-US" sz="2800" b="0" i="0" u="none" strike="noStrike" cap="small" dirty="0">
                <a:solidFill>
                  <a:schemeClr val="lt1"/>
                </a:solidFill>
                <a:latin typeface="Century Gothic"/>
                <a:ea typeface="Century Gothic"/>
                <a:cs typeface="Century Gothic"/>
                <a:sym typeface="Century Gothic"/>
              </a:rPr>
              <a:t>Collaboration with USFS to build a Service First Fire UAS Program</a:t>
            </a:r>
            <a:endParaRPr dirty="0"/>
          </a:p>
          <a:p>
            <a:pPr marL="285750" marR="0" lvl="0" indent="-285750" algn="l" rtl="0">
              <a:lnSpc>
                <a:spcPct val="100000"/>
              </a:lnSpc>
              <a:spcBef>
                <a:spcPts val="1160"/>
              </a:spcBef>
              <a:spcAft>
                <a:spcPts val="0"/>
              </a:spcAft>
              <a:buClr>
                <a:schemeClr val="accent1"/>
              </a:buClr>
              <a:buSzPts val="2800"/>
              <a:buFont typeface="Arial"/>
              <a:buChar char="•"/>
            </a:pPr>
            <a:r>
              <a:rPr lang="en-US" sz="2800" b="0" i="0" u="none" strike="noStrike" cap="small" dirty="0">
                <a:solidFill>
                  <a:schemeClr val="lt1"/>
                </a:solidFill>
                <a:latin typeface="Century Gothic"/>
                <a:ea typeface="Century Gothic"/>
                <a:cs typeface="Century Gothic"/>
                <a:sym typeface="Century Gothic"/>
              </a:rPr>
              <a:t>Aerial Ignition (PSD</a:t>
            </a:r>
            <a:r>
              <a:rPr lang="en-US" sz="2800" b="0" i="0" u="none" strike="noStrike" cap="small" dirty="0" smtClean="0">
                <a:solidFill>
                  <a:schemeClr val="lt1"/>
                </a:solidFill>
                <a:latin typeface="Century Gothic"/>
                <a:ea typeface="Century Gothic"/>
                <a:cs typeface="Century Gothic"/>
                <a:sym typeface="Century Gothic"/>
              </a:rPr>
              <a:t>)</a:t>
            </a:r>
          </a:p>
          <a:p>
            <a:pPr marL="742950" lvl="1" indent="-285750">
              <a:spcBef>
                <a:spcPts val="1160"/>
              </a:spcBef>
              <a:buSzPts val="2800"/>
            </a:pPr>
            <a:r>
              <a:rPr lang="en-US" sz="2600" dirty="0" smtClean="0"/>
              <a:t>Initial Phase – Lots of Work Still to be done</a:t>
            </a:r>
          </a:p>
          <a:p>
            <a:pPr marL="285750" indent="-285750">
              <a:spcBef>
                <a:spcPts val="1160"/>
              </a:spcBef>
              <a:buSzPts val="2800"/>
            </a:pPr>
            <a:r>
              <a:rPr lang="en-US" sz="2800" b="0" i="0" u="none" strike="noStrike" cap="small" dirty="0" smtClean="0">
                <a:solidFill>
                  <a:schemeClr val="lt1"/>
                </a:solidFill>
                <a:latin typeface="Century Gothic"/>
                <a:ea typeface="Century Gothic"/>
                <a:cs typeface="Century Gothic"/>
                <a:sym typeface="Century Gothic"/>
              </a:rPr>
              <a:t>Consistent Message</a:t>
            </a:r>
            <a:endParaRPr sz="2800" b="0" i="0" u="none" strike="noStrike" cap="small" dirty="0">
              <a:solidFill>
                <a:schemeClr val="lt1"/>
              </a:solidFill>
              <a:latin typeface="Century Gothic"/>
              <a:ea typeface="Century Gothic"/>
              <a:cs typeface="Century Gothic"/>
              <a:sym typeface="Century Gothic"/>
            </a:endParaRPr>
          </a:p>
          <a:p>
            <a:pPr marL="285750" marR="0" lvl="0" indent="-285750" algn="l" rtl="0">
              <a:lnSpc>
                <a:spcPct val="100000"/>
              </a:lnSpc>
              <a:spcBef>
                <a:spcPts val="1160"/>
              </a:spcBef>
              <a:spcAft>
                <a:spcPts val="0"/>
              </a:spcAft>
              <a:buClr>
                <a:schemeClr val="accent1"/>
              </a:buClr>
              <a:buSzPts val="2800"/>
              <a:buFont typeface="Arial"/>
              <a:buChar char="•"/>
            </a:pPr>
            <a:r>
              <a:rPr lang="en-US" sz="2800" b="0" i="0" u="none" strike="noStrike" cap="small" dirty="0" smtClean="0">
                <a:solidFill>
                  <a:schemeClr val="lt1"/>
                </a:solidFill>
                <a:latin typeface="Century Gothic"/>
                <a:ea typeface="Century Gothic"/>
                <a:cs typeface="Century Gothic"/>
                <a:sym typeface="Century Gothic"/>
              </a:rPr>
              <a:t>Standardized </a:t>
            </a:r>
            <a:r>
              <a:rPr lang="en-US" sz="2800" b="0" i="0" u="none" strike="noStrike" cap="small" dirty="0">
                <a:solidFill>
                  <a:schemeClr val="lt1"/>
                </a:solidFill>
                <a:latin typeface="Century Gothic"/>
                <a:ea typeface="Century Gothic"/>
                <a:cs typeface="Century Gothic"/>
                <a:sym typeface="Century Gothic"/>
              </a:rPr>
              <a:t>GIS data formats – dissemination and storage</a:t>
            </a:r>
            <a:endParaRPr sz="2800" b="0" i="0" u="none" strike="noStrike" cap="small" dirty="0">
              <a:solidFill>
                <a:schemeClr val="lt1"/>
              </a:solidFill>
              <a:latin typeface="Century Gothic"/>
              <a:ea typeface="Century Gothic"/>
              <a:cs typeface="Century Gothic"/>
              <a:sym typeface="Century Gothic"/>
            </a:endParaRPr>
          </a:p>
          <a:p>
            <a:pPr marL="285750" marR="0" lvl="0" indent="-158750" algn="l" rtl="0">
              <a:lnSpc>
                <a:spcPct val="100000"/>
              </a:lnSpc>
              <a:spcBef>
                <a:spcPts val="1000"/>
              </a:spcBef>
              <a:spcAft>
                <a:spcPts val="0"/>
              </a:spcAft>
              <a:buClr>
                <a:schemeClr val="accent1"/>
              </a:buClr>
              <a:buSzPts val="2000"/>
              <a:buFont typeface="Arial"/>
              <a:buNone/>
            </a:pPr>
            <a:endParaRPr sz="2000" b="0" i="0" u="none" strike="noStrike" cap="small" dirty="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4"/>
          <p:cNvSpPr txBox="1">
            <a:spLocks noGrp="1"/>
          </p:cNvSpPr>
          <p:nvPr>
            <p:ph type="title"/>
          </p:nvPr>
        </p:nvSpPr>
        <p:spPr>
          <a:xfrm>
            <a:off x="1141413" y="609600"/>
            <a:ext cx="9905998" cy="9818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600"/>
              <a:buFont typeface="Century Gothic"/>
              <a:buNone/>
            </a:pPr>
            <a:r>
              <a:rPr lang="en-US" sz="3600" dirty="0" smtClean="0"/>
              <a:t>Additional Information</a:t>
            </a:r>
            <a:endParaRPr sz="3600" b="0" i="0" u="none" strike="noStrike" cap="none" dirty="0">
              <a:solidFill>
                <a:schemeClr val="accent1"/>
              </a:solidFill>
              <a:latin typeface="Century Gothic"/>
              <a:ea typeface="Century Gothic"/>
              <a:cs typeface="Century Gothic"/>
              <a:sym typeface="Century Gothic"/>
            </a:endParaRPr>
          </a:p>
        </p:txBody>
      </p:sp>
      <p:sp>
        <p:nvSpPr>
          <p:cNvPr id="547" name="Google Shape;547;p34"/>
          <p:cNvSpPr txBox="1">
            <a:spLocks noGrp="1"/>
          </p:cNvSpPr>
          <p:nvPr>
            <p:ph type="body" idx="1"/>
          </p:nvPr>
        </p:nvSpPr>
        <p:spPr>
          <a:xfrm>
            <a:off x="1141411" y="1656434"/>
            <a:ext cx="9999785" cy="110714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1"/>
              </a:buClr>
              <a:buSzPts val="2800"/>
              <a:buFont typeface="Arial"/>
              <a:buNone/>
            </a:pPr>
            <a:r>
              <a:rPr lang="en-US" dirty="0" smtClean="0"/>
              <a:t>BLM UAS Program</a:t>
            </a:r>
            <a:r>
              <a:rPr lang="en-US" sz="2800" b="0" i="0" u="none" strike="noStrike" cap="small" dirty="0" smtClean="0">
                <a:solidFill>
                  <a:schemeClr val="lt1"/>
                </a:solidFill>
                <a:latin typeface="Century Gothic"/>
                <a:ea typeface="Century Gothic"/>
                <a:cs typeface="Century Gothic"/>
                <a:sym typeface="Century Gothic"/>
              </a:rPr>
              <a:t>: Gil Dustin, </a:t>
            </a:r>
            <a:r>
              <a:rPr lang="en-US" sz="2800" b="0" i="0" u="none" strike="noStrike" cap="small" dirty="0" smtClean="0">
                <a:solidFill>
                  <a:schemeClr val="lt1"/>
                </a:solidFill>
                <a:latin typeface="Century Gothic"/>
                <a:ea typeface="Century Gothic"/>
                <a:cs typeface="Century Gothic"/>
                <a:sym typeface="Century Gothic"/>
                <a:hlinkClick r:id="rId3"/>
              </a:rPr>
              <a:t>gdustin@blm.gov</a:t>
            </a:r>
            <a:endParaRPr lang="en-US" sz="2800" b="0" i="0" u="none" strike="noStrike" cap="small" dirty="0" smtClean="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accent1"/>
              </a:buClr>
              <a:buSzPts val="2800"/>
              <a:buFont typeface="Arial"/>
              <a:buNone/>
            </a:pPr>
            <a:r>
              <a:rPr lang="en-US" dirty="0" smtClean="0"/>
              <a:t>USFS UAS Program: Dirk Giles, </a:t>
            </a:r>
            <a:r>
              <a:rPr lang="en-US" dirty="0" smtClean="0">
                <a:hlinkClick r:id="rId4"/>
              </a:rPr>
              <a:t>dirk.giles@usda.gov</a:t>
            </a:r>
            <a:r>
              <a:rPr lang="en-US" dirty="0" smtClean="0"/>
              <a:t> </a:t>
            </a:r>
            <a:r>
              <a:rPr lang="en-US" sz="2800" b="0" i="0" u="none" strike="noStrike" cap="small" dirty="0" smtClean="0">
                <a:solidFill>
                  <a:schemeClr val="lt1"/>
                </a:solidFill>
                <a:latin typeface="Century Gothic"/>
                <a:ea typeface="Century Gothic"/>
                <a:cs typeface="Century Gothic"/>
                <a:sym typeface="Century Gothic"/>
              </a:rPr>
              <a:t>  </a:t>
            </a:r>
            <a:endParaRPr sz="2800" b="0" i="0" u="none" strike="noStrike" cap="small" dirty="0">
              <a:solidFill>
                <a:schemeClr val="lt1"/>
              </a:solidFill>
              <a:latin typeface="Century Gothic"/>
              <a:ea typeface="Century Gothic"/>
              <a:cs typeface="Century Gothic"/>
              <a:sym typeface="Century Gothic"/>
            </a:endParaRPr>
          </a:p>
        </p:txBody>
      </p:sp>
      <p:sp>
        <p:nvSpPr>
          <p:cNvPr id="548" name="Google Shape;548;p34"/>
          <p:cNvSpPr txBox="1">
            <a:spLocks noGrp="1"/>
          </p:cNvSpPr>
          <p:nvPr>
            <p:ph type="body" idx="2"/>
          </p:nvPr>
        </p:nvSpPr>
        <p:spPr>
          <a:xfrm>
            <a:off x="1141412" y="2875085"/>
            <a:ext cx="4876800" cy="24166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r>
              <a:rPr lang="en-US" sz="1800" b="0" i="0" u="sng" strike="noStrike" cap="small">
                <a:solidFill>
                  <a:schemeClr val="hlink"/>
                </a:solidFill>
                <a:latin typeface="Century Gothic"/>
                <a:ea typeface="Century Gothic"/>
                <a:cs typeface="Century Gothic"/>
                <a:sym typeface="Century Gothic"/>
                <a:hlinkClick r:id="rId5"/>
              </a:rPr>
              <a:t>BLM UAS Program</a:t>
            </a:r>
            <a:endParaRPr sz="1800" b="0" i="0" u="none" strike="noStrike" cap="small">
              <a:solidFill>
                <a:schemeClr val="lt1"/>
              </a:solidFill>
              <a:latin typeface="Century Gothic"/>
              <a:ea typeface="Century Gothic"/>
              <a:cs typeface="Century Gothic"/>
              <a:sym typeface="Century Gothic"/>
            </a:endParaRPr>
          </a:p>
          <a:p>
            <a:pPr marL="285750" marR="0" lvl="0" indent="-171450" algn="l" rtl="0">
              <a:lnSpc>
                <a:spcPct val="100000"/>
              </a:lnSpc>
              <a:spcBef>
                <a:spcPts val="960"/>
              </a:spcBef>
              <a:spcAft>
                <a:spcPts val="0"/>
              </a:spcAft>
              <a:buClr>
                <a:schemeClr val="accent1"/>
              </a:buClr>
              <a:buSzPts val="1800"/>
              <a:buFont typeface="Arial"/>
              <a:buNone/>
            </a:pPr>
            <a:endParaRPr sz="1800" b="0" i="0" u="none" strike="noStrike" cap="small">
              <a:solidFill>
                <a:schemeClr val="lt1"/>
              </a:solidFill>
              <a:latin typeface="Century Gothic"/>
              <a:ea typeface="Century Gothic"/>
              <a:cs typeface="Century Gothic"/>
              <a:sym typeface="Century Gothic"/>
            </a:endParaRPr>
          </a:p>
          <a:p>
            <a:pPr marL="285750" marR="0" lvl="0" indent="-171450" algn="l" rtl="0">
              <a:lnSpc>
                <a:spcPct val="100000"/>
              </a:lnSpc>
              <a:spcBef>
                <a:spcPts val="960"/>
              </a:spcBef>
              <a:spcAft>
                <a:spcPts val="0"/>
              </a:spcAft>
              <a:buClr>
                <a:schemeClr val="accent1"/>
              </a:buClr>
              <a:buSzPts val="1800"/>
              <a:buFont typeface="Arial"/>
              <a:buNone/>
            </a:pPr>
            <a:endParaRPr sz="1800" b="0" i="0" u="none" strike="noStrike" cap="small">
              <a:solidFill>
                <a:schemeClr val="lt1"/>
              </a:solidFill>
              <a:latin typeface="Century Gothic"/>
              <a:ea typeface="Century Gothic"/>
              <a:cs typeface="Century Gothic"/>
              <a:sym typeface="Century Gothic"/>
            </a:endParaRPr>
          </a:p>
        </p:txBody>
      </p:sp>
      <p:pic>
        <p:nvPicPr>
          <p:cNvPr id="549" name="Google Shape;549;p34"/>
          <p:cNvPicPr preferRelativeResize="0">
            <a:picLocks noGrp="1"/>
          </p:cNvPicPr>
          <p:nvPr>
            <p:ph type="body" idx="4"/>
          </p:nvPr>
        </p:nvPicPr>
        <p:blipFill rotWithShape="1">
          <a:blip r:embed="rId6">
            <a:alphaModFix/>
          </a:blip>
          <a:srcRect/>
          <a:stretch/>
        </p:blipFill>
        <p:spPr>
          <a:xfrm>
            <a:off x="1220543" y="3467384"/>
            <a:ext cx="1821595" cy="1821595"/>
          </a:xfrm>
          <a:prstGeom prst="rect">
            <a:avLst/>
          </a:prstGeom>
          <a:noFill/>
          <a:ln>
            <a:noFill/>
          </a:ln>
        </p:spPr>
      </p:pic>
      <p:sp>
        <p:nvSpPr>
          <p:cNvPr id="550" name="Google Shape;550;p34"/>
          <p:cNvSpPr txBox="1"/>
          <p:nvPr/>
        </p:nvSpPr>
        <p:spPr>
          <a:xfrm>
            <a:off x="6264397" y="2875085"/>
            <a:ext cx="4876800" cy="23398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r>
              <a:rPr lang="en-US" sz="1800" b="0" i="0" u="sng" strike="noStrike" cap="small" dirty="0">
                <a:solidFill>
                  <a:schemeClr val="hlink"/>
                </a:solidFill>
                <a:latin typeface="Century Gothic"/>
                <a:ea typeface="Century Gothic"/>
                <a:cs typeface="Century Gothic"/>
                <a:sym typeface="Century Gothic"/>
                <a:hlinkClick r:id="rId7"/>
              </a:rPr>
              <a:t>Interagency Fire UAS</a:t>
            </a:r>
            <a:endParaRPr sz="1800" b="0" i="0" u="none" strike="noStrike" cap="small" dirty="0">
              <a:solidFill>
                <a:schemeClr val="lt1"/>
              </a:solidFill>
              <a:latin typeface="Century Gothic"/>
              <a:ea typeface="Century Gothic"/>
              <a:cs typeface="Century Gothic"/>
              <a:sym typeface="Century Gothic"/>
            </a:endParaRPr>
          </a:p>
          <a:p>
            <a:pPr marL="0" marR="0" lvl="0" indent="0" algn="l" rtl="0">
              <a:lnSpc>
                <a:spcPct val="100000"/>
              </a:lnSpc>
              <a:spcBef>
                <a:spcPts val="960"/>
              </a:spcBef>
              <a:spcAft>
                <a:spcPts val="0"/>
              </a:spcAft>
              <a:buClr>
                <a:schemeClr val="accent1"/>
              </a:buClr>
              <a:buSzPts val="1800"/>
              <a:buFont typeface="Arial"/>
              <a:buNone/>
            </a:pPr>
            <a:endParaRPr sz="1800" b="0" i="0" u="none" strike="noStrike" cap="small" dirty="0">
              <a:solidFill>
                <a:schemeClr val="lt1"/>
              </a:solidFill>
              <a:latin typeface="Century Gothic"/>
              <a:ea typeface="Century Gothic"/>
              <a:cs typeface="Century Gothic"/>
              <a:sym typeface="Century Gothic"/>
            </a:endParaRPr>
          </a:p>
          <a:p>
            <a:pPr marL="0" marR="0" lvl="0" indent="0" algn="l" rtl="0">
              <a:lnSpc>
                <a:spcPct val="100000"/>
              </a:lnSpc>
              <a:spcBef>
                <a:spcPts val="960"/>
              </a:spcBef>
              <a:spcAft>
                <a:spcPts val="0"/>
              </a:spcAft>
              <a:buClr>
                <a:schemeClr val="accent1"/>
              </a:buClr>
              <a:buSzPts val="1800"/>
              <a:buFont typeface="Arial"/>
              <a:buNone/>
            </a:pPr>
            <a:endParaRPr sz="1800" b="0" i="0" u="none" strike="noStrike" cap="small" dirty="0">
              <a:solidFill>
                <a:schemeClr val="lt1"/>
              </a:solidFill>
              <a:latin typeface="Century Gothic"/>
              <a:ea typeface="Century Gothic"/>
              <a:cs typeface="Century Gothic"/>
              <a:sym typeface="Century Gothic"/>
            </a:endParaRPr>
          </a:p>
        </p:txBody>
      </p:sp>
      <p:pic>
        <p:nvPicPr>
          <p:cNvPr id="551" name="Google Shape;551;p34"/>
          <p:cNvPicPr preferRelativeResize="0"/>
          <p:nvPr/>
        </p:nvPicPr>
        <p:blipFill rotWithShape="1">
          <a:blip r:embed="rId8">
            <a:alphaModFix/>
          </a:blip>
          <a:srcRect/>
          <a:stretch/>
        </p:blipFill>
        <p:spPr>
          <a:xfrm>
            <a:off x="6390420" y="3470173"/>
            <a:ext cx="1856275" cy="1856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3"/>
          <p:cNvSpPr txBox="1">
            <a:spLocks noGrp="1"/>
          </p:cNvSpPr>
          <p:nvPr>
            <p:ph type="title"/>
          </p:nvPr>
        </p:nvSpPr>
        <p:spPr>
          <a:xfrm>
            <a:off x="738712" y="372138"/>
            <a:ext cx="9905998" cy="110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dirty="0" smtClean="0">
                <a:solidFill>
                  <a:schemeClr val="accent1"/>
                </a:solidFill>
                <a:latin typeface="Century Gothic"/>
                <a:ea typeface="Century Gothic"/>
                <a:cs typeface="Century Gothic"/>
                <a:sym typeface="Century Gothic"/>
              </a:rPr>
              <a:t>Incident Standards and Flight Procedures</a:t>
            </a:r>
            <a:endParaRPr sz="3200" b="0" i="0" u="none" strike="noStrike" cap="none" dirty="0">
              <a:solidFill>
                <a:schemeClr val="accent1"/>
              </a:solidFill>
              <a:latin typeface="Century Gothic"/>
              <a:ea typeface="Century Gothic"/>
              <a:cs typeface="Century Gothic"/>
              <a:sym typeface="Century Gothic"/>
            </a:endParaRPr>
          </a:p>
        </p:txBody>
      </p:sp>
      <p:sp>
        <p:nvSpPr>
          <p:cNvPr id="428" name="Google Shape;428;p23"/>
          <p:cNvSpPr txBox="1">
            <a:spLocks noGrp="1"/>
          </p:cNvSpPr>
          <p:nvPr>
            <p:ph type="body" idx="1"/>
          </p:nvPr>
        </p:nvSpPr>
        <p:spPr>
          <a:xfrm>
            <a:off x="567910" y="1352501"/>
            <a:ext cx="6850807" cy="657454"/>
          </a:xfrm>
          <a:prstGeom prst="rect">
            <a:avLst/>
          </a:prstGeom>
          <a:noFill/>
          <a:ln>
            <a:noFill/>
          </a:ln>
        </p:spPr>
        <p:txBody>
          <a:bodyPr spcFirstLastPara="1" wrap="square" lIns="91425" tIns="45700" rIns="91425" bIns="45700" anchor="ctr" anchorCtr="0">
            <a:noAutofit/>
          </a:bodyPr>
          <a:lstStyle/>
          <a:p>
            <a:pPr marL="285750" marR="0" lvl="0" indent="-158750" algn="l" rtl="0">
              <a:lnSpc>
                <a:spcPct val="100000"/>
              </a:lnSpc>
              <a:spcBef>
                <a:spcPts val="1000"/>
              </a:spcBef>
              <a:spcAft>
                <a:spcPts val="0"/>
              </a:spcAft>
              <a:buClr>
                <a:schemeClr val="accent1"/>
              </a:buClr>
              <a:buSzPts val="2000"/>
              <a:buFont typeface="Arial"/>
              <a:buNone/>
            </a:pPr>
            <a:r>
              <a:rPr lang="en-US" sz="2000" b="0" i="0" u="none" strike="noStrike" cap="small" dirty="0" smtClean="0">
                <a:solidFill>
                  <a:schemeClr val="lt1"/>
                </a:solidFill>
                <a:latin typeface="Century Gothic"/>
                <a:ea typeface="Century Gothic"/>
                <a:cs typeface="Century Gothic"/>
                <a:sym typeface="Century Gothic"/>
              </a:rPr>
              <a:t>NWCG Standards for Fire UAS Operations (PMS 515)</a:t>
            </a:r>
            <a:endParaRPr sz="2000" b="0" i="0" u="none" strike="noStrike" cap="small" dirty="0">
              <a:solidFill>
                <a:schemeClr val="lt1"/>
              </a:solidFill>
              <a:latin typeface="Century Gothic"/>
              <a:ea typeface="Century Gothic"/>
              <a:cs typeface="Century Gothic"/>
              <a:sym typeface="Century Gothic"/>
            </a:endParaRPr>
          </a:p>
        </p:txBody>
      </p:sp>
      <p:pic>
        <p:nvPicPr>
          <p:cNvPr id="8" name="Picture 7" descr="515 image.PNG"/>
          <p:cNvPicPr>
            <a:picLocks noChangeAspect="1"/>
          </p:cNvPicPr>
          <p:nvPr/>
        </p:nvPicPr>
        <p:blipFill>
          <a:blip r:embed="rId3"/>
          <a:stretch>
            <a:fillRect/>
          </a:stretch>
        </p:blipFill>
        <p:spPr>
          <a:xfrm>
            <a:off x="953794" y="2189907"/>
            <a:ext cx="8598021" cy="36933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3"/>
          <p:cNvSpPr txBox="1">
            <a:spLocks noGrp="1"/>
          </p:cNvSpPr>
          <p:nvPr>
            <p:ph type="title"/>
          </p:nvPr>
        </p:nvSpPr>
        <p:spPr>
          <a:xfrm>
            <a:off x="738712" y="372138"/>
            <a:ext cx="9905998" cy="110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dirty="0" smtClean="0">
                <a:solidFill>
                  <a:schemeClr val="accent1"/>
                </a:solidFill>
                <a:latin typeface="Century Gothic"/>
                <a:ea typeface="Century Gothic"/>
                <a:cs typeface="Century Gothic"/>
                <a:sym typeface="Century Gothic"/>
              </a:rPr>
              <a:t>SYSTEMS</a:t>
            </a:r>
            <a:endParaRPr sz="3200" b="0" i="0" u="none" strike="noStrike" cap="none" dirty="0">
              <a:solidFill>
                <a:schemeClr val="accent1"/>
              </a:solidFill>
              <a:latin typeface="Century Gothic"/>
              <a:ea typeface="Century Gothic"/>
              <a:cs typeface="Century Gothic"/>
              <a:sym typeface="Century Gothic"/>
            </a:endParaRPr>
          </a:p>
        </p:txBody>
      </p:sp>
      <p:sp>
        <p:nvSpPr>
          <p:cNvPr id="428" name="Google Shape;428;p23"/>
          <p:cNvSpPr txBox="1">
            <a:spLocks noGrp="1"/>
          </p:cNvSpPr>
          <p:nvPr>
            <p:ph type="body" idx="1"/>
          </p:nvPr>
        </p:nvSpPr>
        <p:spPr>
          <a:xfrm>
            <a:off x="567910" y="1352501"/>
            <a:ext cx="6515479" cy="4418854"/>
          </a:xfrm>
          <a:prstGeom prst="rect">
            <a:avLst/>
          </a:prstGeom>
          <a:noFill/>
          <a:ln>
            <a:noFill/>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3DR Solo </a:t>
            </a:r>
            <a:endParaRPr sz="2400" b="0" i="0" u="none" strike="noStrike" cap="small" dirty="0">
              <a:solidFill>
                <a:schemeClr val="lt1"/>
              </a:solidFill>
              <a:latin typeface="Century Gothic"/>
              <a:ea typeface="Century Gothic"/>
              <a:cs typeface="Century Gothic"/>
              <a:sym typeface="Century Gothic"/>
            </a:endParaRPr>
          </a:p>
          <a:p>
            <a:pPr marL="285750" marR="0" lvl="0"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Firefly 6 Pro </a:t>
            </a:r>
            <a:endParaRPr sz="2400" dirty="0"/>
          </a:p>
          <a:p>
            <a:pPr marL="285750" marR="0" lvl="0"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Call when Needed (CWN) UAS Contract</a:t>
            </a:r>
            <a:endParaRPr dirty="0"/>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err="1">
                <a:solidFill>
                  <a:schemeClr val="lt1"/>
                </a:solidFill>
                <a:latin typeface="Century Gothic"/>
                <a:ea typeface="Century Gothic"/>
                <a:cs typeface="Century Gothic"/>
                <a:sym typeface="Century Gothic"/>
              </a:rPr>
              <a:t>Insitu</a:t>
            </a:r>
            <a:r>
              <a:rPr lang="en-US" sz="2400" b="0" i="0" u="none" strike="noStrike" cap="small" dirty="0">
                <a:solidFill>
                  <a:schemeClr val="lt1"/>
                </a:solidFill>
                <a:latin typeface="Century Gothic"/>
                <a:ea typeface="Century Gothic"/>
                <a:cs typeface="Century Gothic"/>
                <a:sym typeface="Century Gothic"/>
              </a:rPr>
              <a:t> </a:t>
            </a:r>
            <a:r>
              <a:rPr lang="en-US" sz="2400" b="0" i="0" u="none" strike="noStrike" cap="small" dirty="0" err="1">
                <a:solidFill>
                  <a:schemeClr val="lt1"/>
                </a:solidFill>
                <a:latin typeface="Century Gothic"/>
                <a:ea typeface="Century Gothic"/>
                <a:cs typeface="Century Gothic"/>
                <a:sym typeface="Century Gothic"/>
              </a:rPr>
              <a:t>ScanEagle</a:t>
            </a:r>
            <a:endParaRPr dirty="0"/>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Bridger Aerospace/Silent Falcon</a:t>
            </a:r>
            <a:endParaRPr dirty="0"/>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Precision Stalker</a:t>
            </a:r>
            <a:endParaRPr dirty="0"/>
          </a:p>
          <a:p>
            <a:pPr marL="742950" marR="0" lvl="1" indent="-285750" algn="l" rtl="0">
              <a:lnSpc>
                <a:spcPct val="100000"/>
              </a:lnSpc>
              <a:spcBef>
                <a:spcPts val="1080"/>
              </a:spcBef>
              <a:spcAft>
                <a:spcPts val="0"/>
              </a:spcAft>
              <a:buClr>
                <a:schemeClr val="accent1"/>
              </a:buClr>
              <a:buSzPts val="2400"/>
              <a:buFont typeface="Arial"/>
              <a:buChar char="•"/>
            </a:pPr>
            <a:r>
              <a:rPr lang="en-US" sz="2400" b="0" i="0" u="none" strike="noStrike" cap="small" dirty="0">
                <a:solidFill>
                  <a:schemeClr val="lt1"/>
                </a:solidFill>
                <a:latin typeface="Century Gothic"/>
                <a:ea typeface="Century Gothic"/>
                <a:cs typeface="Century Gothic"/>
                <a:sym typeface="Century Gothic"/>
              </a:rPr>
              <a:t>Pathways2Solutions </a:t>
            </a:r>
            <a:r>
              <a:rPr lang="en-US" sz="2400" b="0" i="0" u="none" strike="noStrike" cap="small" dirty="0" err="1" smtClean="0">
                <a:solidFill>
                  <a:schemeClr val="lt1"/>
                </a:solidFill>
                <a:latin typeface="Century Gothic"/>
                <a:ea typeface="Century Gothic"/>
                <a:cs typeface="Century Gothic"/>
                <a:sym typeface="Century Gothic"/>
              </a:rPr>
              <a:t>Bramor</a:t>
            </a:r>
            <a:endParaRPr lang="en-US" sz="2400" b="0" i="0" u="none" strike="noStrike" cap="small" dirty="0" smtClean="0">
              <a:solidFill>
                <a:schemeClr val="lt1"/>
              </a:solidFill>
              <a:latin typeface="Century Gothic"/>
              <a:ea typeface="Century Gothic"/>
              <a:cs typeface="Century Gothic"/>
              <a:sym typeface="Century Gothic"/>
            </a:endParaRPr>
          </a:p>
          <a:p>
            <a:pPr marL="1200150" lvl="2" indent="-285750">
              <a:spcBef>
                <a:spcPts val="1080"/>
              </a:spcBef>
              <a:buSzPts val="2400"/>
            </a:pPr>
            <a:r>
              <a:rPr lang="en-US" dirty="0" smtClean="0"/>
              <a:t>Additional Vendors Awarded Soon</a:t>
            </a:r>
            <a:endParaRPr dirty="0"/>
          </a:p>
          <a:p>
            <a:pPr marL="285750" marR="0" lvl="0" indent="-158750" algn="l" rtl="0">
              <a:lnSpc>
                <a:spcPct val="100000"/>
              </a:lnSpc>
              <a:spcBef>
                <a:spcPts val="1000"/>
              </a:spcBef>
              <a:spcAft>
                <a:spcPts val="0"/>
              </a:spcAft>
              <a:buClr>
                <a:schemeClr val="accent1"/>
              </a:buClr>
              <a:buSzPts val="2000"/>
              <a:buFont typeface="Arial"/>
              <a:buNone/>
            </a:pPr>
            <a:endParaRPr sz="2000" b="0" i="0" u="none" strike="noStrike" cap="small" dirty="0">
              <a:solidFill>
                <a:schemeClr val="lt1"/>
              </a:solidFill>
              <a:latin typeface="Century Gothic"/>
              <a:ea typeface="Century Gothic"/>
              <a:cs typeface="Century Gothic"/>
              <a:sym typeface="Century Gothic"/>
            </a:endParaRPr>
          </a:p>
        </p:txBody>
      </p:sp>
      <p:pic>
        <p:nvPicPr>
          <p:cNvPr id="429" name="Google Shape;429;p23"/>
          <p:cNvPicPr preferRelativeResize="0"/>
          <p:nvPr/>
        </p:nvPicPr>
        <p:blipFill rotWithShape="1">
          <a:blip r:embed="rId3">
            <a:alphaModFix/>
          </a:blip>
          <a:srcRect/>
          <a:stretch/>
        </p:blipFill>
        <p:spPr>
          <a:xfrm>
            <a:off x="7310553" y="567973"/>
            <a:ext cx="3842272" cy="2814970"/>
          </a:xfrm>
          <a:prstGeom prst="rect">
            <a:avLst/>
          </a:prstGeom>
          <a:noFill/>
          <a:ln>
            <a:noFill/>
          </a:ln>
        </p:spPr>
      </p:pic>
      <p:sp>
        <p:nvSpPr>
          <p:cNvPr id="430" name="Google Shape;430;p23"/>
          <p:cNvSpPr txBox="1"/>
          <p:nvPr/>
        </p:nvSpPr>
        <p:spPr>
          <a:xfrm>
            <a:off x="7253746" y="3322529"/>
            <a:ext cx="3516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accent1"/>
                </a:solidFill>
                <a:latin typeface="Century Gothic"/>
                <a:ea typeface="Century Gothic"/>
                <a:cs typeface="Century Gothic"/>
                <a:sym typeface="Century Gothic"/>
              </a:rPr>
              <a:t>Firefly6Pro</a:t>
            </a:r>
            <a:endParaRPr sz="1400" b="0" i="1" u="none" strike="noStrike" cap="none">
              <a:solidFill>
                <a:schemeClr val="accent1"/>
              </a:solidFill>
              <a:latin typeface="Century Gothic"/>
              <a:ea typeface="Century Gothic"/>
              <a:cs typeface="Century Gothic"/>
              <a:sym typeface="Century Gothic"/>
            </a:endParaRPr>
          </a:p>
        </p:txBody>
      </p:sp>
      <p:pic>
        <p:nvPicPr>
          <p:cNvPr id="431" name="Google Shape;431;p23" descr="Solo.jpg"/>
          <p:cNvPicPr preferRelativeResize="0"/>
          <p:nvPr/>
        </p:nvPicPr>
        <p:blipFill rotWithShape="1">
          <a:blip r:embed="rId4">
            <a:alphaModFix/>
          </a:blip>
          <a:srcRect/>
          <a:stretch/>
        </p:blipFill>
        <p:spPr>
          <a:xfrm>
            <a:off x="7363480" y="3739020"/>
            <a:ext cx="4632533" cy="2159954"/>
          </a:xfrm>
          <a:prstGeom prst="rect">
            <a:avLst/>
          </a:prstGeom>
          <a:noFill/>
          <a:ln>
            <a:noFill/>
          </a:ln>
        </p:spPr>
      </p:pic>
      <p:sp>
        <p:nvSpPr>
          <p:cNvPr id="432" name="Google Shape;432;p23"/>
          <p:cNvSpPr txBox="1"/>
          <p:nvPr/>
        </p:nvSpPr>
        <p:spPr>
          <a:xfrm>
            <a:off x="7253739" y="5827396"/>
            <a:ext cx="3516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accent1"/>
                </a:solidFill>
                <a:latin typeface="Century Gothic"/>
                <a:ea typeface="Century Gothic"/>
                <a:cs typeface="Century Gothic"/>
                <a:sym typeface="Century Gothic"/>
              </a:rPr>
              <a:t>3DR Solo</a:t>
            </a:r>
            <a:endParaRPr sz="1400" b="0" i="1" u="none" strike="noStrike" cap="none">
              <a:solidFill>
                <a:schemeClr val="accen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4"/>
          <p:cNvSpPr txBox="1">
            <a:spLocks noGrp="1"/>
          </p:cNvSpPr>
          <p:nvPr>
            <p:ph type="title"/>
          </p:nvPr>
        </p:nvSpPr>
        <p:spPr>
          <a:xfrm>
            <a:off x="731735" y="337454"/>
            <a:ext cx="10148622" cy="7668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a:solidFill>
                  <a:schemeClr val="accent1"/>
                </a:solidFill>
                <a:latin typeface="Century Gothic"/>
                <a:ea typeface="Century Gothic"/>
                <a:cs typeface="Century Gothic"/>
                <a:sym typeface="Century Gothic"/>
              </a:rPr>
              <a:t>NEW AGENCY SYSTEMS</a:t>
            </a:r>
            <a:endParaRPr sz="3200" b="0" i="0" u="none" strike="noStrike" cap="none">
              <a:solidFill>
                <a:schemeClr val="accent1"/>
              </a:solidFill>
              <a:latin typeface="Century Gothic"/>
              <a:ea typeface="Century Gothic"/>
              <a:cs typeface="Century Gothic"/>
              <a:sym typeface="Century Gothic"/>
            </a:endParaRPr>
          </a:p>
        </p:txBody>
      </p:sp>
      <p:pic>
        <p:nvPicPr>
          <p:cNvPr id="439" name="Google Shape;439;p24"/>
          <p:cNvPicPr preferRelativeResize="0"/>
          <p:nvPr/>
        </p:nvPicPr>
        <p:blipFill rotWithShape="1">
          <a:blip r:embed="rId3">
            <a:alphaModFix/>
          </a:blip>
          <a:srcRect/>
          <a:stretch/>
        </p:blipFill>
        <p:spPr>
          <a:xfrm>
            <a:off x="4178544" y="1218200"/>
            <a:ext cx="3453527" cy="2352308"/>
          </a:xfrm>
          <a:prstGeom prst="rect">
            <a:avLst/>
          </a:prstGeom>
          <a:noFill/>
          <a:ln>
            <a:noFill/>
          </a:ln>
        </p:spPr>
      </p:pic>
      <p:pic>
        <p:nvPicPr>
          <p:cNvPr id="440" name="Google Shape;440;p24"/>
          <p:cNvPicPr preferRelativeResize="0"/>
          <p:nvPr/>
        </p:nvPicPr>
        <p:blipFill rotWithShape="1">
          <a:blip r:embed="rId4">
            <a:alphaModFix/>
          </a:blip>
          <a:srcRect/>
          <a:stretch/>
        </p:blipFill>
        <p:spPr>
          <a:xfrm>
            <a:off x="841999" y="1218200"/>
            <a:ext cx="3074112" cy="2352308"/>
          </a:xfrm>
          <a:prstGeom prst="rect">
            <a:avLst/>
          </a:prstGeom>
          <a:noFill/>
          <a:ln>
            <a:noFill/>
          </a:ln>
        </p:spPr>
      </p:pic>
      <p:pic>
        <p:nvPicPr>
          <p:cNvPr id="441" name="Google Shape;441;p24"/>
          <p:cNvPicPr preferRelativeResize="0"/>
          <p:nvPr/>
        </p:nvPicPr>
        <p:blipFill rotWithShape="1">
          <a:blip r:embed="rId5">
            <a:alphaModFix/>
          </a:blip>
          <a:srcRect/>
          <a:stretch/>
        </p:blipFill>
        <p:spPr>
          <a:xfrm>
            <a:off x="7894504" y="1218200"/>
            <a:ext cx="3386266" cy="2371776"/>
          </a:xfrm>
          <a:prstGeom prst="rect">
            <a:avLst/>
          </a:prstGeom>
          <a:noFill/>
          <a:ln>
            <a:noFill/>
          </a:ln>
        </p:spPr>
      </p:pic>
      <p:pic>
        <p:nvPicPr>
          <p:cNvPr id="442" name="Google Shape;442;p24"/>
          <p:cNvPicPr preferRelativeResize="0"/>
          <p:nvPr/>
        </p:nvPicPr>
        <p:blipFill rotWithShape="1">
          <a:blip r:embed="rId3">
            <a:alphaModFix/>
          </a:blip>
          <a:srcRect/>
          <a:stretch/>
        </p:blipFill>
        <p:spPr>
          <a:xfrm>
            <a:off x="4204921" y="1218200"/>
            <a:ext cx="3453527" cy="2352308"/>
          </a:xfrm>
          <a:prstGeom prst="rect">
            <a:avLst/>
          </a:prstGeom>
          <a:noFill/>
          <a:ln>
            <a:noFill/>
          </a:ln>
        </p:spPr>
      </p:pic>
      <p:pic>
        <p:nvPicPr>
          <p:cNvPr id="443" name="Google Shape;443;p24"/>
          <p:cNvPicPr preferRelativeResize="0"/>
          <p:nvPr/>
        </p:nvPicPr>
        <p:blipFill rotWithShape="1">
          <a:blip r:embed="rId4">
            <a:alphaModFix/>
          </a:blip>
          <a:srcRect/>
          <a:stretch/>
        </p:blipFill>
        <p:spPr>
          <a:xfrm>
            <a:off x="868376" y="1218200"/>
            <a:ext cx="3074112" cy="2352308"/>
          </a:xfrm>
          <a:prstGeom prst="rect">
            <a:avLst/>
          </a:prstGeom>
          <a:noFill/>
          <a:ln>
            <a:noFill/>
          </a:ln>
        </p:spPr>
      </p:pic>
      <p:pic>
        <p:nvPicPr>
          <p:cNvPr id="444" name="Google Shape;444;p24"/>
          <p:cNvPicPr preferRelativeResize="0"/>
          <p:nvPr/>
        </p:nvPicPr>
        <p:blipFill rotWithShape="1">
          <a:blip r:embed="rId5">
            <a:alphaModFix/>
          </a:blip>
          <a:srcRect/>
          <a:stretch/>
        </p:blipFill>
        <p:spPr>
          <a:xfrm>
            <a:off x="7920881" y="1218200"/>
            <a:ext cx="3386266" cy="2371776"/>
          </a:xfrm>
          <a:prstGeom prst="rect">
            <a:avLst/>
          </a:prstGeom>
          <a:noFill/>
          <a:ln>
            <a:noFill/>
          </a:ln>
        </p:spPr>
      </p:pic>
      <p:pic>
        <p:nvPicPr>
          <p:cNvPr id="445" name="Google Shape;445;p24"/>
          <p:cNvPicPr preferRelativeResize="0"/>
          <p:nvPr/>
        </p:nvPicPr>
        <p:blipFill rotWithShape="1">
          <a:blip r:embed="rId6">
            <a:alphaModFix/>
          </a:blip>
          <a:srcRect/>
          <a:stretch/>
        </p:blipFill>
        <p:spPr>
          <a:xfrm>
            <a:off x="842000" y="3798276"/>
            <a:ext cx="3056900" cy="1934309"/>
          </a:xfrm>
          <a:prstGeom prst="rect">
            <a:avLst/>
          </a:prstGeom>
          <a:noFill/>
          <a:ln>
            <a:noFill/>
          </a:ln>
          <a:effectLst>
            <a:outerShdw blurRad="190500" algn="tl" rotWithShape="0">
              <a:srgbClr val="000000">
                <a:alpha val="69411"/>
              </a:srgbClr>
            </a:outerShdw>
          </a:effectLst>
        </p:spPr>
      </p:pic>
      <p:pic>
        <p:nvPicPr>
          <p:cNvPr id="446" name="Google Shape;446;p24"/>
          <p:cNvPicPr preferRelativeResize="0"/>
          <p:nvPr/>
        </p:nvPicPr>
        <p:blipFill rotWithShape="1">
          <a:blip r:embed="rId3">
            <a:alphaModFix/>
          </a:blip>
          <a:srcRect/>
          <a:stretch/>
        </p:blipFill>
        <p:spPr>
          <a:xfrm>
            <a:off x="4229524" y="1218200"/>
            <a:ext cx="3453527" cy="2352308"/>
          </a:xfrm>
          <a:prstGeom prst="rect">
            <a:avLst/>
          </a:prstGeom>
          <a:noFill/>
          <a:ln>
            <a:noFill/>
          </a:ln>
        </p:spPr>
      </p:pic>
      <p:pic>
        <p:nvPicPr>
          <p:cNvPr id="447" name="Google Shape;447;p24"/>
          <p:cNvPicPr preferRelativeResize="0"/>
          <p:nvPr/>
        </p:nvPicPr>
        <p:blipFill rotWithShape="1">
          <a:blip r:embed="rId4">
            <a:alphaModFix/>
          </a:blip>
          <a:srcRect/>
          <a:stretch/>
        </p:blipFill>
        <p:spPr>
          <a:xfrm>
            <a:off x="815622" y="1218200"/>
            <a:ext cx="3074112" cy="2352308"/>
          </a:xfrm>
          <a:prstGeom prst="rect">
            <a:avLst/>
          </a:prstGeom>
          <a:noFill/>
          <a:ln>
            <a:noFill/>
          </a:ln>
        </p:spPr>
      </p:pic>
      <p:sp>
        <p:nvSpPr>
          <p:cNvPr id="448" name="Google Shape;448;p24"/>
          <p:cNvSpPr txBox="1"/>
          <p:nvPr/>
        </p:nvSpPr>
        <p:spPr>
          <a:xfrm>
            <a:off x="7863850" y="3822157"/>
            <a:ext cx="3500327" cy="249299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entury Gothic"/>
                <a:ea typeface="Century Gothic"/>
                <a:cs typeface="Century Gothic"/>
                <a:sym typeface="Century Gothic"/>
              </a:rPr>
              <a:t>DJI M600 Private Edition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entury Gothic"/>
                <a:ea typeface="Century Gothic"/>
                <a:cs typeface="Century Gothic"/>
                <a:sym typeface="Century Gothic"/>
              </a:rPr>
              <a:t>DJI Mavic Private Edition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entury Gothic"/>
                <a:ea typeface="Century Gothic"/>
                <a:cs typeface="Century Gothic"/>
                <a:sym typeface="Century Gothic"/>
              </a:rPr>
              <a:t>Yuneec H520 (R&amp;D)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entury Gothic"/>
                <a:ea typeface="Century Gothic"/>
                <a:cs typeface="Century Gothic"/>
                <a:sym typeface="Century Gothic"/>
              </a:rPr>
              <a:t>Parrot Anafi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entury Gothic"/>
                <a:ea typeface="Century Gothic"/>
                <a:cs typeface="Century Gothic"/>
                <a:sym typeface="Century Gothic"/>
              </a:rPr>
              <a:t>Ignis PSD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49" name="Google Shape;449;p24"/>
          <p:cNvPicPr preferRelativeResize="0"/>
          <p:nvPr/>
        </p:nvPicPr>
        <p:blipFill rotWithShape="1">
          <a:blip r:embed="rId7">
            <a:alphaModFix/>
          </a:blip>
          <a:srcRect/>
          <a:stretch/>
        </p:blipFill>
        <p:spPr>
          <a:xfrm>
            <a:off x="4476877" y="3716650"/>
            <a:ext cx="2839650" cy="2015935"/>
          </a:xfrm>
          <a:prstGeom prst="rect">
            <a:avLst/>
          </a:prstGeom>
          <a:noFill/>
          <a:ln>
            <a:noFill/>
          </a:ln>
          <a:effectLst>
            <a:outerShdw blurRad="190500" algn="tl" rotWithShape="0">
              <a:srgbClr val="000000">
                <a:alpha val="69411"/>
              </a:srgbClr>
            </a:outerShdw>
          </a:effectLst>
        </p:spPr>
      </p:pic>
      <p:sp>
        <p:nvSpPr>
          <p:cNvPr id="450" name="Google Shape;450;p24"/>
          <p:cNvSpPr txBox="1"/>
          <p:nvPr/>
        </p:nvSpPr>
        <p:spPr>
          <a:xfrm>
            <a:off x="868376" y="3220644"/>
            <a:ext cx="107266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entury Gothic"/>
                <a:ea typeface="Century Gothic"/>
                <a:cs typeface="Century Gothic"/>
                <a:sym typeface="Century Gothic"/>
              </a:rPr>
              <a:t>M600</a:t>
            </a:r>
            <a:endParaRPr sz="1800" b="0" i="0" u="none" strike="noStrike" cap="none">
              <a:solidFill>
                <a:srgbClr val="FF0000"/>
              </a:solidFill>
              <a:latin typeface="Century Gothic"/>
              <a:ea typeface="Century Gothic"/>
              <a:cs typeface="Century Gothic"/>
              <a:sym typeface="Century Gothic"/>
            </a:endParaRPr>
          </a:p>
        </p:txBody>
      </p:sp>
      <p:sp>
        <p:nvSpPr>
          <p:cNvPr id="451" name="Google Shape;451;p24"/>
          <p:cNvSpPr txBox="1"/>
          <p:nvPr/>
        </p:nvSpPr>
        <p:spPr>
          <a:xfrm>
            <a:off x="4101187" y="3274247"/>
            <a:ext cx="107266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entury Gothic"/>
                <a:ea typeface="Century Gothic"/>
                <a:cs typeface="Century Gothic"/>
                <a:sym typeface="Century Gothic"/>
              </a:rPr>
              <a:t>MAVIC</a:t>
            </a:r>
            <a:endParaRPr sz="1800" b="0" i="0" u="none" strike="noStrike" cap="none">
              <a:solidFill>
                <a:srgbClr val="FF0000"/>
              </a:solidFill>
              <a:latin typeface="Century Gothic"/>
              <a:ea typeface="Century Gothic"/>
              <a:cs typeface="Century Gothic"/>
              <a:sym typeface="Century Gothic"/>
            </a:endParaRPr>
          </a:p>
        </p:txBody>
      </p:sp>
      <p:sp>
        <p:nvSpPr>
          <p:cNvPr id="452" name="Google Shape;452;p24"/>
          <p:cNvSpPr txBox="1"/>
          <p:nvPr/>
        </p:nvSpPr>
        <p:spPr>
          <a:xfrm>
            <a:off x="7932855" y="3201176"/>
            <a:ext cx="183539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entury Gothic"/>
                <a:ea typeface="Century Gothic"/>
                <a:cs typeface="Century Gothic"/>
                <a:sym typeface="Century Gothic"/>
              </a:rPr>
              <a:t>H-520</a:t>
            </a:r>
            <a:endParaRPr sz="1800" b="0" i="0" u="none" strike="noStrike" cap="none">
              <a:solidFill>
                <a:srgbClr val="FF0000"/>
              </a:solidFill>
              <a:latin typeface="Century Gothic"/>
              <a:ea typeface="Century Gothic"/>
              <a:cs typeface="Century Gothic"/>
              <a:sym typeface="Century Gothic"/>
            </a:endParaRPr>
          </a:p>
        </p:txBody>
      </p:sp>
      <p:sp>
        <p:nvSpPr>
          <p:cNvPr id="453" name="Google Shape;453;p24"/>
          <p:cNvSpPr txBox="1"/>
          <p:nvPr/>
        </p:nvSpPr>
        <p:spPr>
          <a:xfrm>
            <a:off x="892690" y="5298559"/>
            <a:ext cx="174500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entury Gothic"/>
                <a:ea typeface="Century Gothic"/>
                <a:cs typeface="Century Gothic"/>
                <a:sym typeface="Century Gothic"/>
              </a:rPr>
              <a:t>Anafi</a:t>
            </a:r>
            <a:endParaRPr sz="1800" b="0" i="0" u="none" strike="noStrike" cap="none">
              <a:solidFill>
                <a:srgbClr val="FF0000"/>
              </a:solidFill>
              <a:latin typeface="Century Gothic"/>
              <a:ea typeface="Century Gothic"/>
              <a:cs typeface="Century Gothic"/>
              <a:sym typeface="Century Gothic"/>
            </a:endParaRPr>
          </a:p>
        </p:txBody>
      </p:sp>
      <p:sp>
        <p:nvSpPr>
          <p:cNvPr id="454" name="Google Shape;454;p24"/>
          <p:cNvSpPr txBox="1"/>
          <p:nvPr/>
        </p:nvSpPr>
        <p:spPr>
          <a:xfrm>
            <a:off x="4508907" y="5298559"/>
            <a:ext cx="132988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entury Gothic"/>
                <a:ea typeface="Century Gothic"/>
                <a:cs typeface="Century Gothic"/>
                <a:sym typeface="Century Gothic"/>
              </a:rPr>
              <a:t>Ignis PSD</a:t>
            </a:r>
            <a:endParaRPr sz="1800" b="0" i="0" u="none" strike="noStrike" cap="none">
              <a:solidFill>
                <a:srgbClr val="FF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25"/>
          <p:cNvPicPr preferRelativeResize="0"/>
          <p:nvPr/>
        </p:nvPicPr>
        <p:blipFill rotWithShape="1">
          <a:blip r:embed="rId3">
            <a:alphaModFix/>
          </a:blip>
          <a:srcRect/>
          <a:stretch/>
        </p:blipFill>
        <p:spPr>
          <a:xfrm>
            <a:off x="536933" y="1507367"/>
            <a:ext cx="5203366" cy="3902524"/>
          </a:xfrm>
          <a:prstGeom prst="rect">
            <a:avLst/>
          </a:prstGeom>
          <a:noFill/>
          <a:ln>
            <a:noFill/>
          </a:ln>
        </p:spPr>
      </p:pic>
      <p:pic>
        <p:nvPicPr>
          <p:cNvPr id="460" name="Google Shape;460;p25"/>
          <p:cNvPicPr preferRelativeResize="0"/>
          <p:nvPr/>
        </p:nvPicPr>
        <p:blipFill rotWithShape="1">
          <a:blip r:embed="rId4">
            <a:alphaModFix/>
          </a:blip>
          <a:srcRect/>
          <a:stretch/>
        </p:blipFill>
        <p:spPr>
          <a:xfrm>
            <a:off x="5940085" y="1516828"/>
            <a:ext cx="5435922" cy="3841549"/>
          </a:xfrm>
          <a:prstGeom prst="rect">
            <a:avLst/>
          </a:prstGeom>
          <a:noFill/>
          <a:ln>
            <a:noFill/>
          </a:ln>
        </p:spPr>
      </p:pic>
      <p:sp>
        <p:nvSpPr>
          <p:cNvPr id="461" name="Google Shape;461;p25"/>
          <p:cNvSpPr txBox="1">
            <a:spLocks noGrp="1"/>
          </p:cNvSpPr>
          <p:nvPr>
            <p:ph type="title"/>
          </p:nvPr>
        </p:nvSpPr>
        <p:spPr>
          <a:xfrm>
            <a:off x="536933" y="204169"/>
            <a:ext cx="10839074" cy="130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dirty="0">
                <a:solidFill>
                  <a:schemeClr val="accent1"/>
                </a:solidFill>
                <a:latin typeface="Century Gothic"/>
                <a:ea typeface="Century Gothic"/>
                <a:cs typeface="Century Gothic"/>
                <a:sym typeface="Century Gothic"/>
              </a:rPr>
              <a:t>CONTRACT </a:t>
            </a:r>
            <a:r>
              <a:rPr lang="en-US" sz="3200" b="0" i="0" u="none" strike="noStrike" cap="none" dirty="0" smtClean="0">
                <a:solidFill>
                  <a:schemeClr val="accent1"/>
                </a:solidFill>
                <a:latin typeface="Century Gothic"/>
                <a:ea typeface="Century Gothic"/>
                <a:cs typeface="Century Gothic"/>
                <a:sym typeface="Century Gothic"/>
              </a:rPr>
              <a:t>SYSTEMS, </a:t>
            </a:r>
            <a:r>
              <a:rPr lang="en-US" sz="2400" b="0" i="0" u="none" strike="noStrike" cap="none" dirty="0" smtClean="0">
                <a:solidFill>
                  <a:schemeClr val="accent1"/>
                </a:solidFill>
                <a:latin typeface="Century Gothic"/>
                <a:ea typeface="Century Gothic"/>
                <a:cs typeface="Century Gothic"/>
                <a:sym typeface="Century Gothic"/>
              </a:rPr>
              <a:t>Additional Systems Will Be Awarded Spring</a:t>
            </a:r>
            <a:endParaRPr sz="3200" b="0" i="0" u="none" strike="noStrike" cap="none" dirty="0">
              <a:solidFill>
                <a:schemeClr val="accent1"/>
              </a:solidFill>
              <a:latin typeface="Century Gothic"/>
              <a:ea typeface="Century Gothic"/>
              <a:cs typeface="Century Gothic"/>
              <a:sym typeface="Century Gothic"/>
            </a:endParaRPr>
          </a:p>
        </p:txBody>
      </p:sp>
      <p:sp>
        <p:nvSpPr>
          <p:cNvPr id="462" name="Google Shape;462;p25"/>
          <p:cNvSpPr txBox="1"/>
          <p:nvPr/>
        </p:nvSpPr>
        <p:spPr>
          <a:xfrm>
            <a:off x="609214" y="5409999"/>
            <a:ext cx="284987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1"/>
                </a:solidFill>
                <a:latin typeface="Century Gothic"/>
                <a:ea typeface="Century Gothic"/>
                <a:cs typeface="Century Gothic"/>
                <a:sym typeface="Century Gothic"/>
              </a:rPr>
              <a:t>Bridger/Silent Falcon</a:t>
            </a:r>
            <a:endParaRPr sz="1400" b="0" i="0" u="none" strike="noStrike" cap="none">
              <a:solidFill>
                <a:schemeClr val="accent1"/>
              </a:solidFill>
              <a:latin typeface="Century Gothic"/>
              <a:ea typeface="Century Gothic"/>
              <a:cs typeface="Century Gothic"/>
              <a:sym typeface="Century Gothic"/>
            </a:endParaRPr>
          </a:p>
        </p:txBody>
      </p:sp>
      <p:sp>
        <p:nvSpPr>
          <p:cNvPr id="463" name="Google Shape;463;p25"/>
          <p:cNvSpPr txBox="1"/>
          <p:nvPr/>
        </p:nvSpPr>
        <p:spPr>
          <a:xfrm>
            <a:off x="6213552" y="5407533"/>
            <a:ext cx="284987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1"/>
                </a:solidFill>
                <a:latin typeface="Century Gothic"/>
                <a:ea typeface="Century Gothic"/>
                <a:cs typeface="Century Gothic"/>
                <a:sym typeface="Century Gothic"/>
              </a:rPr>
              <a:t>Insitu ScanEagle</a:t>
            </a:r>
            <a:endParaRPr sz="1400" b="0" i="0" u="none" strike="noStrike" cap="none">
              <a:solidFill>
                <a:schemeClr val="accen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6"/>
          <p:cNvSpPr txBox="1">
            <a:spLocks noGrp="1"/>
          </p:cNvSpPr>
          <p:nvPr>
            <p:ph type="title"/>
          </p:nvPr>
        </p:nvSpPr>
        <p:spPr>
          <a:xfrm>
            <a:off x="272591" y="648396"/>
            <a:ext cx="10572381" cy="60174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a:solidFill>
                  <a:schemeClr val="accent1"/>
                </a:solidFill>
                <a:latin typeface="Century Gothic"/>
                <a:ea typeface="Century Gothic"/>
                <a:cs typeface="Century Gothic"/>
                <a:sym typeface="Century Gothic"/>
              </a:rPr>
              <a:t>PRODUCTS:  REAL-TIME SITUATIONAL AWARENESS</a:t>
            </a:r>
            <a:endParaRPr sz="3200" b="0" i="0" u="none" strike="noStrike" cap="none">
              <a:solidFill>
                <a:schemeClr val="accent1"/>
              </a:solidFill>
              <a:latin typeface="Century Gothic"/>
              <a:ea typeface="Century Gothic"/>
              <a:cs typeface="Century Gothic"/>
              <a:sym typeface="Century Gothic"/>
            </a:endParaRPr>
          </a:p>
        </p:txBody>
      </p:sp>
      <p:pic>
        <p:nvPicPr>
          <p:cNvPr id="470" name="Google Shape;470;p26"/>
          <p:cNvPicPr preferRelativeResize="0">
            <a:picLocks noGrp="1"/>
          </p:cNvPicPr>
          <p:nvPr>
            <p:ph type="body" idx="1"/>
          </p:nvPr>
        </p:nvPicPr>
        <p:blipFill rotWithShape="1">
          <a:blip r:embed="rId3">
            <a:alphaModFix/>
          </a:blip>
          <a:srcRect/>
          <a:stretch/>
        </p:blipFill>
        <p:spPr>
          <a:xfrm rot="10800000">
            <a:off x="324220" y="1611666"/>
            <a:ext cx="2693321" cy="2019991"/>
          </a:xfrm>
          <a:prstGeom prst="rect">
            <a:avLst/>
          </a:prstGeom>
          <a:noFill/>
          <a:ln>
            <a:noFill/>
          </a:ln>
        </p:spPr>
      </p:pic>
      <p:pic>
        <p:nvPicPr>
          <p:cNvPr id="471" name="Google Shape;471;p26"/>
          <p:cNvPicPr preferRelativeResize="0"/>
          <p:nvPr/>
        </p:nvPicPr>
        <p:blipFill rotWithShape="1">
          <a:blip r:embed="rId4">
            <a:alphaModFix/>
          </a:blip>
          <a:srcRect/>
          <a:stretch/>
        </p:blipFill>
        <p:spPr>
          <a:xfrm>
            <a:off x="3017541" y="1611667"/>
            <a:ext cx="8937321" cy="4039981"/>
          </a:xfrm>
          <a:prstGeom prst="rect">
            <a:avLst/>
          </a:prstGeom>
          <a:noFill/>
          <a:ln>
            <a:noFill/>
          </a:ln>
        </p:spPr>
      </p:pic>
      <p:pic>
        <p:nvPicPr>
          <p:cNvPr id="472" name="Google Shape;472;p26"/>
          <p:cNvPicPr preferRelativeResize="0"/>
          <p:nvPr/>
        </p:nvPicPr>
        <p:blipFill rotWithShape="1">
          <a:blip r:embed="rId5">
            <a:alphaModFix/>
          </a:blip>
          <a:srcRect/>
          <a:stretch/>
        </p:blipFill>
        <p:spPr>
          <a:xfrm rot="10800000">
            <a:off x="324220" y="3631657"/>
            <a:ext cx="2693321" cy="2019991"/>
          </a:xfrm>
          <a:prstGeom prst="rect">
            <a:avLst/>
          </a:prstGeom>
          <a:noFill/>
          <a:ln>
            <a:noFill/>
          </a:ln>
        </p:spPr>
      </p:pic>
      <p:sp>
        <p:nvSpPr>
          <p:cNvPr id="473" name="Google Shape;473;p26"/>
          <p:cNvSpPr txBox="1"/>
          <p:nvPr/>
        </p:nvSpPr>
        <p:spPr>
          <a:xfrm>
            <a:off x="324219" y="5770252"/>
            <a:ext cx="631287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accent1"/>
                </a:solidFill>
                <a:latin typeface="Century Gothic"/>
                <a:ea typeface="Century Gothic"/>
                <a:cs typeface="Century Gothic"/>
                <a:sym typeface="Century Gothic"/>
              </a:rPr>
              <a:t>Division/Ops recon on the Wigwam fire with Silent Falcon UAS</a:t>
            </a:r>
            <a:endParaRPr sz="1400" b="0" i="1" u="none" strike="noStrike" cap="none">
              <a:solidFill>
                <a:schemeClr val="accen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7"/>
          <p:cNvSpPr txBox="1">
            <a:spLocks noGrp="1"/>
          </p:cNvSpPr>
          <p:nvPr>
            <p:ph type="title"/>
          </p:nvPr>
        </p:nvSpPr>
        <p:spPr>
          <a:xfrm>
            <a:off x="2132148" y="379961"/>
            <a:ext cx="9601200" cy="60174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a:solidFill>
                  <a:schemeClr val="accent1"/>
                </a:solidFill>
                <a:latin typeface="Century Gothic"/>
                <a:ea typeface="Century Gothic"/>
                <a:cs typeface="Century Gothic"/>
                <a:sym typeface="Century Gothic"/>
              </a:rPr>
              <a:t>PRODUCTS:  FIRE MAPPING</a:t>
            </a:r>
            <a:endParaRPr sz="3200" b="0" i="0" u="none" strike="noStrike" cap="none">
              <a:solidFill>
                <a:schemeClr val="accent1"/>
              </a:solidFill>
              <a:latin typeface="Century Gothic"/>
              <a:ea typeface="Century Gothic"/>
              <a:cs typeface="Century Gothic"/>
              <a:sym typeface="Century Gothic"/>
            </a:endParaRPr>
          </a:p>
        </p:txBody>
      </p:sp>
      <p:pic>
        <p:nvPicPr>
          <p:cNvPr id="480" name="Google Shape;480;p27"/>
          <p:cNvPicPr preferRelativeResize="0">
            <a:picLocks noGrp="1"/>
          </p:cNvPicPr>
          <p:nvPr>
            <p:ph type="body" idx="1"/>
          </p:nvPr>
        </p:nvPicPr>
        <p:blipFill rotWithShape="1">
          <a:blip r:embed="rId3">
            <a:alphaModFix/>
          </a:blip>
          <a:srcRect/>
          <a:stretch/>
        </p:blipFill>
        <p:spPr>
          <a:xfrm>
            <a:off x="2121823" y="1105594"/>
            <a:ext cx="7948353" cy="4726204"/>
          </a:xfrm>
          <a:prstGeom prst="rect">
            <a:avLst/>
          </a:prstGeom>
          <a:noFill/>
          <a:ln>
            <a:noFill/>
          </a:ln>
          <a:effectLst>
            <a:outerShdw blurRad="292100" dist="139700" dir="2700000" algn="tl" rotWithShape="0">
              <a:srgbClr val="333333">
                <a:alpha val="64313"/>
              </a:srgbClr>
            </a:outerShdw>
          </a:effectLst>
        </p:spPr>
      </p:pic>
      <p:sp>
        <p:nvSpPr>
          <p:cNvPr id="481" name="Google Shape;481;p27"/>
          <p:cNvSpPr txBox="1"/>
          <p:nvPr/>
        </p:nvSpPr>
        <p:spPr>
          <a:xfrm>
            <a:off x="2121823" y="5831798"/>
            <a:ext cx="631287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accent1"/>
                </a:solidFill>
                <a:latin typeface="Century Gothic"/>
                <a:ea typeface="Century Gothic"/>
                <a:cs typeface="Century Gothic"/>
                <a:sym typeface="Century Gothic"/>
              </a:rPr>
              <a:t>Mapping and real-time video display with Silent Falcon UAS</a:t>
            </a:r>
            <a:endParaRPr sz="1400" b="0" i="1" u="none" strike="noStrike" cap="none">
              <a:solidFill>
                <a:schemeClr val="accen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8"/>
          <p:cNvSpPr txBox="1">
            <a:spLocks noGrp="1"/>
          </p:cNvSpPr>
          <p:nvPr>
            <p:ph type="title"/>
          </p:nvPr>
        </p:nvSpPr>
        <p:spPr>
          <a:xfrm>
            <a:off x="890778" y="530231"/>
            <a:ext cx="9601200" cy="60174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a:solidFill>
                  <a:schemeClr val="accent1"/>
                </a:solidFill>
                <a:latin typeface="Century Gothic"/>
                <a:ea typeface="Century Gothic"/>
                <a:cs typeface="Century Gothic"/>
                <a:sym typeface="Century Gothic"/>
              </a:rPr>
              <a:t>PRODUCTS:  INFRARED FIRE MAPPING</a:t>
            </a:r>
            <a:endParaRPr sz="3200" b="0" i="0" u="none" strike="noStrike" cap="none">
              <a:solidFill>
                <a:schemeClr val="accent1"/>
              </a:solidFill>
              <a:latin typeface="Century Gothic"/>
              <a:ea typeface="Century Gothic"/>
              <a:cs typeface="Century Gothic"/>
              <a:sym typeface="Century Gothic"/>
            </a:endParaRPr>
          </a:p>
        </p:txBody>
      </p:sp>
      <p:pic>
        <p:nvPicPr>
          <p:cNvPr id="488" name="Google Shape;488;p28"/>
          <p:cNvPicPr preferRelativeResize="0">
            <a:picLocks noGrp="1"/>
          </p:cNvPicPr>
          <p:nvPr>
            <p:ph type="body" idx="1"/>
          </p:nvPr>
        </p:nvPicPr>
        <p:blipFill rotWithShape="1">
          <a:blip r:embed="rId3">
            <a:alphaModFix/>
          </a:blip>
          <a:srcRect/>
          <a:stretch/>
        </p:blipFill>
        <p:spPr>
          <a:xfrm>
            <a:off x="890778" y="1392784"/>
            <a:ext cx="5302207" cy="4093616"/>
          </a:xfrm>
          <a:prstGeom prst="rect">
            <a:avLst/>
          </a:prstGeom>
          <a:noFill/>
          <a:ln>
            <a:noFill/>
          </a:ln>
        </p:spPr>
      </p:pic>
      <p:pic>
        <p:nvPicPr>
          <p:cNvPr id="489" name="Google Shape;489;p28"/>
          <p:cNvPicPr preferRelativeResize="0"/>
          <p:nvPr/>
        </p:nvPicPr>
        <p:blipFill rotWithShape="1">
          <a:blip r:embed="rId4">
            <a:alphaModFix/>
          </a:blip>
          <a:srcRect/>
          <a:stretch/>
        </p:blipFill>
        <p:spPr>
          <a:xfrm>
            <a:off x="6192985" y="1392784"/>
            <a:ext cx="5461459" cy="4093616"/>
          </a:xfrm>
          <a:prstGeom prst="rect">
            <a:avLst/>
          </a:prstGeom>
          <a:noFill/>
          <a:ln>
            <a:noFill/>
          </a:ln>
        </p:spPr>
      </p:pic>
      <p:sp>
        <p:nvSpPr>
          <p:cNvPr id="490" name="Google Shape;490;p28"/>
          <p:cNvSpPr txBox="1"/>
          <p:nvPr/>
        </p:nvSpPr>
        <p:spPr>
          <a:xfrm>
            <a:off x="890778" y="5619701"/>
            <a:ext cx="871921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accent1"/>
                </a:solidFill>
                <a:latin typeface="Century Gothic"/>
                <a:ea typeface="Century Gothic"/>
                <a:cs typeface="Century Gothic"/>
                <a:sym typeface="Century Gothic"/>
              </a:rPr>
              <a:t>Mapping and real-time IR video display with ScanEagle UAS on the Taylor fire</a:t>
            </a:r>
            <a:endParaRPr sz="1400" b="0" i="1" u="none" strike="noStrike" cap="none">
              <a:solidFill>
                <a:schemeClr val="accen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9"/>
          <p:cNvSpPr txBox="1">
            <a:spLocks noGrp="1"/>
          </p:cNvSpPr>
          <p:nvPr>
            <p:ph type="title"/>
          </p:nvPr>
        </p:nvSpPr>
        <p:spPr>
          <a:xfrm>
            <a:off x="1141425" y="609600"/>
            <a:ext cx="9906000" cy="765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200"/>
              <a:buFont typeface="Century Gothic"/>
              <a:buNone/>
            </a:pPr>
            <a:r>
              <a:rPr lang="en-US" sz="3200" b="0" i="0" u="none" strike="noStrike" cap="none">
                <a:solidFill>
                  <a:schemeClr val="accent1"/>
                </a:solidFill>
                <a:latin typeface="Century Gothic"/>
                <a:ea typeface="Century Gothic"/>
                <a:cs typeface="Century Gothic"/>
                <a:sym typeface="Century Gothic"/>
              </a:rPr>
              <a:t>PRODUCTS:  </a:t>
            </a:r>
            <a:r>
              <a:rPr lang="en-US"/>
              <a:t>Video Examples - Click on Image</a:t>
            </a:r>
            <a:endParaRPr/>
          </a:p>
        </p:txBody>
      </p:sp>
      <p:sp>
        <p:nvSpPr>
          <p:cNvPr id="497" name="Google Shape;497;p29"/>
          <p:cNvSpPr txBox="1">
            <a:spLocks noGrp="1"/>
          </p:cNvSpPr>
          <p:nvPr>
            <p:ph type="body" idx="1"/>
          </p:nvPr>
        </p:nvSpPr>
        <p:spPr>
          <a:xfrm>
            <a:off x="193550" y="1559275"/>
            <a:ext cx="3593700" cy="576300"/>
          </a:xfrm>
          <a:prstGeom prst="rect">
            <a:avLst/>
          </a:prstGeom>
        </p:spPr>
        <p:txBody>
          <a:bodyPr spcFirstLastPara="1" wrap="square" lIns="91425" tIns="45700" rIns="91425" bIns="45700" anchor="b" anchorCtr="0">
            <a:noAutofit/>
          </a:bodyPr>
          <a:lstStyle/>
          <a:p>
            <a:pPr marL="0" lvl="0" indent="0" algn="ctr" rtl="0">
              <a:spcBef>
                <a:spcPts val="560"/>
              </a:spcBef>
              <a:spcAft>
                <a:spcPts val="0"/>
              </a:spcAft>
              <a:buNone/>
            </a:pPr>
            <a:r>
              <a:rPr lang="en-US"/>
              <a:t>3DR Solo Operations</a:t>
            </a:r>
            <a:endParaRPr/>
          </a:p>
        </p:txBody>
      </p:sp>
      <p:sp>
        <p:nvSpPr>
          <p:cNvPr id="498" name="Google Shape;498;p29"/>
          <p:cNvSpPr txBox="1">
            <a:spLocks noGrp="1"/>
          </p:cNvSpPr>
          <p:nvPr>
            <p:ph type="body" idx="2"/>
          </p:nvPr>
        </p:nvSpPr>
        <p:spPr>
          <a:xfrm>
            <a:off x="550800" y="2319950"/>
            <a:ext cx="3236400" cy="215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Click for Video</a:t>
            </a:r>
            <a:endParaRPr/>
          </a:p>
        </p:txBody>
      </p:sp>
      <p:sp>
        <p:nvSpPr>
          <p:cNvPr id="499" name="Google Shape;499;p29"/>
          <p:cNvSpPr txBox="1">
            <a:spLocks noGrp="1"/>
          </p:cNvSpPr>
          <p:nvPr>
            <p:ph type="body" idx="3"/>
          </p:nvPr>
        </p:nvSpPr>
        <p:spPr>
          <a:xfrm>
            <a:off x="4047425" y="1559275"/>
            <a:ext cx="3696300" cy="576300"/>
          </a:xfrm>
          <a:prstGeom prst="rect">
            <a:avLst/>
          </a:prstGeom>
        </p:spPr>
        <p:txBody>
          <a:bodyPr spcFirstLastPara="1" wrap="square" lIns="91425" tIns="45700" rIns="91425" bIns="45700" anchor="b" anchorCtr="0">
            <a:noAutofit/>
          </a:bodyPr>
          <a:lstStyle/>
          <a:p>
            <a:pPr marL="0" lvl="0" indent="0" algn="ctr" rtl="0">
              <a:spcBef>
                <a:spcPts val="560"/>
              </a:spcBef>
              <a:spcAft>
                <a:spcPts val="0"/>
              </a:spcAft>
              <a:buNone/>
            </a:pPr>
            <a:r>
              <a:rPr lang="en-US"/>
              <a:t>PSD Operations</a:t>
            </a:r>
            <a:endParaRPr/>
          </a:p>
        </p:txBody>
      </p:sp>
      <p:sp>
        <p:nvSpPr>
          <p:cNvPr id="500" name="Google Shape;500;p29"/>
          <p:cNvSpPr txBox="1">
            <a:spLocks noGrp="1"/>
          </p:cNvSpPr>
          <p:nvPr>
            <p:ph type="body" idx="3"/>
          </p:nvPr>
        </p:nvSpPr>
        <p:spPr>
          <a:xfrm>
            <a:off x="8003900" y="1559275"/>
            <a:ext cx="3593700" cy="576300"/>
          </a:xfrm>
          <a:prstGeom prst="rect">
            <a:avLst/>
          </a:prstGeom>
        </p:spPr>
        <p:txBody>
          <a:bodyPr spcFirstLastPara="1" wrap="square" lIns="91425" tIns="45700" rIns="91425" bIns="45700" anchor="b" anchorCtr="0">
            <a:noAutofit/>
          </a:bodyPr>
          <a:lstStyle/>
          <a:p>
            <a:pPr marL="0" lvl="0" indent="0" algn="l" rtl="0">
              <a:spcBef>
                <a:spcPts val="560"/>
              </a:spcBef>
              <a:spcAft>
                <a:spcPts val="0"/>
              </a:spcAft>
              <a:buNone/>
            </a:pPr>
            <a:r>
              <a:rPr lang="en-US"/>
              <a:t>Contract Operations</a:t>
            </a:r>
            <a:endParaRPr/>
          </a:p>
        </p:txBody>
      </p:sp>
      <p:sp>
        <p:nvSpPr>
          <p:cNvPr id="501" name="Google Shape;501;p29"/>
          <p:cNvSpPr txBox="1">
            <a:spLocks noGrp="1"/>
          </p:cNvSpPr>
          <p:nvPr>
            <p:ph type="body" idx="2"/>
          </p:nvPr>
        </p:nvSpPr>
        <p:spPr>
          <a:xfrm>
            <a:off x="4312675" y="2319950"/>
            <a:ext cx="3236400" cy="215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Click for Video</a:t>
            </a:r>
            <a:endParaRPr/>
          </a:p>
        </p:txBody>
      </p:sp>
      <p:sp>
        <p:nvSpPr>
          <p:cNvPr id="502" name="Google Shape;502;p29"/>
          <p:cNvSpPr txBox="1">
            <a:spLocks noGrp="1"/>
          </p:cNvSpPr>
          <p:nvPr>
            <p:ph type="body" idx="2"/>
          </p:nvPr>
        </p:nvSpPr>
        <p:spPr>
          <a:xfrm>
            <a:off x="8205800" y="2319950"/>
            <a:ext cx="3236400" cy="215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Click for Video</a:t>
            </a:r>
            <a:endParaRPr/>
          </a:p>
        </p:txBody>
      </p:sp>
      <p:pic>
        <p:nvPicPr>
          <p:cNvPr id="503" name="Google Shape;503;p29">
            <a:hlinkClick r:id="rId3"/>
          </p:cNvPr>
          <p:cNvPicPr preferRelativeResize="0"/>
          <p:nvPr/>
        </p:nvPicPr>
        <p:blipFill>
          <a:blip r:embed="rId4">
            <a:alphaModFix/>
          </a:blip>
          <a:stretch>
            <a:fillRect/>
          </a:stretch>
        </p:blipFill>
        <p:spPr>
          <a:xfrm>
            <a:off x="320850" y="2200825"/>
            <a:ext cx="3792681" cy="2520398"/>
          </a:xfrm>
          <a:prstGeom prst="rect">
            <a:avLst/>
          </a:prstGeom>
          <a:noFill/>
          <a:ln>
            <a:noFill/>
          </a:ln>
        </p:spPr>
      </p:pic>
      <p:pic>
        <p:nvPicPr>
          <p:cNvPr id="504" name="Google Shape;504;p29">
            <a:hlinkClick r:id="rId5"/>
          </p:cNvPr>
          <p:cNvPicPr preferRelativeResize="0"/>
          <p:nvPr/>
        </p:nvPicPr>
        <p:blipFill>
          <a:blip r:embed="rId6">
            <a:alphaModFix/>
          </a:blip>
          <a:stretch>
            <a:fillRect/>
          </a:stretch>
        </p:blipFill>
        <p:spPr>
          <a:xfrm>
            <a:off x="4312675" y="2184525"/>
            <a:ext cx="3328400" cy="2501300"/>
          </a:xfrm>
          <a:prstGeom prst="rect">
            <a:avLst/>
          </a:prstGeom>
          <a:noFill/>
          <a:ln>
            <a:noFill/>
          </a:ln>
        </p:spPr>
      </p:pic>
      <p:pic>
        <p:nvPicPr>
          <p:cNvPr id="505" name="Google Shape;505;p29">
            <a:hlinkClick r:id="rId7"/>
          </p:cNvPr>
          <p:cNvPicPr preferRelativeResize="0"/>
          <p:nvPr/>
        </p:nvPicPr>
        <p:blipFill>
          <a:blip r:embed="rId8">
            <a:alphaModFix/>
          </a:blip>
          <a:stretch>
            <a:fillRect/>
          </a:stretch>
        </p:blipFill>
        <p:spPr>
          <a:xfrm>
            <a:off x="7840225" y="2200825"/>
            <a:ext cx="3969975" cy="2520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esh">
  <a:themeElements>
    <a:clrScheme name="Custom 2">
      <a:dk1>
        <a:srgbClr val="000000"/>
      </a:dk1>
      <a:lt1>
        <a:srgbClr val="FFFFFF"/>
      </a:lt1>
      <a:dk2>
        <a:srgbClr val="363D46"/>
      </a:dk2>
      <a:lt2>
        <a:srgbClr val="EBEBEB"/>
      </a:lt2>
      <a:accent1>
        <a:srgbClr val="FFFF00"/>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iamondGrid">
      <a:dk1>
        <a:srgbClr val="2D2E2D"/>
      </a:dk1>
      <a:lt1>
        <a:srgbClr val="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84E9C64CB6B147B71CF58466C5AAD3" ma:contentTypeVersion="14" ma:contentTypeDescription="Create a new document." ma:contentTypeScope="" ma:versionID="ef87c607c813595b7250f0045c80a454">
  <xsd:schema xmlns:xsd="http://www.w3.org/2001/XMLSchema" xmlns:xs="http://www.w3.org/2001/XMLSchema" xmlns:p="http://schemas.microsoft.com/office/2006/metadata/properties" xmlns:ns2="9cfaae7c-72d7-4574-bee5-da0a2b533dde" xmlns:ns3="f1719a4e-b5b9-4c32-8e90-eba2871f0a28" targetNamespace="http://schemas.microsoft.com/office/2006/metadata/properties" ma:root="true" ma:fieldsID="a5db0f22424ee38da1c205dc8fc801ae" ns2:_="" ns3:_="">
    <xsd:import namespace="9cfaae7c-72d7-4574-bee5-da0a2b533dde"/>
    <xsd:import namespace="f1719a4e-b5b9-4c32-8e90-eba2871f0a2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Priority" minOccurs="0"/>
                <xsd:element ref="ns3: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aae7c-72d7-4574-bee5-da0a2b533d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719a4e-b5b9-4c32-8e90-eba2871f0a2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iority" ma:index="20" nillable="true" ma:displayName="Priority" ma:format="Dropdown" ma:internalName="Priority">
      <xsd:simpleType>
        <xsd:restriction base="dms:Text">
          <xsd:maxLength value="255"/>
        </xsd:restriction>
      </xsd:simpleType>
    </xsd:element>
    <xsd:element name="image" ma:index="21"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 xmlns="f1719a4e-b5b9-4c32-8e90-eba2871f0a28">
      <Url xsi:nil="true"/>
      <Description xsi:nil="true"/>
    </image>
    <Priority xmlns="f1719a4e-b5b9-4c32-8e90-eba2871f0a28" xsi:nil="true"/>
  </documentManagement>
</p:properties>
</file>

<file path=customXml/itemProps1.xml><?xml version="1.0" encoding="utf-8"?>
<ds:datastoreItem xmlns:ds="http://schemas.openxmlformats.org/officeDocument/2006/customXml" ds:itemID="{BD618C8C-424A-4A59-8143-631709C25A3F}"/>
</file>

<file path=customXml/itemProps2.xml><?xml version="1.0" encoding="utf-8"?>
<ds:datastoreItem xmlns:ds="http://schemas.openxmlformats.org/officeDocument/2006/customXml" ds:itemID="{E9D9F1E7-E3D8-48D0-A702-033371A19DBD}"/>
</file>

<file path=customXml/itemProps3.xml><?xml version="1.0" encoding="utf-8"?>
<ds:datastoreItem xmlns:ds="http://schemas.openxmlformats.org/officeDocument/2006/customXml" ds:itemID="{79BE2136-BBA2-4C70-8ECF-48EA0B975502}"/>
</file>

<file path=docProps/app.xml><?xml version="1.0" encoding="utf-8"?>
<Properties xmlns="http://schemas.openxmlformats.org/officeDocument/2006/extended-properties" xmlns:vt="http://schemas.openxmlformats.org/officeDocument/2006/docPropsVTypes">
  <TotalTime>672</TotalTime>
  <Words>740</Words>
  <Application>Microsoft Office PowerPoint</Application>
  <PresentationFormat>Widescreen</PresentationFormat>
  <Paragraphs>136</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Century Gothic</vt:lpstr>
      <vt:lpstr>Arial</vt:lpstr>
      <vt:lpstr>Mesh</vt:lpstr>
      <vt:lpstr>INTERAGENCY FIRE OPERATIONS</vt:lpstr>
      <vt:lpstr>Incident Standards and Flight Procedures</vt:lpstr>
      <vt:lpstr>SYSTEMS</vt:lpstr>
      <vt:lpstr>NEW AGENCY SYSTEMS</vt:lpstr>
      <vt:lpstr>CONTRACT SYSTEMS, Additional Systems Will Be Awarded Spring</vt:lpstr>
      <vt:lpstr>PRODUCTS:  REAL-TIME SITUATIONAL AWARENESS</vt:lpstr>
      <vt:lpstr>PRODUCTS:  FIRE MAPPING</vt:lpstr>
      <vt:lpstr>PRODUCTS:  INFRARED FIRE MAPPING</vt:lpstr>
      <vt:lpstr>PRODUCTS:  Video Examples - Click on Image</vt:lpstr>
      <vt:lpstr>FIRE QUALIFICATIONS UPDATE </vt:lpstr>
      <vt:lpstr>Planned Training</vt:lpstr>
      <vt:lpstr>Personnel (IQCS/ROSS)</vt:lpstr>
      <vt:lpstr>CHALLENGES</vt:lpstr>
      <vt:lpstr>2019 Talking Points</vt:lpstr>
      <vt:lpstr>Additional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INTERAGENCY FIRE OPERATIONS</dc:title>
  <dc:creator>Giles, Dirk - FS</dc:creator>
  <cp:lastModifiedBy>Schuldheisz, Christine - FS</cp:lastModifiedBy>
  <cp:revision>6</cp:revision>
  <dcterms:modified xsi:type="dcterms:W3CDTF">2019-05-21T18:49:58Z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0x0101000E84E9C64CB6B147B71CF58466C5AAD3</vt:lpwstr>
  </property>
</Properties>
</file>