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Inciweb descriptions</a:t>
            </a:r>
            <a:br>
              <a:rPr lang="en-US" dirty="0" smtClean="0"/>
            </a:br>
            <a:r>
              <a:rPr lang="en-US" sz="2200" i="1" dirty="0" smtClean="0"/>
              <a:t>How information in the tabs on the administrative site correspond to the public website </a:t>
            </a:r>
            <a:endParaRPr lang="en-US" sz="22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" y="1901697"/>
            <a:ext cx="4754880" cy="743094"/>
          </a:xfrm>
        </p:spPr>
        <p:txBody>
          <a:bodyPr/>
          <a:lstStyle/>
          <a:p>
            <a:r>
              <a:rPr lang="en-US" u="sng" dirty="0" smtClean="0"/>
              <a:t>Administrative Site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20" y="2486025"/>
            <a:ext cx="6075909" cy="5067300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 smtClean="0"/>
              <a:t>209 Tab </a:t>
            </a:r>
          </a:p>
          <a:p>
            <a:r>
              <a:rPr lang="en-US" sz="1900" dirty="0" smtClean="0"/>
              <a:t>Contacts Tab</a:t>
            </a:r>
          </a:p>
          <a:p>
            <a:r>
              <a:rPr lang="en-US" sz="1900" dirty="0" smtClean="0"/>
              <a:t>Summary Tab</a:t>
            </a:r>
            <a:endParaRPr lang="en-US" sz="1900" dirty="0"/>
          </a:p>
          <a:p>
            <a:r>
              <a:rPr lang="en-US" sz="1900" dirty="0" smtClean="0"/>
              <a:t>Articles Tab</a:t>
            </a:r>
          </a:p>
          <a:p>
            <a:r>
              <a:rPr lang="en-US" sz="1900" dirty="0" smtClean="0"/>
              <a:t>Images Tab</a:t>
            </a:r>
          </a:p>
          <a:p>
            <a:r>
              <a:rPr lang="en-US" sz="1900" dirty="0" smtClean="0"/>
              <a:t>Links Tab</a:t>
            </a:r>
          </a:p>
          <a:p>
            <a:r>
              <a:rPr lang="en-US" sz="1900" dirty="0" smtClean="0"/>
              <a:t>Cooperators Tab</a:t>
            </a:r>
          </a:p>
          <a:p>
            <a:r>
              <a:rPr lang="en-US" sz="1900" dirty="0" smtClean="0"/>
              <a:t>Boundaries tab</a:t>
            </a:r>
          </a:p>
          <a:p>
            <a:r>
              <a:rPr lang="en-US" sz="1900" dirty="0" smtClean="0"/>
              <a:t>Tweets Tab</a:t>
            </a:r>
          </a:p>
          <a:p>
            <a:r>
              <a:rPr lang="en-US" sz="1900" dirty="0" smtClean="0"/>
              <a:t>Groups Tab</a:t>
            </a:r>
          </a:p>
          <a:p>
            <a:r>
              <a:rPr lang="en-US" sz="1900" dirty="0" smtClean="0"/>
              <a:t>Redirect Tab</a:t>
            </a:r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76575" y="1911266"/>
            <a:ext cx="4754880" cy="723957"/>
          </a:xfrm>
        </p:spPr>
        <p:txBody>
          <a:bodyPr/>
          <a:lstStyle/>
          <a:p>
            <a:r>
              <a:rPr lang="en-US" u="sng" dirty="0" smtClean="0"/>
              <a:t>Public Website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52750" y="2552700"/>
            <a:ext cx="9020175" cy="4505325"/>
          </a:xfrm>
        </p:spPr>
        <p:txBody>
          <a:bodyPr>
            <a:normAutofit/>
          </a:bodyPr>
          <a:lstStyle/>
          <a:p>
            <a:r>
              <a:rPr lang="en-US" sz="1400" dirty="0" smtClean="0"/>
              <a:t>Incident Information Tables </a:t>
            </a:r>
            <a:r>
              <a:rPr lang="en-US" sz="1200" i="1" dirty="0" smtClean="0"/>
              <a:t>(below ‘Incident Overview’ - Basic </a:t>
            </a:r>
            <a:r>
              <a:rPr lang="en-US" sz="1200" i="1" dirty="0"/>
              <a:t>Information, Current Situation, Outlook, Current </a:t>
            </a:r>
            <a:r>
              <a:rPr lang="en-US" sz="1200" i="1" dirty="0" smtClean="0"/>
              <a:t>Weather)</a:t>
            </a:r>
            <a:r>
              <a:rPr lang="en-US" sz="1400" i="1" dirty="0" smtClean="0"/>
              <a:t> </a:t>
            </a:r>
          </a:p>
          <a:p>
            <a:r>
              <a:rPr lang="en-US" sz="1400" dirty="0" smtClean="0"/>
              <a:t>Incident </a:t>
            </a:r>
            <a:r>
              <a:rPr lang="en-US" sz="1400" dirty="0"/>
              <a:t>Contact </a:t>
            </a:r>
            <a:r>
              <a:rPr lang="en-US" sz="1400" i="1" dirty="0" smtClean="0"/>
              <a:t> Phone number; Email; Available Hours</a:t>
            </a:r>
            <a:endParaRPr lang="en-US" sz="1400" dirty="0"/>
          </a:p>
          <a:p>
            <a:r>
              <a:rPr lang="en-US" sz="1400" dirty="0"/>
              <a:t>Incident </a:t>
            </a:r>
            <a:r>
              <a:rPr lang="en-US" sz="1400" dirty="0" smtClean="0"/>
              <a:t>Overview</a:t>
            </a:r>
            <a:endParaRPr lang="en-US" sz="1400" i="1" dirty="0"/>
          </a:p>
          <a:p>
            <a:r>
              <a:rPr lang="en-US" sz="1400" dirty="0" smtClean="0"/>
              <a:t>Appear </a:t>
            </a:r>
            <a:r>
              <a:rPr lang="en-US" sz="1400" dirty="0"/>
              <a:t>in separate </a:t>
            </a:r>
            <a:r>
              <a:rPr lang="en-US" sz="1400" dirty="0" smtClean="0"/>
              <a:t>tabs in blue row above Incident Overview: Announcements</a:t>
            </a:r>
            <a:r>
              <a:rPr lang="en-US" sz="1400" dirty="0"/>
              <a:t>, Closures, News</a:t>
            </a:r>
            <a:r>
              <a:rPr lang="en-US" sz="1400" dirty="0" smtClean="0"/>
              <a:t>.  </a:t>
            </a:r>
            <a:r>
              <a:rPr lang="en-US" sz="1200" i="1" dirty="0" smtClean="0"/>
              <a:t>(</a:t>
            </a:r>
            <a:r>
              <a:rPr lang="en-US" sz="1200" i="1" smtClean="0"/>
              <a:t>Also appears as </a:t>
            </a:r>
            <a:r>
              <a:rPr lang="en-US" sz="1200" i="1" dirty="0" smtClean="0"/>
              <a:t>‘Recent Articles’ on the bottom of page).  </a:t>
            </a:r>
          </a:p>
          <a:p>
            <a:r>
              <a:rPr lang="en-US" sz="1400" dirty="0" smtClean="0"/>
              <a:t>Photographs and Maps tab </a:t>
            </a:r>
            <a:r>
              <a:rPr lang="en-US" sz="1400" i="1" dirty="0" smtClean="0"/>
              <a:t>(located in blue bar above ‘Incident Overview’)</a:t>
            </a:r>
          </a:p>
          <a:p>
            <a:r>
              <a:rPr lang="en-US" sz="1400" dirty="0" smtClean="0"/>
              <a:t>Related Links </a:t>
            </a:r>
            <a:r>
              <a:rPr lang="en-US" sz="1200" i="1" dirty="0" smtClean="0"/>
              <a:t>(bottom of page)</a:t>
            </a:r>
          </a:p>
          <a:p>
            <a:r>
              <a:rPr lang="en-US" sz="1400" dirty="0"/>
              <a:t>Incident Cooperators </a:t>
            </a:r>
            <a:r>
              <a:rPr lang="en-US" sz="1400" dirty="0" smtClean="0"/>
              <a:t> </a:t>
            </a:r>
            <a:r>
              <a:rPr lang="en-US" sz="1200" i="1" dirty="0" smtClean="0"/>
              <a:t>(bottom of page)</a:t>
            </a:r>
          </a:p>
          <a:p>
            <a:r>
              <a:rPr lang="en-US" sz="1400" dirty="0"/>
              <a:t>S</a:t>
            </a:r>
            <a:r>
              <a:rPr lang="en-US" sz="1400" dirty="0" smtClean="0"/>
              <a:t>earchable by unit and state (if applicable) the incident has crossed in the search bar at the top.</a:t>
            </a:r>
          </a:p>
          <a:p>
            <a:r>
              <a:rPr lang="en-US" sz="1400" dirty="0" smtClean="0"/>
              <a:t>Twitter </a:t>
            </a:r>
            <a:r>
              <a:rPr lang="en-US" sz="1400" dirty="0"/>
              <a:t>is enabled in InciWeb to allow a User to create a ‘tweet’ to publish on the InciWeb Twitter page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Complex Incidents </a:t>
            </a:r>
            <a:r>
              <a:rPr lang="en-US" sz="1200" i="1" dirty="0" smtClean="0"/>
              <a:t>(bottom of the page)</a:t>
            </a:r>
          </a:p>
          <a:p>
            <a:r>
              <a:rPr lang="en-US" sz="1400" dirty="0" smtClean="0"/>
              <a:t>The incident is redirected to another incident identified in the administrative panel and becomes that redirected incident.  The original incident disappears and is listed ‘inactive’ </a:t>
            </a:r>
            <a:endParaRPr lang="en-US" sz="1400" dirty="0"/>
          </a:p>
          <a:p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034" y="461176"/>
            <a:ext cx="772714" cy="99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34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84E9C64CB6B147B71CF58466C5AAD3" ma:contentTypeVersion="14" ma:contentTypeDescription="Create a new document." ma:contentTypeScope="" ma:versionID="ef87c607c813595b7250f0045c80a454">
  <xsd:schema xmlns:xsd="http://www.w3.org/2001/XMLSchema" xmlns:xs="http://www.w3.org/2001/XMLSchema" xmlns:p="http://schemas.microsoft.com/office/2006/metadata/properties" xmlns:ns2="9cfaae7c-72d7-4574-bee5-da0a2b533dde" xmlns:ns3="f1719a4e-b5b9-4c32-8e90-eba2871f0a28" targetNamespace="http://schemas.microsoft.com/office/2006/metadata/properties" ma:root="true" ma:fieldsID="a5db0f22424ee38da1c205dc8fc801ae" ns2:_="" ns3:_="">
    <xsd:import namespace="9cfaae7c-72d7-4574-bee5-da0a2b533dde"/>
    <xsd:import namespace="f1719a4e-b5b9-4c32-8e90-eba2871f0a2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Priority" minOccurs="0"/>
                <xsd:element ref="ns3:im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aae7c-72d7-4574-bee5-da0a2b533d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19a4e-b5b9-4c32-8e90-eba2871f0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Priority" ma:index="20" nillable="true" ma:displayName="Priority" ma:format="Dropdown" ma:internalName="Priority">
      <xsd:simpleType>
        <xsd:restriction base="dms:Text">
          <xsd:maxLength value="255"/>
        </xsd:restriction>
      </xsd:simpleType>
    </xsd:element>
    <xsd:element name="image" ma:index="21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 xmlns="f1719a4e-b5b9-4c32-8e90-eba2871f0a28">
      <Url xsi:nil="true"/>
      <Description xsi:nil="true"/>
    </image>
    <Priority xmlns="f1719a4e-b5b9-4c32-8e90-eba2871f0a28" xsi:nil="true"/>
  </documentManagement>
</p:properties>
</file>

<file path=customXml/itemProps1.xml><?xml version="1.0" encoding="utf-8"?>
<ds:datastoreItem xmlns:ds="http://schemas.openxmlformats.org/officeDocument/2006/customXml" ds:itemID="{95BC5E8E-9594-4B36-955D-025609488B34}"/>
</file>

<file path=customXml/itemProps2.xml><?xml version="1.0" encoding="utf-8"?>
<ds:datastoreItem xmlns:ds="http://schemas.openxmlformats.org/officeDocument/2006/customXml" ds:itemID="{9F7927C5-6D5D-48C9-97D3-2EFD63A6E42E}"/>
</file>

<file path=customXml/itemProps3.xml><?xml version="1.0" encoding="utf-8"?>
<ds:datastoreItem xmlns:ds="http://schemas.openxmlformats.org/officeDocument/2006/customXml" ds:itemID="{7762AE97-EF63-41A7-92A4-C9375AE7E211}"/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56</TotalTime>
  <Words>199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Corbel</vt:lpstr>
      <vt:lpstr>Wingdings</vt:lpstr>
      <vt:lpstr>Banded</vt:lpstr>
      <vt:lpstr>Inciweb descriptions How information in the tabs on the administrative site correspond to the public website </vt:lpstr>
    </vt:vector>
  </TitlesOfParts>
  <Company>U. S. Forest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Schuldheisz, Christine - FS</dc:creator>
  <cp:lastModifiedBy>Schuldheisz, Christine - FS</cp:lastModifiedBy>
  <cp:revision>8</cp:revision>
  <dcterms:created xsi:type="dcterms:W3CDTF">2018-03-23T19:42:18Z</dcterms:created>
  <dcterms:modified xsi:type="dcterms:W3CDTF">2018-03-23T20:38:18Z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0x0101000E84E9C64CB6B147B71CF58466C5AAD3</vt:lpwstr>
  </property>
</Properties>
</file>