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slides/slide39.xml" ContentType="application/vnd.openxmlformats-officedocument.presentationml.slide+xml"/>
  <Override PartName="/ppt/slides/slide44.xml" ContentType="application/vnd.openxmlformats-officedocument.presentationml.slide+xml"/>
  <Override PartName="/ppt/slides/slide43.xml" ContentType="application/vnd.openxmlformats-officedocument.presentationml.slide+xml"/>
  <Override PartName="/ppt/slides/slide42.xml" ContentType="application/vnd.openxmlformats-officedocument.presentationml.slide+xml"/>
  <Override PartName="/ppt/slides/slide41.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0.xml" ContentType="application/vnd.openxmlformats-officedocument.presentationml.slide+xml"/>
  <Override PartName="/ppt/presentation.xml" ContentType="application/vnd.openxmlformats-officedocument.presentationml.presentation.main+xml"/>
  <Override PartName="/ppt/slides/slide38.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21.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29.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33.xml" ContentType="application/vnd.openxmlformats-officedocument.presentationml.slide+xml"/>
  <Override PartName="/ppt/slides/slide30.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2.xml" ContentType="application/vnd.openxmlformats-officedocument.presentationml.slide+xml"/>
  <Override PartName="/ppt/slideMasters/slideMaster14.xml" ContentType="application/vnd.openxmlformats-officedocument.presentationml.slideMaster+xml"/>
  <Override PartName="/ppt/slideMasters/slideMaster13.xml" ContentType="application/vnd.openxmlformats-officedocument.presentationml.slideMaster+xml"/>
  <Override PartName="/ppt/slideMasters/slideMaster17.xml" ContentType="application/vnd.openxmlformats-officedocument.presentationml.slideMaster+xml"/>
  <Override PartName="/ppt/slideMasters/slideMaster16.xml" ContentType="application/vnd.openxmlformats-officedocument.presentationml.slideMaster+xml"/>
  <Override PartName="/ppt/slideMasters/slideMaster18.xml" ContentType="application/vnd.openxmlformats-officedocument.presentationml.slideMaster+xml"/>
  <Override PartName="/ppt/slideMasters/slideMaster15.xml" ContentType="application/vnd.openxmlformats-officedocument.presentationml.slideMaster+xml"/>
  <Override PartName="/ppt/slideMasters/slideMaster12.xml" ContentType="application/vnd.openxmlformats-officedocument.presentationml.slideMaster+xml"/>
  <Override PartName="/ppt/slideMasters/slideMaster10.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9.xml" ContentType="application/vnd.openxmlformats-officedocument.presentationml.slideMaster+xml"/>
  <Override PartName="/ppt/slideMasters/slideMaster8.xml" ContentType="application/vnd.openxmlformats-officedocument.presentationml.slideMaster+xml"/>
  <Override PartName="/ppt/slideMasters/slideMaster7.xml" ContentType="application/vnd.openxmlformats-officedocument.presentationml.slideMaster+xml"/>
  <Override PartName="/ppt/slideMasters/slideMaster6.xml" ContentType="application/vnd.openxmlformats-officedocument.presentationml.slideMaster+xml"/>
  <Override PartName="/ppt/slideMasters/slideMaster11.xml" ContentType="application/vnd.openxmlformats-officedocument.presentationml.slideMaster+xml"/>
  <Override PartName="/ppt/slideMasters/slideMaster1.xml" ContentType="application/vnd.openxmlformats-officedocument.presentationml.slideMaster+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5.xml" ContentType="application/vnd.openxmlformats-officedocument.presentationml.notesSlide+xml"/>
  <Override PartName="/ppt/notesSlides/notesSlide22.xml" ContentType="application/vnd.openxmlformats-officedocument.presentationml.notesSlide+xml"/>
  <Override PartName="/ppt/slideLayouts/slideLayout28.xml" ContentType="application/vnd.openxmlformats-officedocument.presentationml.slideLayout+xml"/>
  <Override PartName="/ppt/notesSlides/notesSlide21.xml" ContentType="application/vnd.openxmlformats-officedocument.presentationml.notesSlide+xml"/>
  <Override PartName="/ppt/slideLayouts/slideLayout29.xml" ContentType="application/vnd.openxmlformats-officedocument.presentationml.slideLayout+xml"/>
  <Override PartName="/ppt/notesSlides/notesSlide20.xml" ContentType="application/vnd.openxmlformats-officedocument.presentationml.notesSlide+xml"/>
  <Override PartName="/ppt/slideLayouts/slideLayout30.xml" ContentType="application/vnd.openxmlformats-officedocument.presentationml.slideLayout+xml"/>
  <Override PartName="/ppt/notesSlides/notesSlide19.xml" ContentType="application/vnd.openxmlformats-officedocument.presentationml.notesSlide+xml"/>
  <Override PartName="/ppt/notesSlides/notesSlide18.xml" ContentType="application/vnd.openxmlformats-officedocument.presentationml.notesSlide+xml"/>
  <Override PartName="/ppt/notesSlides/notesSlide23.xml" ContentType="application/vnd.openxmlformats-officedocument.presentationml.notesSlide+xml"/>
  <Override PartName="/ppt/slideLayouts/slideLayout27.xml" ContentType="application/vnd.openxmlformats-officedocument.presentationml.slideLayout+xml"/>
  <Override PartName="/ppt/notesSlides/notesSlide24.xml" ContentType="application/vnd.openxmlformats-officedocument.presentationml.notesSlide+xml"/>
  <Override PartName="/ppt/notesSlides/notesSlide29.xml" ContentType="application/vnd.openxmlformats-officedocument.presentationml.notesSlide+xml"/>
  <Override PartName="/ppt/slideLayouts/slideLayout24.xml" ContentType="application/vnd.openxmlformats-officedocument.presentationml.slideLayout+xml"/>
  <Override PartName="/ppt/notesSlides/notesSlide28.xml" ContentType="application/vnd.openxmlformats-officedocument.presentationml.notesSlide+xml"/>
  <Override PartName="/ppt/notesSlides/notesSlide27.xml" ContentType="application/vnd.openxmlformats-officedocument.presentationml.notesSlide+xml"/>
  <Override PartName="/ppt/notesSlides/notesSlide6.xml" ContentType="application/vnd.openxmlformats-officedocument.presentationml.notesSlide+xml"/>
  <Override PartName="/ppt/notesSlides/notesSlide26.xml" ContentType="application/vnd.openxmlformats-officedocument.presentationml.notesSlide+xml"/>
  <Override PartName="/ppt/notesSlides/notesSlide25.xml" ContentType="application/vnd.openxmlformats-officedocument.presentationml.notesSlide+xml"/>
  <Override PartName="/ppt/slideLayouts/slideLayout26.xml" ContentType="application/vnd.openxmlformats-officedocument.presentationml.slideLayout+xml"/>
  <Override PartName="/ppt/slideLayouts/slideLayout31.xml" ContentType="application/vnd.openxmlformats-officedocument.presentationml.slideLayout+xml"/>
  <Override PartName="/ppt/notesSlides/notesSlide17.xml" ContentType="application/vnd.openxmlformats-officedocument.presentationml.notesSlide+xml"/>
  <Override PartName="/ppt/slideLayouts/slideLayout32.xml" ContentType="application/vnd.openxmlformats-officedocument.presentationml.slideLayout+xml"/>
  <Override PartName="/ppt/notesSlides/notesSlide10.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9.xml" ContentType="application/vnd.openxmlformats-officedocument.presentationml.notesSlide+xml"/>
  <Override PartName="/ppt/notesSlides/notesSlide3.xml" ContentType="application/vnd.openxmlformats-officedocument.presentationml.notesSlide+xml"/>
  <Override PartName="/ppt/notesSlides/notesSlide8.xml" ContentType="application/vnd.openxmlformats-officedocument.presentationml.notesSlide+xml"/>
  <Override PartName="/ppt/notesSlides/notesSlide4.xml" ContentType="application/vnd.openxmlformats-officedocument.presentationml.notesSlide+xml"/>
  <Override PartName="/ppt/notesSlides/notesSlide7.xml" ContentType="application/vnd.openxmlformats-officedocument.presentationml.notesSlide+xml"/>
  <Override PartName="/ppt/notesSlides/notesSlide11.xml" ContentType="application/vnd.openxmlformats-officedocument.presentationml.notesSlide+xml"/>
  <Override PartName="/ppt/notesSlides/notesSlide38.xml" ContentType="application/vnd.openxmlformats-officedocument.presentationml.notesSlide+xml"/>
  <Override PartName="/ppt/notesSlides/notesSlide12.xml" ContentType="application/vnd.openxmlformats-officedocument.presentationml.notes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slideLayouts/slideLayout33.xml" ContentType="application/vnd.openxmlformats-officedocument.presentationml.slideLayout+xml"/>
  <Override PartName="/ppt/notesSlides/notesSlide14.xml" ContentType="application/vnd.openxmlformats-officedocument.presentationml.notesSlide+xml"/>
  <Override PartName="/ppt/slideLayouts/slideLayout34.xml" ContentType="application/vnd.openxmlformats-officedocument.presentationml.slideLayout+xml"/>
  <Override PartName="/ppt/notesSlides/notesSlide13.xml" ContentType="application/vnd.openxmlformats-officedocument.presentationml.notesSlide+xml"/>
  <Override PartName="/ppt/slideLayouts/slideLayout35.xml" ContentType="application/vnd.openxmlformats-officedocument.presentationml.slideLayout+xml"/>
  <Override PartName="/ppt/slideLayouts/slideLayout23.xml" ContentType="application/vnd.openxmlformats-officedocument.presentationml.slideLayout+xml"/>
  <Override PartName="/ppt/slideLayouts/slideLayout25.xml" ContentType="application/vnd.openxmlformats-officedocument.presentationml.slideLayout+xml"/>
  <Override PartName="/ppt/slideLayouts/slideLayout8.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notesSlides/notesSlide35.xml" ContentType="application/vnd.openxmlformats-officedocument.presentationml.notesSlide+xml"/>
  <Override PartName="/ppt/slideLayouts/slideLayout3.xml" ContentType="application/vnd.openxmlformats-officedocument.presentationml.slideLayout+xml"/>
  <Override PartName="/ppt/notesSlides/notesSlide30.xml" ContentType="application/vnd.openxmlformats-officedocument.presentationml.notesSlide+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9.xml" ContentType="application/vnd.openxmlformats-officedocument.presentationml.slideLayout+xml"/>
  <Override PartName="/ppt/slideLayouts/slideLayout7.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6.xml" ContentType="application/vnd.openxmlformats-officedocument.presentationml.slideLayout+xml"/>
  <Override PartName="/ppt/slideLayouts/slideLayout12.xml" ContentType="application/vnd.openxmlformats-officedocument.presentationml.slideLayout+xml"/>
  <Override PartName="/ppt/notesSlides/notesSlide36.xml" ContentType="application/vnd.openxmlformats-officedocument.presentationml.notesSlide+xml"/>
  <Override PartName="/ppt/slideLayouts/slideLayout2.xml" ContentType="application/vnd.openxmlformats-officedocument.presentationml.slideLayout+xml"/>
  <Override PartName="/ppt/notesSlides/notesSlide34.xml" ContentType="application/vnd.openxmlformats-officedocument.presentationml.notesSlide+xml"/>
  <Override PartName="/ppt/slideLayouts/slideLayout20.xml" ContentType="application/vnd.openxmlformats-officedocument.presentationml.slideLayout+xml"/>
  <Override PartName="/ppt/notesSlides/notesSlide32.xml" ContentType="application/vnd.openxmlformats-officedocument.presentationml.notesSlide+xml"/>
  <Override PartName="/ppt/slideLayouts/slideLayout21.xml" ContentType="application/vnd.openxmlformats-officedocument.presentationml.slideLayout+xml"/>
  <Override PartName="/ppt/notesSlides/notesSlide31.xml" ContentType="application/vnd.openxmlformats-officedocument.presentationml.notesSlide+xml"/>
  <Override PartName="/ppt/slideLayouts/slideLayout22.xml" ContentType="application/vnd.openxmlformats-officedocument.presentationml.slideLayout+xml"/>
  <Override PartName="/ppt/slideLayouts/slideLayout19.xml" ContentType="application/vnd.openxmlformats-officedocument.presentationml.slideLayout+xml"/>
  <Override PartName="/ppt/slideLayouts/slideLayout1.xml" ContentType="application/vnd.openxmlformats-officedocument.presentationml.slideLayout+xml"/>
  <Override PartName="/ppt/notesSlides/notesSlide33.xml" ContentType="application/vnd.openxmlformats-officedocument.presentationml.notesSlide+xml"/>
  <Override PartName="/ppt/notesSlides/notesSlide37.xml" ContentType="application/vnd.openxmlformats-officedocument.presentationml.notesSlide+xml"/>
  <Override PartName="/ppt/slideLayouts/slideLayout18.xml" ContentType="application/vnd.openxmlformats-officedocument.presentationml.slideLayout+xml"/>
  <Override PartName="/ppt/theme/theme19.xml" ContentType="application/vnd.openxmlformats-officedocument.theme+xml"/>
  <Override PartName="/ppt/theme/theme6.xml" ContentType="application/vnd.openxmlformats-officedocument.theme+xml"/>
  <Override PartName="/ppt/notesMasters/notesMaster1.xml" ContentType="application/vnd.openxmlformats-officedocument.presentationml.notesMaster+xml"/>
  <Override PartName="/ppt/theme/theme1.xml" ContentType="application/vnd.openxmlformats-officedocument.theme+xml"/>
  <Override PartName="/ppt/theme/theme18.xml" ContentType="application/vnd.openxmlformats-officedocument.theme+xml"/>
  <Override PartName="/ppt/theme/theme14.xml" ContentType="application/vnd.openxmlformats-officedocument.theme+xml"/>
  <Override PartName="/ppt/theme/theme16.xml" ContentType="application/vnd.openxmlformats-officedocument.theme+xml"/>
  <Override PartName="/ppt/theme/theme2.xml" ContentType="application/vnd.openxmlformats-officedocument.theme+xml"/>
  <Override PartName="/ppt/theme/theme9.xml" ContentType="application/vnd.openxmlformats-officedocument.theme+xml"/>
  <Override PartName="/ppt/theme/theme8.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7.xml" ContentType="application/vnd.openxmlformats-officedocument.theme+xml"/>
  <Override PartName="/ppt/theme/theme5.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theme/theme15.xml" ContentType="application/vnd.openxmlformats-officedocument.theme+xml"/>
  <Override PartName="/ppt/theme/theme13.xml" ContentType="application/vnd.openxmlformats-officedocument.theme+xml"/>
  <Override PartName="/ppt/theme/theme12.xml" ContentType="application/vnd.openxmlformats-officedocument.theme+xml"/>
  <Override PartName="/ppt/theme/theme17.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58" r:id="rId1"/>
    <p:sldMasterId id="2147484076" r:id="rId2"/>
    <p:sldMasterId id="2147484078" r:id="rId3"/>
    <p:sldMasterId id="2147484080" r:id="rId4"/>
    <p:sldMasterId id="2147484082" r:id="rId5"/>
    <p:sldMasterId id="2147484084" r:id="rId6"/>
    <p:sldMasterId id="2147484086" r:id="rId7"/>
    <p:sldMasterId id="2147484088" r:id="rId8"/>
    <p:sldMasterId id="2147484090" r:id="rId9"/>
    <p:sldMasterId id="2147484092" r:id="rId10"/>
    <p:sldMasterId id="2147484094" r:id="rId11"/>
    <p:sldMasterId id="2147484098" r:id="rId12"/>
    <p:sldMasterId id="2147484100" r:id="rId13"/>
    <p:sldMasterId id="2147484102" r:id="rId14"/>
    <p:sldMasterId id="2147484104" r:id="rId15"/>
    <p:sldMasterId id="2147484106" r:id="rId16"/>
    <p:sldMasterId id="2147484108" r:id="rId17"/>
    <p:sldMasterId id="2147484112" r:id="rId18"/>
  </p:sldMasterIdLst>
  <p:notesMasterIdLst>
    <p:notesMasterId r:id="rId65"/>
  </p:notesMasterIdLst>
  <p:sldIdLst>
    <p:sldId id="263" r:id="rId19"/>
    <p:sldId id="258" r:id="rId20"/>
    <p:sldId id="294" r:id="rId21"/>
    <p:sldId id="296" r:id="rId22"/>
    <p:sldId id="412" r:id="rId23"/>
    <p:sldId id="413" r:id="rId24"/>
    <p:sldId id="415" r:id="rId25"/>
    <p:sldId id="420" r:id="rId26"/>
    <p:sldId id="421" r:id="rId27"/>
    <p:sldId id="422" r:id="rId28"/>
    <p:sldId id="426" r:id="rId29"/>
    <p:sldId id="493" r:id="rId30"/>
    <p:sldId id="440" r:id="rId31"/>
    <p:sldId id="441" r:id="rId32"/>
    <p:sldId id="444" r:id="rId33"/>
    <p:sldId id="446" r:id="rId34"/>
    <p:sldId id="453" r:id="rId35"/>
    <p:sldId id="455" r:id="rId36"/>
    <p:sldId id="460" r:id="rId37"/>
    <p:sldId id="461" r:id="rId38"/>
    <p:sldId id="463" r:id="rId39"/>
    <p:sldId id="465" r:id="rId40"/>
    <p:sldId id="466" r:id="rId41"/>
    <p:sldId id="492" r:id="rId42"/>
    <p:sldId id="468" r:id="rId43"/>
    <p:sldId id="400" r:id="rId44"/>
    <p:sldId id="469" r:id="rId45"/>
    <p:sldId id="470" r:id="rId46"/>
    <p:sldId id="471" r:id="rId47"/>
    <p:sldId id="472" r:id="rId48"/>
    <p:sldId id="473" r:id="rId49"/>
    <p:sldId id="488" r:id="rId50"/>
    <p:sldId id="474" r:id="rId51"/>
    <p:sldId id="491" r:id="rId52"/>
    <p:sldId id="477" r:id="rId53"/>
    <p:sldId id="475" r:id="rId54"/>
    <p:sldId id="478" r:id="rId55"/>
    <p:sldId id="476" r:id="rId56"/>
    <p:sldId id="480" r:id="rId57"/>
    <p:sldId id="481" r:id="rId58"/>
    <p:sldId id="482" r:id="rId59"/>
    <p:sldId id="483" r:id="rId60"/>
    <p:sldId id="484" r:id="rId61"/>
    <p:sldId id="489" r:id="rId62"/>
    <p:sldId id="490" r:id="rId63"/>
    <p:sldId id="487" r:id="rId64"/>
  </p:sldIdLst>
  <p:sldSz cx="9144000" cy="6858000" type="screen4x3"/>
  <p:notesSz cx="6997700" cy="9271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0">
          <p15:clr>
            <a:srgbClr val="A4A3A4"/>
          </p15:clr>
        </p15:guide>
        <p15:guide id="2" pos="22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14" autoAdjust="0"/>
    <p:restoredTop sz="57038" autoAdjust="0"/>
  </p:normalViewPr>
  <p:slideViewPr>
    <p:cSldViewPr>
      <p:cViewPr varScale="1">
        <p:scale>
          <a:sx n="50" d="100"/>
          <a:sy n="50" d="100"/>
        </p:scale>
        <p:origin x="3276" y="42"/>
      </p:cViewPr>
      <p:guideLst>
        <p:guide orient="horz" pos="2160"/>
        <p:guide pos="2880"/>
      </p:guideLst>
    </p:cSldViewPr>
  </p:slideViewPr>
  <p:notesTextViewPr>
    <p:cViewPr>
      <p:scale>
        <a:sx n="200" d="100"/>
        <a:sy n="200" d="100"/>
      </p:scale>
      <p:origin x="0" y="0"/>
    </p:cViewPr>
  </p:notesTextViewPr>
  <p:sorterViewPr>
    <p:cViewPr>
      <p:scale>
        <a:sx n="100" d="100"/>
        <a:sy n="100" d="100"/>
      </p:scale>
      <p:origin x="0" y="86"/>
    </p:cViewPr>
  </p:sorterViewPr>
  <p:notesViewPr>
    <p:cSldViewPr>
      <p:cViewPr>
        <p:scale>
          <a:sx n="100" d="100"/>
          <a:sy n="100" d="100"/>
        </p:scale>
        <p:origin x="1584" y="-882"/>
      </p:cViewPr>
      <p:guideLst>
        <p:guide orient="horz" pos="2920"/>
        <p:guide pos="2204"/>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8.xml"/><Relationship Id="rId21" Type="http://schemas.openxmlformats.org/officeDocument/2006/relationships/slide" Target="slides/slide3.xml"/><Relationship Id="rId42" Type="http://schemas.openxmlformats.org/officeDocument/2006/relationships/slide" Target="slides/slide24.xml"/><Relationship Id="rId47" Type="http://schemas.openxmlformats.org/officeDocument/2006/relationships/slide" Target="slides/slide29.xml"/><Relationship Id="rId63" Type="http://schemas.openxmlformats.org/officeDocument/2006/relationships/slide" Target="slides/slide45.xml"/><Relationship Id="rId68" Type="http://schemas.openxmlformats.org/officeDocument/2006/relationships/theme" Target="theme/theme1.xml"/><Relationship Id="rId7" Type="http://schemas.openxmlformats.org/officeDocument/2006/relationships/slideMaster" Target="slideMasters/slideMaster7.xml"/><Relationship Id="rId71" Type="http://schemas.openxmlformats.org/officeDocument/2006/relationships/customXml" Target="../customXml/item2.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11.xml"/><Relationship Id="rId11" Type="http://schemas.openxmlformats.org/officeDocument/2006/relationships/slideMaster" Target="slideMasters/slideMaster11.xml"/><Relationship Id="rId24" Type="http://schemas.openxmlformats.org/officeDocument/2006/relationships/slide" Target="slides/slide6.xml"/><Relationship Id="rId32" Type="http://schemas.openxmlformats.org/officeDocument/2006/relationships/slide" Target="slides/slide14.xml"/><Relationship Id="rId37" Type="http://schemas.openxmlformats.org/officeDocument/2006/relationships/slide" Target="slides/slide19.xml"/><Relationship Id="rId40" Type="http://schemas.openxmlformats.org/officeDocument/2006/relationships/slide" Target="slides/slide22.xml"/><Relationship Id="rId45" Type="http://schemas.openxmlformats.org/officeDocument/2006/relationships/slide" Target="slides/slide27.xml"/><Relationship Id="rId53" Type="http://schemas.openxmlformats.org/officeDocument/2006/relationships/slide" Target="slides/slide35.xml"/><Relationship Id="rId58" Type="http://schemas.openxmlformats.org/officeDocument/2006/relationships/slide" Target="slides/slide40.xml"/><Relationship Id="rId66"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slide" Target="slides/slide43.xml"/><Relationship Id="rId19" Type="http://schemas.openxmlformats.org/officeDocument/2006/relationships/slide" Target="slides/slide1.xml"/><Relationship Id="rId14" Type="http://schemas.openxmlformats.org/officeDocument/2006/relationships/slideMaster" Target="slideMasters/slideMaster14.xml"/><Relationship Id="rId22" Type="http://schemas.openxmlformats.org/officeDocument/2006/relationships/slide" Target="slides/slide4.xml"/><Relationship Id="rId27" Type="http://schemas.openxmlformats.org/officeDocument/2006/relationships/slide" Target="slides/slide9.xml"/><Relationship Id="rId30" Type="http://schemas.openxmlformats.org/officeDocument/2006/relationships/slide" Target="slides/slide12.xml"/><Relationship Id="rId35" Type="http://schemas.openxmlformats.org/officeDocument/2006/relationships/slide" Target="slides/slide17.xml"/><Relationship Id="rId43" Type="http://schemas.openxmlformats.org/officeDocument/2006/relationships/slide" Target="slides/slide25.xml"/><Relationship Id="rId48" Type="http://schemas.openxmlformats.org/officeDocument/2006/relationships/slide" Target="slides/slide30.xml"/><Relationship Id="rId56" Type="http://schemas.openxmlformats.org/officeDocument/2006/relationships/slide" Target="slides/slide38.xml"/><Relationship Id="rId64" Type="http://schemas.openxmlformats.org/officeDocument/2006/relationships/slide" Target="slides/slide46.xml"/><Relationship Id="rId69"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33.xml"/><Relationship Id="rId72" Type="http://schemas.openxmlformats.org/officeDocument/2006/relationships/customXml" Target="../customXml/item3.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7.xml"/><Relationship Id="rId33" Type="http://schemas.openxmlformats.org/officeDocument/2006/relationships/slide" Target="slides/slide15.xml"/><Relationship Id="rId38" Type="http://schemas.openxmlformats.org/officeDocument/2006/relationships/slide" Target="slides/slide20.xml"/><Relationship Id="rId46" Type="http://schemas.openxmlformats.org/officeDocument/2006/relationships/slide" Target="slides/slide28.xml"/><Relationship Id="rId59" Type="http://schemas.openxmlformats.org/officeDocument/2006/relationships/slide" Target="slides/slide41.xml"/><Relationship Id="rId67" Type="http://schemas.openxmlformats.org/officeDocument/2006/relationships/viewProps" Target="viewProps.xml"/><Relationship Id="rId20" Type="http://schemas.openxmlformats.org/officeDocument/2006/relationships/slide" Target="slides/slide2.xml"/><Relationship Id="rId41" Type="http://schemas.openxmlformats.org/officeDocument/2006/relationships/slide" Target="slides/slide23.xml"/><Relationship Id="rId54" Type="http://schemas.openxmlformats.org/officeDocument/2006/relationships/slide" Target="slides/slide36.xml"/><Relationship Id="rId62" Type="http://schemas.openxmlformats.org/officeDocument/2006/relationships/slide" Target="slides/slide44.xml"/><Relationship Id="rId70"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5.xml"/><Relationship Id="rId28" Type="http://schemas.openxmlformats.org/officeDocument/2006/relationships/slide" Target="slides/slide10.xml"/><Relationship Id="rId36" Type="http://schemas.openxmlformats.org/officeDocument/2006/relationships/slide" Target="slides/slide18.xml"/><Relationship Id="rId49" Type="http://schemas.openxmlformats.org/officeDocument/2006/relationships/slide" Target="slides/slide31.xml"/><Relationship Id="rId57" Type="http://schemas.openxmlformats.org/officeDocument/2006/relationships/slide" Target="slides/slide39.xml"/><Relationship Id="rId10" Type="http://schemas.openxmlformats.org/officeDocument/2006/relationships/slideMaster" Target="slideMasters/slideMaster10.xml"/><Relationship Id="rId31" Type="http://schemas.openxmlformats.org/officeDocument/2006/relationships/slide" Target="slides/slide13.xml"/><Relationship Id="rId44" Type="http://schemas.openxmlformats.org/officeDocument/2006/relationships/slide" Target="slides/slide26.xml"/><Relationship Id="rId52" Type="http://schemas.openxmlformats.org/officeDocument/2006/relationships/slide" Target="slides/slide34.xml"/><Relationship Id="rId60" Type="http://schemas.openxmlformats.org/officeDocument/2006/relationships/slide" Target="slides/slide42.xml"/><Relationship Id="rId65"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21.xml"/><Relationship Id="rId34" Type="http://schemas.openxmlformats.org/officeDocument/2006/relationships/slide" Target="slides/slide16.xml"/><Relationship Id="rId50" Type="http://schemas.openxmlformats.org/officeDocument/2006/relationships/slide" Target="slides/slide32.xml"/><Relationship Id="rId55"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3032337" cy="463550"/>
          </a:xfrm>
          <a:prstGeom prst="rect">
            <a:avLst/>
          </a:prstGeom>
        </p:spPr>
        <p:txBody>
          <a:bodyPr vert="horz" lIns="92936" tIns="46469" rIns="92936" bIns="46469" rtlCol="0"/>
          <a:lstStyle>
            <a:lvl1pPr algn="l">
              <a:defRPr sz="1200"/>
            </a:lvl1pPr>
          </a:lstStyle>
          <a:p>
            <a:endParaRPr lang="en-US" dirty="0"/>
          </a:p>
        </p:txBody>
      </p:sp>
      <p:sp>
        <p:nvSpPr>
          <p:cNvPr id="3" name="Date Placeholder 2"/>
          <p:cNvSpPr>
            <a:spLocks noGrp="1"/>
          </p:cNvSpPr>
          <p:nvPr>
            <p:ph type="dt" idx="1"/>
          </p:nvPr>
        </p:nvSpPr>
        <p:spPr>
          <a:xfrm>
            <a:off x="3963746" y="1"/>
            <a:ext cx="3032337" cy="463550"/>
          </a:xfrm>
          <a:prstGeom prst="rect">
            <a:avLst/>
          </a:prstGeom>
        </p:spPr>
        <p:txBody>
          <a:bodyPr vert="horz" lIns="92936" tIns="46469" rIns="92936" bIns="46469" rtlCol="0"/>
          <a:lstStyle>
            <a:lvl1pPr algn="r">
              <a:defRPr sz="1200"/>
            </a:lvl1pPr>
          </a:lstStyle>
          <a:p>
            <a:fld id="{ADC9A87E-CA99-4E3C-B2FA-BB4B13DEBB09}" type="datetimeFigureOut">
              <a:rPr lang="en-US" smtClean="0"/>
              <a:t>4/30/2018</a:t>
            </a:fld>
            <a:endParaRPr lang="en-US" dirty="0"/>
          </a:p>
        </p:txBody>
      </p:sp>
      <p:sp>
        <p:nvSpPr>
          <p:cNvPr id="4" name="Slide Image Placeholder 3"/>
          <p:cNvSpPr>
            <a:spLocks noGrp="1" noRot="1" noChangeAspect="1"/>
          </p:cNvSpPr>
          <p:nvPr>
            <p:ph type="sldImg" idx="2"/>
          </p:nvPr>
        </p:nvSpPr>
        <p:spPr>
          <a:xfrm>
            <a:off x="1181100" y="695325"/>
            <a:ext cx="4635500" cy="3476625"/>
          </a:xfrm>
          <a:prstGeom prst="rect">
            <a:avLst/>
          </a:prstGeom>
          <a:noFill/>
          <a:ln w="12700">
            <a:solidFill>
              <a:prstClr val="black"/>
            </a:solidFill>
          </a:ln>
        </p:spPr>
        <p:txBody>
          <a:bodyPr vert="horz" lIns="92936" tIns="46469" rIns="92936" bIns="46469" rtlCol="0" anchor="ctr"/>
          <a:lstStyle/>
          <a:p>
            <a:endParaRPr lang="en-US" dirty="0"/>
          </a:p>
        </p:txBody>
      </p:sp>
      <p:sp>
        <p:nvSpPr>
          <p:cNvPr id="5" name="Notes Placeholder 4"/>
          <p:cNvSpPr>
            <a:spLocks noGrp="1"/>
          </p:cNvSpPr>
          <p:nvPr>
            <p:ph type="body" sz="quarter" idx="3"/>
          </p:nvPr>
        </p:nvSpPr>
        <p:spPr>
          <a:xfrm>
            <a:off x="699770" y="4403726"/>
            <a:ext cx="5598160" cy="4171950"/>
          </a:xfrm>
          <a:prstGeom prst="rect">
            <a:avLst/>
          </a:prstGeom>
        </p:spPr>
        <p:txBody>
          <a:bodyPr vert="horz" lIns="92936" tIns="46469" rIns="92936" bIns="4646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2" y="8805844"/>
            <a:ext cx="3032337" cy="463550"/>
          </a:xfrm>
          <a:prstGeom prst="rect">
            <a:avLst/>
          </a:prstGeom>
        </p:spPr>
        <p:txBody>
          <a:bodyPr vert="horz" lIns="92936" tIns="46469" rIns="92936" bIns="4646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63746" y="8805844"/>
            <a:ext cx="3032337" cy="463550"/>
          </a:xfrm>
          <a:prstGeom prst="rect">
            <a:avLst/>
          </a:prstGeom>
        </p:spPr>
        <p:txBody>
          <a:bodyPr vert="horz" lIns="92936" tIns="46469" rIns="92936" bIns="46469" rtlCol="0" anchor="b"/>
          <a:lstStyle>
            <a:lvl1pPr algn="r">
              <a:defRPr sz="1200"/>
            </a:lvl1pPr>
          </a:lstStyle>
          <a:p>
            <a:fld id="{CF768F3D-CD33-49D0-B6EC-56BDEC21E1C3}" type="slidenum">
              <a:rPr lang="en-US" smtClean="0"/>
              <a:t>‹#›</a:t>
            </a:fld>
            <a:endParaRPr lang="en-US" dirty="0"/>
          </a:p>
        </p:txBody>
      </p:sp>
    </p:spTree>
    <p:extLst>
      <p:ext uri="{BB962C8B-B14F-4D97-AF65-F5344CB8AC3E}">
        <p14:creationId xmlns:p14="http://schemas.microsoft.com/office/powerpoint/2010/main" val="7176265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34634" indent="-282552" eaLnBrk="0" hangingPunct="0">
              <a:defRPr>
                <a:solidFill>
                  <a:schemeClr val="tx1"/>
                </a:solidFill>
                <a:latin typeface="Arial" charset="0"/>
              </a:defRPr>
            </a:lvl2pPr>
            <a:lvl3pPr marL="1130209" indent="-226042" eaLnBrk="0" hangingPunct="0">
              <a:defRPr>
                <a:solidFill>
                  <a:schemeClr val="tx1"/>
                </a:solidFill>
                <a:latin typeface="Arial" charset="0"/>
              </a:defRPr>
            </a:lvl3pPr>
            <a:lvl4pPr marL="1582292" indent="-226042" eaLnBrk="0" hangingPunct="0">
              <a:defRPr>
                <a:solidFill>
                  <a:schemeClr val="tx1"/>
                </a:solidFill>
                <a:latin typeface="Arial" charset="0"/>
              </a:defRPr>
            </a:lvl4pPr>
            <a:lvl5pPr marL="2034375" indent="-226042" eaLnBrk="0" hangingPunct="0">
              <a:defRPr>
                <a:solidFill>
                  <a:schemeClr val="tx1"/>
                </a:solidFill>
                <a:latin typeface="Arial" charset="0"/>
              </a:defRPr>
            </a:lvl5pPr>
            <a:lvl6pPr marL="2486459" indent="-226042" eaLnBrk="0" fontAlgn="base" hangingPunct="0">
              <a:spcBef>
                <a:spcPct val="0"/>
              </a:spcBef>
              <a:spcAft>
                <a:spcPct val="0"/>
              </a:spcAft>
              <a:defRPr>
                <a:solidFill>
                  <a:schemeClr val="tx1"/>
                </a:solidFill>
                <a:latin typeface="Arial" charset="0"/>
              </a:defRPr>
            </a:lvl6pPr>
            <a:lvl7pPr marL="2938543" indent="-226042" eaLnBrk="0" fontAlgn="base" hangingPunct="0">
              <a:spcBef>
                <a:spcPct val="0"/>
              </a:spcBef>
              <a:spcAft>
                <a:spcPct val="0"/>
              </a:spcAft>
              <a:defRPr>
                <a:solidFill>
                  <a:schemeClr val="tx1"/>
                </a:solidFill>
                <a:latin typeface="Arial" charset="0"/>
              </a:defRPr>
            </a:lvl7pPr>
            <a:lvl8pPr marL="3390626" indent="-226042" eaLnBrk="0" fontAlgn="base" hangingPunct="0">
              <a:spcBef>
                <a:spcPct val="0"/>
              </a:spcBef>
              <a:spcAft>
                <a:spcPct val="0"/>
              </a:spcAft>
              <a:defRPr>
                <a:solidFill>
                  <a:schemeClr val="tx1"/>
                </a:solidFill>
                <a:latin typeface="Arial" charset="0"/>
              </a:defRPr>
            </a:lvl8pPr>
            <a:lvl9pPr marL="3842708" indent="-226042"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99107B5B-7BF6-4048-937B-C695C047CC06}" type="slidenum">
              <a:rPr lang="en-US" smtClean="0">
                <a:solidFill>
                  <a:prstClr val="black"/>
                </a:solidFill>
                <a:latin typeface="Calibri" pitchFamily="34" charset="0"/>
              </a:rPr>
              <a:pPr eaLnBrk="1" fontAlgn="base" hangingPunct="1">
                <a:spcBef>
                  <a:spcPct val="0"/>
                </a:spcBef>
                <a:spcAft>
                  <a:spcPct val="0"/>
                </a:spcAft>
              </a:pPr>
              <a:t>1</a:t>
            </a:fld>
            <a:endParaRPr lang="en-US" dirty="0" smtClean="0">
              <a:solidFill>
                <a:prstClr val="black"/>
              </a:solidFill>
              <a:latin typeface="Calibri" pitchFamily="34" charset="0"/>
            </a:endParaRPr>
          </a:p>
        </p:txBody>
      </p:sp>
    </p:spTree>
    <p:extLst>
      <p:ext uri="{BB962C8B-B14F-4D97-AF65-F5344CB8AC3E}">
        <p14:creationId xmlns:p14="http://schemas.microsoft.com/office/powerpoint/2010/main" val="16042249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9770" y="4403726"/>
            <a:ext cx="5598160" cy="3203574"/>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smtClean="0"/>
              <a:t>On the ‘Summary’ screen, you can edit the summary that you wrote when you created the new incident and/or write new summaries.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smtClean="0"/>
              <a:t>The summary you created</a:t>
            </a:r>
            <a:r>
              <a:rPr lang="en-US" sz="1100" baseline="0" dirty="0" smtClean="0"/>
              <a:t> in the ‘New Incident’ tab appears in the ‘Summaries’ table.  To create a new summary just enter the information in the editor at the bottom.  Again, please be careful if you use the ‘Paste from Word’ feature as that often creates extra characters and formatting you didn’t intend to have.  If your summary looks wrong on the public side it’s because you copy and pasted.  Always double check your summary before posting.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aseline="0" dirty="0" smtClean="0"/>
              <a:t>You can also edit an existing summary by selecting one under the summaries table and select ‘Copy’.  A new summary will appear in the table marked with a ‘no’ under the locked column.  You can edit this summary and then save it as a new summary.  The most recent summaries appear first.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aseline="0" dirty="0" smtClean="0"/>
              <a:t>Summaries marked with a ‘Y’ in the locked  column mean it appears on the public site and can’t be edited – that’s why you need to make a copy and select</a:t>
            </a:r>
            <a:r>
              <a:rPr lang="en-US" sz="1100" dirty="0" smtClean="0"/>
              <a:t> the summary marked with a ‘no’ in the ‘Action’ column</a:t>
            </a:r>
            <a:r>
              <a:rPr lang="en-US" sz="1100" baseline="0" dirty="0" smtClean="0"/>
              <a:t>.  </a:t>
            </a:r>
            <a:endParaRPr lang="en-US" sz="1100" dirty="0" smtClean="0"/>
          </a:p>
        </p:txBody>
      </p:sp>
      <p:sp>
        <p:nvSpPr>
          <p:cNvPr id="4" name="Slide Number Placeholder 3"/>
          <p:cNvSpPr>
            <a:spLocks noGrp="1"/>
          </p:cNvSpPr>
          <p:nvPr>
            <p:ph type="sldNum" sz="quarter" idx="10"/>
          </p:nvPr>
        </p:nvSpPr>
        <p:spPr/>
        <p:txBody>
          <a:bodyPr/>
          <a:lstStyle/>
          <a:p>
            <a:fld id="{CF768F3D-CD33-49D0-B6EC-56BDEC21E1C3}" type="slidenum">
              <a:rPr lang="en-US" smtClean="0"/>
              <a:t>10</a:t>
            </a:fld>
            <a:endParaRPr lang="en-US" dirty="0"/>
          </a:p>
        </p:txBody>
      </p:sp>
    </p:spTree>
    <p:extLst>
      <p:ext uri="{BB962C8B-B14F-4D97-AF65-F5344CB8AC3E}">
        <p14:creationId xmlns:p14="http://schemas.microsoft.com/office/powerpoint/2010/main" val="36749737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850" y="4178300"/>
            <a:ext cx="6858000" cy="5014894"/>
          </a:xfrm>
        </p:spPr>
        <p:txBody>
          <a:bodyPr/>
          <a:lstStyle/>
          <a:p>
            <a:r>
              <a:rPr lang="en-US" sz="1000" dirty="0"/>
              <a:t>On the </a:t>
            </a:r>
            <a:r>
              <a:rPr lang="en-US" sz="1000" dirty="0" smtClean="0"/>
              <a:t>‘Articles’ </a:t>
            </a:r>
            <a:r>
              <a:rPr lang="en-US" sz="1000" dirty="0"/>
              <a:t>screen, </a:t>
            </a:r>
            <a:r>
              <a:rPr lang="en-US" sz="1000" dirty="0" smtClean="0"/>
              <a:t>is</a:t>
            </a:r>
            <a:r>
              <a:rPr lang="en-US" sz="1000" baseline="0" dirty="0" smtClean="0"/>
              <a:t> where you add information pertaining to </a:t>
            </a:r>
            <a:r>
              <a:rPr lang="en-US" sz="1000" dirty="0" smtClean="0"/>
              <a:t>“News</a:t>
            </a:r>
            <a:r>
              <a:rPr lang="en-US" sz="1000" dirty="0"/>
              <a:t>,” “Announcements,” and “Closures.”</a:t>
            </a:r>
          </a:p>
          <a:p>
            <a:r>
              <a:rPr lang="en-US" sz="1000" i="1" dirty="0"/>
              <a:t> </a:t>
            </a:r>
            <a:endParaRPr lang="en-US" sz="1000" dirty="0"/>
          </a:p>
          <a:p>
            <a:r>
              <a:rPr lang="en-US" sz="1000" dirty="0" smtClean="0"/>
              <a:t>To start creating an article</a:t>
            </a:r>
            <a:r>
              <a:rPr lang="en-US" sz="1000" baseline="0" dirty="0" smtClean="0"/>
              <a:t> – just start typing in the editor box at the bottom.  This editor is the same type you used to create a summary.   </a:t>
            </a:r>
          </a:p>
          <a:p>
            <a:endParaRPr lang="en-US" sz="1000" baseline="0" dirty="0" smtClean="0"/>
          </a:p>
          <a:p>
            <a:r>
              <a:rPr lang="en-US" sz="1000" dirty="0" smtClean="0"/>
              <a:t>Click the arrow in the box to the right of the ‘Article Type’ field to reveal a drop down menu of article types.  Indicate the type of article you want to add by selecting “News, “Announcement”, or “Closure.”</a:t>
            </a:r>
          </a:p>
          <a:p>
            <a:r>
              <a:rPr lang="en-US" sz="1000" dirty="0" smtClean="0"/>
              <a:t> </a:t>
            </a:r>
          </a:p>
          <a:p>
            <a:r>
              <a:rPr lang="en-US" sz="1000" dirty="0" smtClean="0"/>
              <a:t>The date and time that the article was created are automatically generated by InciWeb but can be changed if needed.  To change the date or time,  click the arrows to the right of the ‘Date and Time’ fields.  This will reveal a drop down calendar and times, select the appropriate date and time.</a:t>
            </a:r>
          </a:p>
          <a:p>
            <a:endParaRPr lang="en-US" sz="1000" i="1" dirty="0" smtClean="0"/>
          </a:p>
          <a:p>
            <a:r>
              <a:rPr lang="en-US" sz="1000" i="0" dirty="0" smtClean="0"/>
              <a:t>The</a:t>
            </a:r>
            <a:r>
              <a:rPr lang="en-US" sz="1000" i="0" baseline="0" dirty="0" smtClean="0"/>
              <a:t> last requirement is to fill in a title for the article.  </a:t>
            </a:r>
            <a:r>
              <a:rPr lang="en-US" sz="1000" i="1" dirty="0" smtClean="0"/>
              <a:t> </a:t>
            </a:r>
          </a:p>
          <a:p>
            <a:endParaRPr lang="en-US" sz="1000" dirty="0" smtClean="0"/>
          </a:p>
          <a:p>
            <a:r>
              <a:rPr lang="en-US" sz="1000" baseline="0" dirty="0" smtClean="0"/>
              <a:t>When you’re done with writing your article – select ‘Save Article’ at the top.  </a:t>
            </a:r>
            <a:r>
              <a:rPr lang="en-US" sz="1000" dirty="0"/>
              <a:t> </a:t>
            </a:r>
            <a:endParaRPr lang="en-US" sz="1000" dirty="0" smtClean="0"/>
          </a:p>
          <a:p>
            <a:endParaRPr lang="en-US" sz="1000" dirty="0" smtClean="0"/>
          </a:p>
          <a:p>
            <a:r>
              <a:rPr lang="en-US" sz="1000" dirty="0" smtClean="0"/>
              <a:t>The article that you have created will appear in the table. </a:t>
            </a:r>
          </a:p>
          <a:p>
            <a:endParaRPr lang="en-US" sz="1000" dirty="0" smtClean="0"/>
          </a:p>
          <a:p>
            <a:r>
              <a:rPr lang="en-US" sz="1000" dirty="0" smtClean="0"/>
              <a:t>To edit an article that you have created, click on the article in the table that you want to edit to highlight it, then click the ‘Edit’ button at the top of the screen. </a:t>
            </a:r>
          </a:p>
          <a:p>
            <a:endParaRPr lang="en-US" sz="1000" dirty="0" smtClean="0"/>
          </a:p>
          <a:p>
            <a:r>
              <a:rPr lang="en-US" sz="1000" dirty="0" smtClean="0"/>
              <a:t>You can view all of the different types of articles that you have created together by clicking the ‘View All’ button at the top of the screen.  Or, you can view different types of articles that you have created separately by clicking the ‘View News’, ‘View Announcements’, and ‘View Closures’ buttons.</a:t>
            </a:r>
          </a:p>
          <a:p>
            <a:endParaRPr lang="en-US" sz="1000" dirty="0" smtClean="0"/>
          </a:p>
          <a:p>
            <a:r>
              <a:rPr lang="en-US" sz="1000" dirty="0" smtClean="0"/>
              <a:t>If you want to enhance the content of an article by adding a link to a website or by adding a document, click on the article in the table that you want to enhance and select from ‘Article Related Links’ or ‘Article Related Files’. If</a:t>
            </a:r>
            <a:r>
              <a:rPr lang="en-US" sz="1000" baseline="0" dirty="0" smtClean="0"/>
              <a:t> you choose to do this these related files will appear with the article on the public page.  </a:t>
            </a:r>
          </a:p>
          <a:p>
            <a:endParaRPr lang="en-US" sz="1000" baseline="0" dirty="0" smtClean="0"/>
          </a:p>
          <a:p>
            <a:r>
              <a:rPr lang="en-US" sz="1000" baseline="0" dirty="0" smtClean="0"/>
              <a:t>One more thing you can do with articles is select to ‘highlight on home’.  This allows you to select an article to have it appear on the public site at the top of your incident page information.  To do this double-click simply in the drop down menu for the article you have selected and select ‘highlighted’.  To un-highlight – simply change it back to ‘not highlighted’.  I have demonstrated this in the pop-up you see on your screen. </a:t>
            </a:r>
          </a:p>
          <a:p>
            <a:endParaRPr lang="en-US" sz="1000" dirty="0"/>
          </a:p>
          <a:p>
            <a:r>
              <a:rPr lang="en-US" sz="1000" b="1" u="sng" dirty="0" smtClean="0"/>
              <a:t>NOTE:  Make</a:t>
            </a:r>
            <a:r>
              <a:rPr lang="en-US" sz="1000" b="1" u="sng" baseline="0" dirty="0" smtClean="0"/>
              <a:t> sure you only have one article highlighted at the same time.  Having multiple articles highlighted at the same time will cause a ‘404 error on your incident page on the public website.  </a:t>
            </a:r>
            <a:endParaRPr lang="en-US" sz="1000" b="1" u="sng" dirty="0"/>
          </a:p>
        </p:txBody>
      </p:sp>
      <p:sp>
        <p:nvSpPr>
          <p:cNvPr id="4" name="Slide Number Placeholder 3"/>
          <p:cNvSpPr>
            <a:spLocks noGrp="1"/>
          </p:cNvSpPr>
          <p:nvPr>
            <p:ph type="sldNum" sz="quarter" idx="10"/>
          </p:nvPr>
        </p:nvSpPr>
        <p:spPr/>
        <p:txBody>
          <a:bodyPr/>
          <a:lstStyle/>
          <a:p>
            <a:fld id="{CF768F3D-CD33-49D0-B6EC-56BDEC21E1C3}" type="slidenum">
              <a:rPr lang="en-US" smtClean="0"/>
              <a:t>11</a:t>
            </a:fld>
            <a:endParaRPr lang="en-US" dirty="0"/>
          </a:p>
        </p:txBody>
      </p:sp>
    </p:spTree>
    <p:extLst>
      <p:ext uri="{BB962C8B-B14F-4D97-AF65-F5344CB8AC3E}">
        <p14:creationId xmlns:p14="http://schemas.microsoft.com/office/powerpoint/2010/main" val="31102278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u="none" dirty="0" smtClean="0"/>
              <a:t>You</a:t>
            </a:r>
            <a:r>
              <a:rPr lang="en-US" b="0" u="none" baseline="0" dirty="0" smtClean="0"/>
              <a:t> can add article related links and articles to any article you create.  Select the article you wan to add related information to and click on either the ‘Article Related Links’ or ‘Article Related Files’.  </a:t>
            </a:r>
          </a:p>
          <a:p>
            <a:endParaRPr lang="en-US" b="0" u="none" baseline="0" dirty="0" smtClean="0"/>
          </a:p>
          <a:p>
            <a:r>
              <a:rPr lang="en-US" b="0" u="none" baseline="0" dirty="0" smtClean="0"/>
              <a:t>Pop-up boxes will appear asking you to input and upload information.  When you’re finished select the ‘Save Article’ button at the top.  The insert shows what it looks like on the public website when you add related link and articles to an article – closure, news or announcement.  </a:t>
            </a:r>
            <a:endParaRPr lang="en-US" b="0" u="none" dirty="0"/>
          </a:p>
        </p:txBody>
      </p:sp>
      <p:sp>
        <p:nvSpPr>
          <p:cNvPr id="4" name="Slide Number Placeholder 3"/>
          <p:cNvSpPr>
            <a:spLocks noGrp="1"/>
          </p:cNvSpPr>
          <p:nvPr>
            <p:ph type="sldNum" sz="quarter" idx="10"/>
          </p:nvPr>
        </p:nvSpPr>
        <p:spPr/>
        <p:txBody>
          <a:bodyPr/>
          <a:lstStyle/>
          <a:p>
            <a:fld id="{CF768F3D-CD33-49D0-B6EC-56BDEC21E1C3}" type="slidenum">
              <a:rPr lang="en-US" smtClean="0"/>
              <a:t>12</a:t>
            </a:fld>
            <a:endParaRPr lang="en-US" dirty="0"/>
          </a:p>
        </p:txBody>
      </p:sp>
    </p:spTree>
    <p:extLst>
      <p:ext uri="{BB962C8B-B14F-4D97-AF65-F5344CB8AC3E}">
        <p14:creationId xmlns:p14="http://schemas.microsoft.com/office/powerpoint/2010/main" val="29133159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we are on the images tab where you can upload photos, videos and PDF maps.</a:t>
            </a:r>
          </a:p>
          <a:p>
            <a:endParaRPr lang="en-US" dirty="0" smtClean="0"/>
          </a:p>
          <a:p>
            <a:r>
              <a:rPr lang="en-US" dirty="0" smtClean="0"/>
              <a:t>Confirm </a:t>
            </a:r>
            <a:r>
              <a:rPr lang="en-US" dirty="0"/>
              <a:t>that the image is not copyright protected by checking the box to the left of “I agree” below the </a:t>
            </a:r>
            <a:r>
              <a:rPr lang="en-US" i="1" dirty="0"/>
              <a:t>“Select Media”</a:t>
            </a:r>
            <a:r>
              <a:rPr lang="en-US" dirty="0"/>
              <a:t> button</a:t>
            </a:r>
            <a:r>
              <a:rPr lang="en-US" dirty="0" smtClean="0"/>
              <a:t>.  A tool</a:t>
            </a:r>
            <a:r>
              <a:rPr lang="en-US" baseline="0" dirty="0" smtClean="0"/>
              <a:t> tip with photo and video specifications will appear above ‘select media’ button when you hover over it.  Click on the ‘select media button’ and choose your photo saved on your computer.  </a:t>
            </a:r>
            <a:endParaRPr lang="en-US" dirty="0"/>
          </a:p>
          <a:p>
            <a:r>
              <a:rPr lang="en-US" dirty="0"/>
              <a:t> </a:t>
            </a:r>
          </a:p>
          <a:p>
            <a:r>
              <a:rPr lang="en-US" dirty="0"/>
              <a:t>Enter a brief title in the field with “enter the image(s) title</a:t>
            </a:r>
            <a:r>
              <a:rPr lang="en-US" dirty="0" smtClean="0"/>
              <a:t>”.  </a:t>
            </a:r>
            <a:r>
              <a:rPr lang="en-US" dirty="0"/>
              <a:t>This will be displayed with thumbnail versions of the image on the InciWeb internet site</a:t>
            </a:r>
            <a:r>
              <a:rPr lang="en-US" dirty="0" smtClean="0"/>
              <a:t>. </a:t>
            </a:r>
          </a:p>
          <a:p>
            <a:r>
              <a:rPr lang="en-US" dirty="0"/>
              <a:t> </a:t>
            </a:r>
          </a:p>
          <a:p>
            <a:r>
              <a:rPr lang="en-US" dirty="0"/>
              <a:t>Indicate the type of image you want to upload by clicking the arrow to the right of the </a:t>
            </a:r>
            <a:r>
              <a:rPr lang="en-US" dirty="0" smtClean="0"/>
              <a:t>‘Select Image Type’ </a:t>
            </a:r>
            <a:r>
              <a:rPr lang="en-US" dirty="0"/>
              <a:t>field to reveal a drop down menu and select </a:t>
            </a:r>
            <a:r>
              <a:rPr lang="en-US" dirty="0" smtClean="0"/>
              <a:t>‘Photo/Video’ </a:t>
            </a:r>
            <a:r>
              <a:rPr lang="en-US" dirty="0"/>
              <a:t>or </a:t>
            </a:r>
            <a:r>
              <a:rPr lang="en-US" dirty="0" smtClean="0"/>
              <a:t>‘Map’.  </a:t>
            </a:r>
            <a:r>
              <a:rPr lang="en-US" dirty="0"/>
              <a:t>Then, click the </a:t>
            </a:r>
            <a:r>
              <a:rPr lang="en-US" dirty="0" smtClean="0"/>
              <a:t>‘Upload Media’ </a:t>
            </a:r>
            <a:r>
              <a:rPr lang="en-US" dirty="0"/>
              <a:t>button</a:t>
            </a:r>
            <a:r>
              <a:rPr lang="en-US" dirty="0" smtClean="0"/>
              <a:t>.</a:t>
            </a:r>
            <a:endParaRPr lang="en-US" baseline="0" dirty="0" smtClean="0"/>
          </a:p>
        </p:txBody>
      </p:sp>
      <p:sp>
        <p:nvSpPr>
          <p:cNvPr id="4" name="Slide Number Placeholder 3"/>
          <p:cNvSpPr>
            <a:spLocks noGrp="1"/>
          </p:cNvSpPr>
          <p:nvPr>
            <p:ph type="sldNum" sz="quarter" idx="10"/>
          </p:nvPr>
        </p:nvSpPr>
        <p:spPr/>
        <p:txBody>
          <a:bodyPr/>
          <a:lstStyle/>
          <a:p>
            <a:fld id="{CF768F3D-CD33-49D0-B6EC-56BDEC21E1C3}" type="slidenum">
              <a:rPr lang="en-US" smtClean="0"/>
              <a:t>13</a:t>
            </a:fld>
            <a:endParaRPr lang="en-US" dirty="0"/>
          </a:p>
        </p:txBody>
      </p:sp>
    </p:spTree>
    <p:extLst>
      <p:ext uri="{BB962C8B-B14F-4D97-AF65-F5344CB8AC3E}">
        <p14:creationId xmlns:p14="http://schemas.microsoft.com/office/powerpoint/2010/main" val="34489788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image will appear in the </a:t>
            </a:r>
            <a:r>
              <a:rPr lang="en-US" dirty="0" smtClean="0"/>
              <a:t>‘Media Details’ </a:t>
            </a:r>
            <a:r>
              <a:rPr lang="en-US" dirty="0"/>
              <a:t>section at the bottom of the screen where you can </a:t>
            </a:r>
            <a:r>
              <a:rPr lang="en-US" dirty="0" smtClean="0"/>
              <a:t>add information about the person who took the photo, edit title, add caption and descriptive</a:t>
            </a:r>
            <a:r>
              <a:rPr lang="en-US" baseline="0" dirty="0" smtClean="0"/>
              <a:t> text, highlight on home and add alternate file for a photo/video or map.  </a:t>
            </a:r>
          </a:p>
          <a:p>
            <a:endParaRPr lang="en-US" baseline="0" dirty="0" smtClean="0"/>
          </a:p>
          <a:p>
            <a:r>
              <a:rPr lang="en-US" baseline="0" dirty="0" smtClean="0"/>
              <a:t>All you need to do is just double-click on the boxes and add the information you want – in the boxes identified with a pencil and/or pencil with a red circle that means the information box is required.</a:t>
            </a:r>
          </a:p>
          <a:p>
            <a:endParaRPr lang="en-US" baseline="0" dirty="0" smtClean="0"/>
          </a:p>
          <a:p>
            <a:r>
              <a:rPr lang="en-US" b="1" baseline="0" dirty="0" smtClean="0"/>
              <a:t>The release date is when the photo was added – not taken</a:t>
            </a:r>
            <a:r>
              <a:rPr lang="en-US" baseline="0" dirty="0" smtClean="0"/>
              <a:t>.  If the photo date differs from this – simply put the date you want in the ‘Title’ box.  </a:t>
            </a:r>
          </a:p>
          <a:p>
            <a:endParaRPr lang="en-US" baseline="0" dirty="0" smtClean="0"/>
          </a:p>
          <a:p>
            <a:r>
              <a:rPr lang="en-US" b="1" dirty="0" smtClean="0"/>
              <a:t>PLEASE add a caption to your photo and fill in the ‘owner’ information for the photo.  Owner can be</a:t>
            </a:r>
            <a:r>
              <a:rPr lang="en-US" b="1" baseline="0" dirty="0" smtClean="0"/>
              <a:t> photographers name and/or agency employee works for.  Preferably both if that’s the case.  Enter the name and/or company if the photographer is non-government.  </a:t>
            </a:r>
            <a:endParaRPr lang="en-US" b="1" dirty="0"/>
          </a:p>
          <a:p>
            <a:r>
              <a:rPr lang="en-US" dirty="0"/>
              <a:t>  </a:t>
            </a:r>
          </a:p>
          <a:p>
            <a:r>
              <a:rPr lang="en-US" dirty="0"/>
              <a:t>Highlighting an </a:t>
            </a:r>
            <a:r>
              <a:rPr lang="en-US" dirty="0" smtClean="0"/>
              <a:t>image is the same process I showed on the ‘Articles’ tab.</a:t>
            </a:r>
            <a:r>
              <a:rPr lang="en-US" baseline="0" dirty="0" smtClean="0"/>
              <a:t>  Highlight on home will place the photo on your incident home page.  </a:t>
            </a:r>
            <a:r>
              <a:rPr lang="en-US" b="1" baseline="0" dirty="0" smtClean="0"/>
              <a:t>NOTE:  </a:t>
            </a:r>
            <a:r>
              <a:rPr lang="en-US" b="1" dirty="0" smtClean="0"/>
              <a:t>Videos</a:t>
            </a:r>
            <a:r>
              <a:rPr lang="en-US" b="1" baseline="0" dirty="0" smtClean="0"/>
              <a:t> and PDF’s can not be highlighted on home.</a:t>
            </a:r>
          </a:p>
          <a:p>
            <a:endParaRPr lang="en-US" b="1"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1" u="sng" dirty="0" smtClean="0"/>
              <a:t>NOTE:  Make</a:t>
            </a:r>
            <a:r>
              <a:rPr lang="en-US" b="1" u="sng" baseline="0" dirty="0" smtClean="0"/>
              <a:t> sure you only have one image highlighted at the same time.  Having multiple images highlighted at the same time will cause a ‘404 error on your incident page on the public website.</a:t>
            </a:r>
            <a:endParaRPr lang="en-US" b="1" dirty="0"/>
          </a:p>
          <a:p>
            <a:r>
              <a:rPr lang="en-US" sz="1000" dirty="0"/>
              <a:t> </a:t>
            </a:r>
          </a:p>
        </p:txBody>
      </p:sp>
      <p:sp>
        <p:nvSpPr>
          <p:cNvPr id="4" name="Slide Number Placeholder 3"/>
          <p:cNvSpPr>
            <a:spLocks noGrp="1"/>
          </p:cNvSpPr>
          <p:nvPr>
            <p:ph type="sldNum" sz="quarter" idx="10"/>
          </p:nvPr>
        </p:nvSpPr>
        <p:spPr/>
        <p:txBody>
          <a:bodyPr/>
          <a:lstStyle/>
          <a:p>
            <a:fld id="{CF768F3D-CD33-49D0-B6EC-56BDEC21E1C3}" type="slidenum">
              <a:rPr lang="en-US" smtClean="0"/>
              <a:t>14</a:t>
            </a:fld>
            <a:endParaRPr lang="en-US" dirty="0"/>
          </a:p>
        </p:txBody>
      </p:sp>
    </p:spTree>
    <p:extLst>
      <p:ext uri="{BB962C8B-B14F-4D97-AF65-F5344CB8AC3E}">
        <p14:creationId xmlns:p14="http://schemas.microsoft.com/office/powerpoint/2010/main" val="19729272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Click on the ‘Add a Link’ button – and then you get the pop-up</a:t>
            </a:r>
            <a:r>
              <a:rPr lang="en-US" baseline="0" dirty="0" smtClean="0"/>
              <a:t> to type in your link.  </a:t>
            </a:r>
            <a:endParaRPr lang="en-US" dirty="0" smtClean="0"/>
          </a:p>
          <a:p>
            <a:endParaRPr lang="en-US" dirty="0" smtClean="0"/>
          </a:p>
          <a:p>
            <a:r>
              <a:rPr lang="en-US" dirty="0" smtClean="0"/>
              <a:t>Enter </a:t>
            </a:r>
            <a:r>
              <a:rPr lang="en-US" dirty="0"/>
              <a:t>a brief description of the website into the Title field.  Type, or copy and paste, the Internet address for the link into the URL field after http://  </a:t>
            </a:r>
          </a:p>
          <a:p>
            <a:r>
              <a:rPr lang="en-US" dirty="0"/>
              <a:t> </a:t>
            </a:r>
          </a:p>
          <a:p>
            <a:r>
              <a:rPr lang="en-US" dirty="0"/>
              <a:t>Click the </a:t>
            </a:r>
            <a:r>
              <a:rPr lang="en-US" dirty="0" smtClean="0"/>
              <a:t>‘Add Link’ </a:t>
            </a:r>
            <a:r>
              <a:rPr lang="en-US" dirty="0"/>
              <a:t>button.  </a:t>
            </a:r>
          </a:p>
        </p:txBody>
      </p:sp>
      <p:sp>
        <p:nvSpPr>
          <p:cNvPr id="4" name="Slide Number Placeholder 3"/>
          <p:cNvSpPr>
            <a:spLocks noGrp="1"/>
          </p:cNvSpPr>
          <p:nvPr>
            <p:ph type="sldNum" sz="quarter" idx="10"/>
          </p:nvPr>
        </p:nvSpPr>
        <p:spPr/>
        <p:txBody>
          <a:bodyPr/>
          <a:lstStyle/>
          <a:p>
            <a:fld id="{CF768F3D-CD33-49D0-B6EC-56BDEC21E1C3}" type="slidenum">
              <a:rPr lang="en-US" smtClean="0"/>
              <a:t>15</a:t>
            </a:fld>
            <a:endParaRPr lang="en-US" dirty="0"/>
          </a:p>
        </p:txBody>
      </p:sp>
    </p:spTree>
    <p:extLst>
      <p:ext uri="{BB962C8B-B14F-4D97-AF65-F5344CB8AC3E}">
        <p14:creationId xmlns:p14="http://schemas.microsoft.com/office/powerpoint/2010/main" val="14979608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9770" y="4403726"/>
            <a:ext cx="5598160" cy="3736974"/>
          </a:xfrm>
        </p:spPr>
        <p:txBody>
          <a:bodyPr/>
          <a:lstStyle/>
          <a:p>
            <a:r>
              <a:rPr lang="en-US" dirty="0"/>
              <a:t>On this screen, you can select from a list of existing cooperators and add new cooperators</a:t>
            </a:r>
            <a:r>
              <a:rPr lang="en-US" dirty="0" smtClean="0"/>
              <a:t>.</a:t>
            </a:r>
          </a:p>
          <a:p>
            <a:r>
              <a:rPr lang="en-US" dirty="0" smtClean="0"/>
              <a:t> </a:t>
            </a:r>
          </a:p>
          <a:p>
            <a:r>
              <a:rPr lang="en-US" dirty="0" smtClean="0"/>
              <a:t>Some </a:t>
            </a:r>
            <a:r>
              <a:rPr lang="en-US" dirty="0"/>
              <a:t>national cooperators </a:t>
            </a:r>
            <a:r>
              <a:rPr lang="en-US" dirty="0" smtClean="0"/>
              <a:t>automatically appear </a:t>
            </a:r>
            <a:r>
              <a:rPr lang="en-US" dirty="0"/>
              <a:t>in the </a:t>
            </a:r>
            <a:r>
              <a:rPr lang="en-US" dirty="0" smtClean="0"/>
              <a:t>‘Available Cooperators’ </a:t>
            </a:r>
            <a:r>
              <a:rPr lang="en-US" dirty="0"/>
              <a:t>table (at the bottom of the screen) </a:t>
            </a:r>
            <a:r>
              <a:rPr lang="en-US" dirty="0" smtClean="0"/>
              <a:t>for </a:t>
            </a:r>
            <a:r>
              <a:rPr lang="en-US" dirty="0"/>
              <a:t>all units, such as the American Red Cross, and can be attached to any incident.  </a:t>
            </a:r>
            <a:endParaRPr lang="en-US" dirty="0" smtClean="0"/>
          </a:p>
          <a:p>
            <a:endParaRPr lang="en-US" dirty="0" smtClean="0"/>
          </a:p>
          <a:p>
            <a:r>
              <a:rPr lang="en-US" dirty="0" smtClean="0"/>
              <a:t>You </a:t>
            </a:r>
            <a:r>
              <a:rPr lang="en-US" dirty="0"/>
              <a:t>can also add regional, state, and local cooperators specific to your unit or incident. The cooperators you add will be included in the </a:t>
            </a:r>
            <a:r>
              <a:rPr lang="en-US" dirty="0" smtClean="0"/>
              <a:t>‘Available Cooperators’ </a:t>
            </a:r>
            <a:r>
              <a:rPr lang="en-US" dirty="0"/>
              <a:t>table for your unit or incident, but will not be available to other units and incidents</a:t>
            </a:r>
            <a:r>
              <a:rPr lang="en-US" dirty="0" smtClean="0"/>
              <a:t>.</a:t>
            </a:r>
          </a:p>
          <a:p>
            <a:endParaRPr lang="en-US" dirty="0" smtClean="0"/>
          </a:p>
          <a:p>
            <a:r>
              <a:rPr lang="en-US" dirty="0" smtClean="0"/>
              <a:t>Under available cooperators – you can add new cooperator,</a:t>
            </a:r>
            <a:r>
              <a:rPr lang="en-US" baseline="0" dirty="0" smtClean="0"/>
              <a:t> add new and attach to incident or just attach cooperator to incident – you can also delete a cooperator from the available cooperators list.</a:t>
            </a:r>
          </a:p>
          <a:p>
            <a:endParaRPr lang="en-US" baseline="0" dirty="0" smtClean="0"/>
          </a:p>
          <a:p>
            <a:r>
              <a:rPr lang="en-US" baseline="0" dirty="0" smtClean="0"/>
              <a:t>The added cooperator will appear at the top – if you need to edit the information – just double click on the boxes marked with a pencil.  </a:t>
            </a:r>
            <a:endParaRPr lang="en-US" dirty="0"/>
          </a:p>
          <a:p>
            <a:r>
              <a:rPr lang="en-US" dirty="0"/>
              <a:t> </a:t>
            </a:r>
          </a:p>
        </p:txBody>
      </p:sp>
      <p:sp>
        <p:nvSpPr>
          <p:cNvPr id="4" name="Slide Number Placeholder 3"/>
          <p:cNvSpPr>
            <a:spLocks noGrp="1"/>
          </p:cNvSpPr>
          <p:nvPr>
            <p:ph type="sldNum" sz="quarter" idx="10"/>
          </p:nvPr>
        </p:nvSpPr>
        <p:spPr/>
        <p:txBody>
          <a:bodyPr/>
          <a:lstStyle/>
          <a:p>
            <a:fld id="{CF768F3D-CD33-49D0-B6EC-56BDEC21E1C3}" type="slidenum">
              <a:rPr lang="en-US" smtClean="0"/>
              <a:t>16</a:t>
            </a:fld>
            <a:endParaRPr lang="en-US" dirty="0"/>
          </a:p>
        </p:txBody>
      </p:sp>
    </p:spTree>
    <p:extLst>
      <p:ext uri="{BB962C8B-B14F-4D97-AF65-F5344CB8AC3E}">
        <p14:creationId xmlns:p14="http://schemas.microsoft.com/office/powerpoint/2010/main" val="14206234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t>
            </a:r>
            <a:r>
              <a:rPr lang="en-US" i="0" dirty="0" smtClean="0"/>
              <a:t>‘Boundaries’ </a:t>
            </a:r>
            <a:r>
              <a:rPr lang="en-US" dirty="0"/>
              <a:t>screen enables you to identify unit and state boundaries an incident has crossed.  </a:t>
            </a:r>
          </a:p>
          <a:p>
            <a:r>
              <a:rPr lang="en-US" dirty="0"/>
              <a:t> </a:t>
            </a:r>
          </a:p>
          <a:p>
            <a:r>
              <a:rPr lang="en-US" dirty="0"/>
              <a:t>To do that, find the name of the unit in the </a:t>
            </a:r>
            <a:r>
              <a:rPr lang="en-US" dirty="0" smtClean="0"/>
              <a:t>‘Available </a:t>
            </a:r>
            <a:r>
              <a:rPr lang="en-US" dirty="0"/>
              <a:t>Neighboring </a:t>
            </a:r>
            <a:r>
              <a:rPr lang="en-US" dirty="0" smtClean="0"/>
              <a:t>Units’ </a:t>
            </a:r>
            <a:r>
              <a:rPr lang="en-US" dirty="0"/>
              <a:t>table and/or the name of the state in the </a:t>
            </a:r>
            <a:r>
              <a:rPr lang="en-US" dirty="0" smtClean="0"/>
              <a:t>‘Available </a:t>
            </a:r>
            <a:r>
              <a:rPr lang="en-US" dirty="0"/>
              <a:t>Neighboring </a:t>
            </a:r>
            <a:r>
              <a:rPr lang="en-US" dirty="0" smtClean="0"/>
              <a:t>States’ </a:t>
            </a:r>
            <a:r>
              <a:rPr lang="en-US" dirty="0"/>
              <a:t>table on the left side of the screen.  </a:t>
            </a:r>
          </a:p>
          <a:p>
            <a:r>
              <a:rPr lang="en-US" dirty="0"/>
              <a:t> </a:t>
            </a:r>
          </a:p>
          <a:p>
            <a:r>
              <a:rPr lang="en-US" dirty="0"/>
              <a:t>If you don’t see the name of the unit or state that you are looking for in the tables, contact the Superuser for the unit as they are the only ones that can add units and states to the</a:t>
            </a:r>
            <a:r>
              <a:rPr lang="en-US" i="1" dirty="0"/>
              <a:t> </a:t>
            </a:r>
            <a:r>
              <a:rPr lang="en-US" dirty="0"/>
              <a:t>tables.</a:t>
            </a:r>
          </a:p>
          <a:p>
            <a:endParaRPr lang="en-US" dirty="0" smtClean="0"/>
          </a:p>
          <a:p>
            <a:r>
              <a:rPr lang="en-US" dirty="0" smtClean="0"/>
              <a:t>Click </a:t>
            </a:r>
            <a:r>
              <a:rPr lang="en-US" dirty="0"/>
              <a:t>the </a:t>
            </a:r>
            <a:r>
              <a:rPr lang="en-US" dirty="0" smtClean="0"/>
              <a:t>‘Attach’ button in </a:t>
            </a:r>
            <a:r>
              <a:rPr lang="en-US" dirty="0"/>
              <a:t>the </a:t>
            </a:r>
            <a:r>
              <a:rPr lang="en-US" dirty="0" smtClean="0"/>
              <a:t>‘Action’ </a:t>
            </a:r>
            <a:r>
              <a:rPr lang="en-US" dirty="0"/>
              <a:t>column in the row of the unit and/or state whose boundary the incident has crossed in the </a:t>
            </a:r>
            <a:r>
              <a:rPr lang="en-US" dirty="0" smtClean="0"/>
              <a:t>‘Available </a:t>
            </a:r>
            <a:r>
              <a:rPr lang="en-US" dirty="0"/>
              <a:t>Neighboring </a:t>
            </a:r>
            <a:r>
              <a:rPr lang="en-US" dirty="0" smtClean="0"/>
              <a:t>Units’ </a:t>
            </a:r>
            <a:r>
              <a:rPr lang="en-US" dirty="0"/>
              <a:t>and/or </a:t>
            </a:r>
            <a:r>
              <a:rPr lang="en-US" dirty="0" smtClean="0"/>
              <a:t>‘Available </a:t>
            </a:r>
            <a:r>
              <a:rPr lang="en-US" dirty="0"/>
              <a:t>Neighboring </a:t>
            </a:r>
            <a:r>
              <a:rPr lang="en-US" dirty="0" smtClean="0"/>
              <a:t>States’ </a:t>
            </a:r>
            <a:r>
              <a:rPr lang="en-US" dirty="0"/>
              <a:t>tables on the left side of the screen</a:t>
            </a:r>
            <a:r>
              <a:rPr lang="en-US" dirty="0" smtClean="0"/>
              <a:t>.</a:t>
            </a:r>
          </a:p>
          <a:p>
            <a:endParaRPr lang="en-US" dirty="0" smtClean="0"/>
          </a:p>
          <a:p>
            <a:r>
              <a:rPr lang="en-US" dirty="0" smtClean="0"/>
              <a:t>Under</a:t>
            </a:r>
            <a:r>
              <a:rPr lang="en-US" baseline="0" dirty="0" smtClean="0"/>
              <a:t> the ‘Neighbors” table on the right under the action column is a drop-down menu.  This drop-down gives you the option to ‘detach’ and also </a:t>
            </a:r>
            <a:r>
              <a:rPr lang="en-US" b="1" baseline="0" dirty="0" smtClean="0"/>
              <a:t>‘move your incident to another unit’.  </a:t>
            </a:r>
            <a:r>
              <a:rPr lang="en-US" baseline="0" dirty="0" smtClean="0"/>
              <a:t>This would be helpful if your incident moved to another unit who wants to manage the InciWeb page for the incident.  The incident will then move to that unit you selected and disappear from your list of incidents under the ‘Unit Home’ button.  </a:t>
            </a:r>
            <a:endParaRPr lang="en-US" dirty="0"/>
          </a:p>
        </p:txBody>
      </p:sp>
      <p:sp>
        <p:nvSpPr>
          <p:cNvPr id="4" name="Slide Number Placeholder 3"/>
          <p:cNvSpPr>
            <a:spLocks noGrp="1"/>
          </p:cNvSpPr>
          <p:nvPr>
            <p:ph type="sldNum" sz="quarter" idx="10"/>
          </p:nvPr>
        </p:nvSpPr>
        <p:spPr/>
        <p:txBody>
          <a:bodyPr/>
          <a:lstStyle/>
          <a:p>
            <a:fld id="{CF768F3D-CD33-49D0-B6EC-56BDEC21E1C3}" type="slidenum">
              <a:rPr lang="en-US" smtClean="0"/>
              <a:t>17</a:t>
            </a:fld>
            <a:endParaRPr lang="en-US" dirty="0"/>
          </a:p>
        </p:txBody>
      </p:sp>
    </p:spTree>
    <p:extLst>
      <p:ext uri="{BB962C8B-B14F-4D97-AF65-F5344CB8AC3E}">
        <p14:creationId xmlns:p14="http://schemas.microsoft.com/office/powerpoint/2010/main" val="37689003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InciWeb includes a Twitter account.  </a:t>
            </a:r>
          </a:p>
          <a:p>
            <a:r>
              <a:rPr lang="en-US" dirty="0"/>
              <a:t> </a:t>
            </a:r>
          </a:p>
          <a:p>
            <a:r>
              <a:rPr lang="en-US" dirty="0"/>
              <a:t>As discussed in the </a:t>
            </a:r>
            <a:r>
              <a:rPr lang="en-US" dirty="0" smtClean="0"/>
              <a:t>‘Create </a:t>
            </a:r>
            <a:r>
              <a:rPr lang="en-US" dirty="0"/>
              <a:t>a New Incident </a:t>
            </a:r>
            <a:r>
              <a:rPr lang="en-US" dirty="0" smtClean="0"/>
              <a:t>Screen’ </a:t>
            </a:r>
            <a:r>
              <a:rPr lang="en-US" dirty="0"/>
              <a:t>and </a:t>
            </a:r>
            <a:r>
              <a:rPr lang="en-US" dirty="0" smtClean="0"/>
              <a:t>‘209’ screen </a:t>
            </a:r>
            <a:r>
              <a:rPr lang="en-US" dirty="0"/>
              <a:t>sections, the hashtag for your incident will be whatever is entered into the </a:t>
            </a:r>
            <a:r>
              <a:rPr lang="en-US" dirty="0" smtClean="0"/>
              <a:t>‘Name’ </a:t>
            </a:r>
            <a:r>
              <a:rPr lang="en-US" dirty="0"/>
              <a:t>field on the </a:t>
            </a:r>
            <a:r>
              <a:rPr lang="en-US" dirty="0" smtClean="0"/>
              <a:t>‘Create </a:t>
            </a:r>
            <a:r>
              <a:rPr lang="en-US" dirty="0"/>
              <a:t>a New </a:t>
            </a:r>
            <a:r>
              <a:rPr lang="en-US" dirty="0" smtClean="0"/>
              <a:t>Incident’ </a:t>
            </a:r>
            <a:r>
              <a:rPr lang="en-US" dirty="0"/>
              <a:t>s</a:t>
            </a:r>
            <a:r>
              <a:rPr lang="en-US" dirty="0" smtClean="0"/>
              <a:t>creen </a:t>
            </a:r>
            <a:r>
              <a:rPr lang="en-US" dirty="0"/>
              <a:t>and/or the </a:t>
            </a:r>
            <a:r>
              <a:rPr lang="en-US" dirty="0" smtClean="0"/>
              <a:t>‘209’ screen</a:t>
            </a:r>
            <a:r>
              <a:rPr lang="en-US" baseline="0" dirty="0" smtClean="0"/>
              <a:t> and it appears here in twitter.  </a:t>
            </a:r>
            <a:r>
              <a:rPr lang="en-US" dirty="0" smtClean="0"/>
              <a:t>  </a:t>
            </a:r>
          </a:p>
          <a:p>
            <a:endParaRPr lang="en-US" dirty="0" smtClean="0"/>
          </a:p>
          <a:p>
            <a:r>
              <a:rPr lang="en-US" dirty="0" smtClean="0"/>
              <a:t>InciWeb automatically sends out tweets to the InciWeb Twitter</a:t>
            </a:r>
            <a:r>
              <a:rPr lang="en-US" baseline="0" dirty="0" smtClean="0"/>
              <a:t> account</a:t>
            </a:r>
            <a:r>
              <a:rPr lang="en-US" dirty="0" smtClean="0"/>
              <a:t> whenever you change or add a summary, article, photo, or map.  When the automatic tweets are sent, they include state and unit identifier hashtags in addition to the incident name hashtag.  This is a feature of the original InciWeb administrative site that cannot be changed at this time.     </a:t>
            </a:r>
            <a:r>
              <a:rPr lang="en-US" dirty="0"/>
              <a:t> </a:t>
            </a:r>
            <a:endParaRPr lang="en-US" dirty="0" smtClean="0"/>
          </a:p>
          <a:p>
            <a:endParaRPr lang="en-US" dirty="0" smtClean="0"/>
          </a:p>
          <a:p>
            <a:r>
              <a:rPr lang="en-US" dirty="0" smtClean="0"/>
              <a:t>You</a:t>
            </a:r>
            <a:r>
              <a:rPr lang="en-US" baseline="0" dirty="0" smtClean="0"/>
              <a:t> can also type in your own tweet in the box.  The remaining characters countdown will let you know how many characters you can use.  </a:t>
            </a:r>
          </a:p>
          <a:p>
            <a:endParaRPr lang="en-US" dirty="0"/>
          </a:p>
          <a:p>
            <a:r>
              <a:rPr lang="en-US" baseline="0" dirty="0" smtClean="0"/>
              <a:t>NOTE:  Twitter increased its character limit to 280 – we are working on fixing this here.  </a:t>
            </a:r>
            <a:endParaRPr lang="en-US" dirty="0"/>
          </a:p>
          <a:p>
            <a:endParaRPr lang="en-US" dirty="0"/>
          </a:p>
        </p:txBody>
      </p:sp>
      <p:sp>
        <p:nvSpPr>
          <p:cNvPr id="4" name="Slide Number Placeholder 3"/>
          <p:cNvSpPr>
            <a:spLocks noGrp="1"/>
          </p:cNvSpPr>
          <p:nvPr>
            <p:ph type="sldNum" sz="quarter" idx="10"/>
          </p:nvPr>
        </p:nvSpPr>
        <p:spPr/>
        <p:txBody>
          <a:bodyPr/>
          <a:lstStyle/>
          <a:p>
            <a:fld id="{CF768F3D-CD33-49D0-B6EC-56BDEC21E1C3}" type="slidenum">
              <a:rPr lang="en-US" smtClean="0"/>
              <a:t>18</a:t>
            </a:fld>
            <a:endParaRPr lang="en-US" dirty="0"/>
          </a:p>
        </p:txBody>
      </p:sp>
    </p:spTree>
    <p:extLst>
      <p:ext uri="{BB962C8B-B14F-4D97-AF65-F5344CB8AC3E}">
        <p14:creationId xmlns:p14="http://schemas.microsoft.com/office/powerpoint/2010/main" val="10049060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Sometimes, incidents are related to other incidents, such as when multiple incidents are occurring on the same unit or when multiple incidents are formally organized into a complex</a:t>
            </a:r>
            <a:r>
              <a:rPr lang="en-US" dirty="0" smtClean="0"/>
              <a:t>.</a:t>
            </a:r>
          </a:p>
          <a:p>
            <a:endParaRPr lang="en-US" dirty="0"/>
          </a:p>
          <a:p>
            <a:r>
              <a:rPr lang="en-US" dirty="0" smtClean="0"/>
              <a:t>The ‘Groups’ </a:t>
            </a:r>
            <a:r>
              <a:rPr lang="en-US" dirty="0"/>
              <a:t>s</a:t>
            </a:r>
            <a:r>
              <a:rPr lang="en-US" dirty="0" smtClean="0"/>
              <a:t>creen </a:t>
            </a:r>
            <a:r>
              <a:rPr lang="en-US" dirty="0"/>
              <a:t>enables you to let InciWeb visitors know that incidents are related by forming a group.  Be sure to coordinate with all involved units and incident management teams, as well as area command if one has been established, when creating, editing, and deleting groups in InciWeb</a:t>
            </a:r>
            <a:r>
              <a:rPr lang="en-US" dirty="0" smtClean="0"/>
              <a:t>.</a:t>
            </a:r>
          </a:p>
          <a:p>
            <a:endParaRPr lang="en-US" dirty="0"/>
          </a:p>
          <a:p>
            <a:r>
              <a:rPr lang="en-US" dirty="0" smtClean="0"/>
              <a:t>To </a:t>
            </a:r>
            <a:r>
              <a:rPr lang="en-US" dirty="0"/>
              <a:t>create a group, at least two incidents must already have been created in InciWeb. </a:t>
            </a:r>
            <a:r>
              <a:rPr lang="en-US" baseline="0" dirty="0" smtClean="0"/>
              <a:t> </a:t>
            </a:r>
            <a:r>
              <a:rPr lang="en-US" dirty="0" smtClean="0"/>
              <a:t>One </a:t>
            </a:r>
            <a:r>
              <a:rPr lang="en-US" dirty="0"/>
              <a:t>of the incidents is used to create the group. </a:t>
            </a:r>
            <a:endParaRPr lang="en-US" dirty="0" smtClean="0"/>
          </a:p>
          <a:p>
            <a:endParaRPr lang="en-US" dirty="0" smtClean="0"/>
          </a:p>
          <a:p>
            <a:r>
              <a:rPr lang="en-US" dirty="0" smtClean="0"/>
              <a:t>The </a:t>
            </a:r>
            <a:r>
              <a:rPr lang="en-US" dirty="0"/>
              <a:t>incident that you are currently working on will automatically be assigned to be the group parent and the group will be named after the incident.  The group name will appear in the </a:t>
            </a:r>
            <a:r>
              <a:rPr lang="en-US" dirty="0" smtClean="0"/>
              <a:t>‘Group Parent’ </a:t>
            </a:r>
            <a:r>
              <a:rPr lang="en-US" dirty="0"/>
              <a:t>field.  </a:t>
            </a:r>
            <a:endParaRPr lang="en-US" dirty="0" smtClean="0"/>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To create a group, click the arrow to the right of the ‘Group Type’ field to reveal a drop down menu, then select the type of group you want to create - Complex, Theater, Related, or Unified Command.  Then click the ‘Create’ button.</a:t>
            </a:r>
          </a:p>
        </p:txBody>
      </p:sp>
      <p:sp>
        <p:nvSpPr>
          <p:cNvPr id="4" name="Slide Number Placeholder 3"/>
          <p:cNvSpPr>
            <a:spLocks noGrp="1"/>
          </p:cNvSpPr>
          <p:nvPr>
            <p:ph type="sldNum" sz="quarter" idx="10"/>
          </p:nvPr>
        </p:nvSpPr>
        <p:spPr/>
        <p:txBody>
          <a:bodyPr/>
          <a:lstStyle/>
          <a:p>
            <a:fld id="{CF768F3D-CD33-49D0-B6EC-56BDEC21E1C3}" type="slidenum">
              <a:rPr lang="en-US" smtClean="0"/>
              <a:t>19</a:t>
            </a:fld>
            <a:endParaRPr lang="en-US" dirty="0"/>
          </a:p>
        </p:txBody>
      </p:sp>
    </p:spTree>
    <p:extLst>
      <p:ext uri="{BB962C8B-B14F-4D97-AF65-F5344CB8AC3E}">
        <p14:creationId xmlns:p14="http://schemas.microsoft.com/office/powerpoint/2010/main" val="24435991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Hi everyone, my name is Christine Schuldheisz and I am a public affairs specialist for the U.S. Forest Service at the National Interagency Fire Center in Boise, Idaho.   I am also the business lead for InciWeb.  I’ve served as the business</a:t>
            </a:r>
            <a:r>
              <a:rPr lang="en-US" baseline="0" dirty="0" smtClean="0"/>
              <a:t> lead for </a:t>
            </a:r>
            <a:r>
              <a:rPr lang="en-US" dirty="0" smtClean="0"/>
              <a:t>about 5 years.</a:t>
            </a:r>
          </a:p>
          <a:p>
            <a:endParaRPr lang="en-US" dirty="0" smtClean="0"/>
          </a:p>
          <a:p>
            <a:r>
              <a:rPr lang="en-US" baseline="0" dirty="0" smtClean="0"/>
              <a:t>Before we get started I just want to thank you for using InciWeb.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cs typeface="Times New Roman" panose="02020603050405020304" pitchFamily="18" charset="0"/>
              </a:rPr>
              <a:t>Information about all fires of interest should be posted on InciWeb.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Fires may be considered of interest due to location, threats to homes, safety impacts, or political interests, even if they are small. It doesn’t matter what other communication tools you’re using, InciWeb is the go to place for information for senior Forest Service and USDA leadership and fires on National Forest System land are expected to be on there.</a:t>
            </a:r>
            <a:endParaRPr lang="en-US" dirty="0"/>
          </a:p>
        </p:txBody>
      </p:sp>
      <p:sp>
        <p:nvSpPr>
          <p:cNvPr id="4" name="Slide Number Placeholder 3"/>
          <p:cNvSpPr>
            <a:spLocks noGrp="1"/>
          </p:cNvSpPr>
          <p:nvPr>
            <p:ph type="sldNum" sz="quarter" idx="10"/>
          </p:nvPr>
        </p:nvSpPr>
        <p:spPr/>
        <p:txBody>
          <a:bodyPr/>
          <a:lstStyle/>
          <a:p>
            <a:fld id="{431E626C-5C70-4310-AB67-F72B036D3302}"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16728354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9770" y="4403726"/>
            <a:ext cx="5598160" cy="3355974"/>
          </a:xfrm>
        </p:spPr>
        <p:txBody>
          <a:bodyPr/>
          <a:lstStyle/>
          <a:p>
            <a:r>
              <a:rPr lang="en-US" dirty="0" smtClean="0"/>
              <a:t>The </a:t>
            </a:r>
            <a:r>
              <a:rPr lang="en-US" dirty="0"/>
              <a:t>incident will be listed in a table as a group member and other incidents will now be able to join the group. </a:t>
            </a:r>
            <a:endParaRPr lang="en-US" dirty="0" smtClean="0"/>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To join a group, click on the name of the group that you want to join in the ‘Available Groups’ table to highlight it (click the + icon to the left of the group name to see a list of group members), then click the ‘Join Group’ button.  Your incident will appear in a table as a group member.   </a:t>
            </a:r>
          </a:p>
          <a:p>
            <a:endParaRPr lang="en-US" dirty="0"/>
          </a:p>
          <a:p>
            <a:r>
              <a:rPr lang="en-US" dirty="0"/>
              <a:t>To delete a group, click the </a:t>
            </a:r>
            <a:r>
              <a:rPr lang="en-US" dirty="0" smtClean="0"/>
              <a:t>‘Delete Group’ </a:t>
            </a:r>
            <a:r>
              <a:rPr lang="en-US" dirty="0"/>
              <a:t>button.</a:t>
            </a:r>
          </a:p>
          <a:p>
            <a:r>
              <a:rPr lang="en-US" dirty="0"/>
              <a:t>This will delete the group for all of the other members as well. </a:t>
            </a:r>
            <a:endParaRPr lang="en-US" dirty="0" smtClean="0"/>
          </a:p>
          <a:p>
            <a:endParaRPr lang="en-US" dirty="0" smtClean="0"/>
          </a:p>
          <a:p>
            <a:r>
              <a:rPr lang="en-US" dirty="0" smtClean="0"/>
              <a:t>You must have access to the unit you want</a:t>
            </a:r>
            <a:r>
              <a:rPr lang="en-US" baseline="0" dirty="0" smtClean="0"/>
              <a:t> to add to your complex –or coordinate with the user on the unit.  </a:t>
            </a:r>
            <a:endParaRPr lang="en-US" dirty="0" smtClean="0"/>
          </a:p>
          <a:p>
            <a:endParaRPr lang="en-US" dirty="0"/>
          </a:p>
          <a:p>
            <a:endParaRPr lang="en-US" dirty="0"/>
          </a:p>
        </p:txBody>
      </p:sp>
      <p:sp>
        <p:nvSpPr>
          <p:cNvPr id="4" name="Slide Number Placeholder 3"/>
          <p:cNvSpPr>
            <a:spLocks noGrp="1"/>
          </p:cNvSpPr>
          <p:nvPr>
            <p:ph type="sldNum" sz="quarter" idx="10"/>
          </p:nvPr>
        </p:nvSpPr>
        <p:spPr/>
        <p:txBody>
          <a:bodyPr/>
          <a:lstStyle/>
          <a:p>
            <a:fld id="{CF768F3D-CD33-49D0-B6EC-56BDEC21E1C3}" type="slidenum">
              <a:rPr lang="en-US" smtClean="0"/>
              <a:t>20</a:t>
            </a:fld>
            <a:endParaRPr lang="en-US" dirty="0"/>
          </a:p>
        </p:txBody>
      </p:sp>
    </p:spTree>
    <p:extLst>
      <p:ext uri="{BB962C8B-B14F-4D97-AF65-F5344CB8AC3E}">
        <p14:creationId xmlns:p14="http://schemas.microsoft.com/office/powerpoint/2010/main" val="13770718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remove </a:t>
            </a:r>
            <a:r>
              <a:rPr lang="en-US" dirty="0" smtClean="0"/>
              <a:t>an </a:t>
            </a:r>
            <a:r>
              <a:rPr lang="en-US" dirty="0"/>
              <a:t>incident from the group, without deleting the group, click the </a:t>
            </a:r>
            <a:r>
              <a:rPr lang="en-US" dirty="0" smtClean="0"/>
              <a:t>‘Leave Group’ button for the incident that</a:t>
            </a:r>
            <a:r>
              <a:rPr lang="en-US" baseline="0" dirty="0" smtClean="0"/>
              <a:t> is part of the group – complex, theatre, related, or unified command</a:t>
            </a:r>
            <a:r>
              <a:rPr lang="en-US" dirty="0" smtClean="0"/>
              <a:t>.</a:t>
            </a:r>
          </a:p>
          <a:p>
            <a:endParaRPr lang="en-US" dirty="0" smtClean="0"/>
          </a:p>
          <a:p>
            <a:r>
              <a:rPr lang="en-US" dirty="0" smtClean="0"/>
              <a:t>If</a:t>
            </a:r>
            <a:r>
              <a:rPr lang="en-US" baseline="0" dirty="0" smtClean="0"/>
              <a:t> you want to delete your complex (not your incident) select ‘Delete Group’ on your incident page under the ‘Groups’ tab as shown in the insert above.  </a:t>
            </a:r>
            <a:endParaRPr lang="en-US" dirty="0"/>
          </a:p>
          <a:p>
            <a:endParaRPr lang="en-US" dirty="0"/>
          </a:p>
        </p:txBody>
      </p:sp>
      <p:sp>
        <p:nvSpPr>
          <p:cNvPr id="4" name="Slide Number Placeholder 3"/>
          <p:cNvSpPr>
            <a:spLocks noGrp="1"/>
          </p:cNvSpPr>
          <p:nvPr>
            <p:ph type="sldNum" sz="quarter" idx="10"/>
          </p:nvPr>
        </p:nvSpPr>
        <p:spPr/>
        <p:txBody>
          <a:bodyPr/>
          <a:lstStyle/>
          <a:p>
            <a:fld id="{CF768F3D-CD33-49D0-B6EC-56BDEC21E1C3}" type="slidenum">
              <a:rPr lang="en-US" smtClean="0"/>
              <a:t>21</a:t>
            </a:fld>
            <a:endParaRPr lang="en-US" dirty="0"/>
          </a:p>
        </p:txBody>
      </p:sp>
    </p:spTree>
    <p:extLst>
      <p:ext uri="{BB962C8B-B14F-4D97-AF65-F5344CB8AC3E}">
        <p14:creationId xmlns:p14="http://schemas.microsoft.com/office/powerpoint/2010/main" val="35967370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Under some circumstances, such as when a fire that started on your unit burns into a fire that started on a neighboring unit, it might make more sense to send InciWeb viewers to the incident on the neighboring unit than to keep updating the incident that you created.  </a:t>
            </a:r>
          </a:p>
          <a:p>
            <a:r>
              <a:rPr lang="en-US" dirty="0"/>
              <a:t> </a:t>
            </a:r>
          </a:p>
          <a:p>
            <a:r>
              <a:rPr lang="en-US" dirty="0"/>
              <a:t>Instead of deleting the incident you created, you can send InciWeb viewers to the incident on the neighboring unit using the </a:t>
            </a:r>
            <a:r>
              <a:rPr lang="en-US" dirty="0" smtClean="0"/>
              <a:t>‘Redirect Screen’.  </a:t>
            </a:r>
            <a:endParaRPr lang="en-US" dirty="0"/>
          </a:p>
          <a:p>
            <a:r>
              <a:rPr lang="en-US" dirty="0"/>
              <a:t> </a:t>
            </a:r>
          </a:p>
          <a:p>
            <a:r>
              <a:rPr lang="en-US" dirty="0"/>
              <a:t>Look in the </a:t>
            </a:r>
            <a:r>
              <a:rPr lang="en-US" dirty="0" smtClean="0"/>
              <a:t>‘Available </a:t>
            </a:r>
            <a:r>
              <a:rPr lang="en-US" dirty="0"/>
              <a:t>Incidents for </a:t>
            </a:r>
            <a:r>
              <a:rPr lang="en-US" dirty="0" smtClean="0"/>
              <a:t>Redirection’ </a:t>
            </a:r>
            <a:r>
              <a:rPr lang="en-US" dirty="0"/>
              <a:t>table for incidents that you can redirect InciWeb visitors to.  You can only redirect InciWeb viewers to incidents occurring on neighboring units.  </a:t>
            </a:r>
            <a:endParaRPr lang="en-US" dirty="0" smtClean="0"/>
          </a:p>
          <a:p>
            <a:endParaRPr lang="en-US" dirty="0" smtClean="0"/>
          </a:p>
          <a:p>
            <a:r>
              <a:rPr lang="en-US" dirty="0" smtClean="0"/>
              <a:t>If </a:t>
            </a:r>
            <a:r>
              <a:rPr lang="en-US" dirty="0"/>
              <a:t>you don’t see the neighboring unit that you are looking for in the </a:t>
            </a:r>
            <a:r>
              <a:rPr lang="en-US" dirty="0" smtClean="0"/>
              <a:t>‘Available </a:t>
            </a:r>
            <a:r>
              <a:rPr lang="en-US" dirty="0"/>
              <a:t>Incidents for </a:t>
            </a:r>
            <a:r>
              <a:rPr lang="en-US" dirty="0" smtClean="0"/>
              <a:t>Redirection’ </a:t>
            </a:r>
            <a:r>
              <a:rPr lang="en-US" dirty="0"/>
              <a:t>table, contact the Superuser for the unit as they are the only ones that can add neighboring units to the table, as discussed in the </a:t>
            </a:r>
            <a:r>
              <a:rPr lang="en-US" dirty="0" smtClean="0"/>
              <a:t>‘Boundaries’ section.</a:t>
            </a:r>
            <a:endParaRPr lang="en-US" dirty="0"/>
          </a:p>
        </p:txBody>
      </p:sp>
      <p:sp>
        <p:nvSpPr>
          <p:cNvPr id="4" name="Slide Number Placeholder 3"/>
          <p:cNvSpPr>
            <a:spLocks noGrp="1"/>
          </p:cNvSpPr>
          <p:nvPr>
            <p:ph type="sldNum" sz="quarter" idx="10"/>
          </p:nvPr>
        </p:nvSpPr>
        <p:spPr/>
        <p:txBody>
          <a:bodyPr/>
          <a:lstStyle/>
          <a:p>
            <a:fld id="{CF768F3D-CD33-49D0-B6EC-56BDEC21E1C3}" type="slidenum">
              <a:rPr lang="en-US" smtClean="0"/>
              <a:t>22</a:t>
            </a:fld>
            <a:endParaRPr lang="en-US" dirty="0"/>
          </a:p>
        </p:txBody>
      </p:sp>
    </p:spTree>
    <p:extLst>
      <p:ext uri="{BB962C8B-B14F-4D97-AF65-F5344CB8AC3E}">
        <p14:creationId xmlns:p14="http://schemas.microsoft.com/office/powerpoint/2010/main" val="9993828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9770" y="4403726"/>
            <a:ext cx="5598160" cy="2593974"/>
          </a:xfrm>
        </p:spPr>
        <p:txBody>
          <a:bodyPr/>
          <a:lstStyle/>
          <a:p>
            <a:r>
              <a:rPr lang="en-US" dirty="0"/>
              <a:t>Incidents are grouped by neighboring unit.  Click the </a:t>
            </a:r>
            <a:r>
              <a:rPr lang="en-US" dirty="0" smtClean="0"/>
              <a:t>‘+’ </a:t>
            </a:r>
            <a:r>
              <a:rPr lang="en-US" dirty="0"/>
              <a:t>icon to the left of the neighboring unit name to reveal a list of incidents occurring on a neighboring unit that you can redirect InciWeb visitors to.</a:t>
            </a:r>
          </a:p>
          <a:p>
            <a:r>
              <a:rPr lang="en-US" dirty="0"/>
              <a:t> </a:t>
            </a:r>
          </a:p>
          <a:p>
            <a:r>
              <a:rPr lang="en-US" dirty="0"/>
              <a:t>Click on the name of the incident that you want to redirect InciWeb visitors to, to highlight it, then click the </a:t>
            </a:r>
            <a:r>
              <a:rPr lang="en-US" dirty="0" smtClean="0"/>
              <a:t>‘Redirect To’ </a:t>
            </a:r>
            <a:r>
              <a:rPr lang="en-US" dirty="0"/>
              <a:t>button. </a:t>
            </a:r>
            <a:endParaRPr lang="en-US" dirty="0" smtClean="0"/>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 redirection banner will appear on the InciWeb public website indicating the incident was</a:t>
            </a:r>
            <a:r>
              <a:rPr lang="en-US" baseline="0" dirty="0" smtClean="0"/>
              <a:t> redirected to another unit and provides that incident link</a:t>
            </a:r>
            <a:r>
              <a:rPr lang="en-US" dirty="0" smtClean="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When you redirect an incident it becomes ‘inactive’ on your incident list on your ‘Unit Home’ tab. </a:t>
            </a:r>
            <a:endParaRPr lang="en-US" dirty="0" smtClean="0"/>
          </a:p>
          <a:p>
            <a:endParaRPr lang="en-US" dirty="0"/>
          </a:p>
        </p:txBody>
      </p:sp>
      <p:sp>
        <p:nvSpPr>
          <p:cNvPr id="4" name="Slide Number Placeholder 3"/>
          <p:cNvSpPr>
            <a:spLocks noGrp="1"/>
          </p:cNvSpPr>
          <p:nvPr>
            <p:ph type="sldNum" sz="quarter" idx="10"/>
          </p:nvPr>
        </p:nvSpPr>
        <p:spPr/>
        <p:txBody>
          <a:bodyPr/>
          <a:lstStyle/>
          <a:p>
            <a:fld id="{CF768F3D-CD33-49D0-B6EC-56BDEC21E1C3}" type="slidenum">
              <a:rPr lang="en-US" smtClean="0"/>
              <a:t>23</a:t>
            </a:fld>
            <a:endParaRPr lang="en-US" dirty="0"/>
          </a:p>
        </p:txBody>
      </p:sp>
    </p:spTree>
    <p:extLst>
      <p:ext uri="{BB962C8B-B14F-4D97-AF65-F5344CB8AC3E}">
        <p14:creationId xmlns:p14="http://schemas.microsoft.com/office/powerpoint/2010/main" val="17047606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9770" y="4403726"/>
            <a:ext cx="5598160" cy="2136774"/>
          </a:xfrm>
        </p:spPr>
        <p:txBody>
          <a:bodyPr/>
          <a:lstStyle/>
          <a:p>
            <a:r>
              <a:rPr lang="en-US" dirty="0" smtClean="0"/>
              <a:t>To stop</a:t>
            </a:r>
            <a:r>
              <a:rPr lang="en-US" baseline="0" dirty="0" smtClean="0"/>
              <a:t> a redirect on your incident select the ‘Remove Redirect’ button.  You’ll notice the incident/unit your incident is redirected to is listed above the ‘Remove Redirect’ button.</a:t>
            </a:r>
          </a:p>
          <a:p>
            <a:endParaRPr lang="en-US" baseline="0" dirty="0" smtClean="0"/>
          </a:p>
          <a:p>
            <a:r>
              <a:rPr lang="en-US" baseline="0" dirty="0" smtClean="0"/>
              <a:t>When you remove a redirect make sure you go to your incident </a:t>
            </a:r>
            <a:r>
              <a:rPr lang="en-US" dirty="0" smtClean="0"/>
              <a:t>‘</a:t>
            </a:r>
            <a:r>
              <a:rPr lang="en-US" baseline="0" dirty="0" smtClean="0"/>
              <a:t>209’ tab and activate your incident.  You can activate your incident on the 209 screen.  If you don’t see the ‘Activate Incident’ button contact a superuser.   </a:t>
            </a:r>
            <a:endParaRPr lang="en-US" dirty="0" smtClean="0"/>
          </a:p>
          <a:p>
            <a:endParaRPr lang="en-US" dirty="0"/>
          </a:p>
        </p:txBody>
      </p:sp>
      <p:sp>
        <p:nvSpPr>
          <p:cNvPr id="4" name="Slide Number Placeholder 3"/>
          <p:cNvSpPr>
            <a:spLocks noGrp="1"/>
          </p:cNvSpPr>
          <p:nvPr>
            <p:ph type="sldNum" sz="quarter" idx="10"/>
          </p:nvPr>
        </p:nvSpPr>
        <p:spPr/>
        <p:txBody>
          <a:bodyPr/>
          <a:lstStyle/>
          <a:p>
            <a:fld id="{CF768F3D-CD33-49D0-B6EC-56BDEC21E1C3}" type="slidenum">
              <a:rPr lang="en-US" smtClean="0"/>
              <a:t>24</a:t>
            </a:fld>
            <a:endParaRPr lang="en-US" dirty="0"/>
          </a:p>
        </p:txBody>
      </p:sp>
    </p:spTree>
    <p:extLst>
      <p:ext uri="{BB962C8B-B14F-4D97-AF65-F5344CB8AC3E}">
        <p14:creationId xmlns:p14="http://schemas.microsoft.com/office/powerpoint/2010/main" val="25333419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CF768F3D-CD33-49D0-B6EC-56BDEC21E1C3}" type="slidenum">
              <a:rPr lang="en-US" smtClean="0"/>
              <a:t>25</a:t>
            </a:fld>
            <a:endParaRPr lang="en-US" dirty="0"/>
          </a:p>
        </p:txBody>
      </p:sp>
    </p:spTree>
    <p:extLst>
      <p:ext uri="{BB962C8B-B14F-4D97-AF65-F5344CB8AC3E}">
        <p14:creationId xmlns:p14="http://schemas.microsoft.com/office/powerpoint/2010/main" val="14192755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CF768F3D-CD33-49D0-B6EC-56BDEC21E1C3}" type="slidenum">
              <a:rPr lang="en-US" smtClean="0"/>
              <a:t>26</a:t>
            </a:fld>
            <a:endParaRPr lang="en-US" dirty="0"/>
          </a:p>
        </p:txBody>
      </p:sp>
    </p:spTree>
    <p:extLst>
      <p:ext uri="{BB962C8B-B14F-4D97-AF65-F5344CB8AC3E}">
        <p14:creationId xmlns:p14="http://schemas.microsoft.com/office/powerpoint/2010/main" val="38008692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CF768F3D-CD33-49D0-B6EC-56BDEC21E1C3}" type="slidenum">
              <a:rPr lang="en-US" smtClean="0"/>
              <a:t>27</a:t>
            </a:fld>
            <a:endParaRPr lang="en-US" dirty="0"/>
          </a:p>
        </p:txBody>
      </p:sp>
    </p:spTree>
    <p:extLst>
      <p:ext uri="{BB962C8B-B14F-4D97-AF65-F5344CB8AC3E}">
        <p14:creationId xmlns:p14="http://schemas.microsoft.com/office/powerpoint/2010/main" val="17753314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CF768F3D-CD33-49D0-B6EC-56BDEC21E1C3}" type="slidenum">
              <a:rPr lang="en-US" smtClean="0"/>
              <a:t>28</a:t>
            </a:fld>
            <a:endParaRPr lang="en-US" dirty="0"/>
          </a:p>
        </p:txBody>
      </p:sp>
      <p:sp>
        <p:nvSpPr>
          <p:cNvPr id="5" name="Notes Placeholder 4"/>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108939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2017 a total of more than 14 million people visited InciWeb.  </a:t>
            </a:r>
            <a:endParaRPr lang="en-US" dirty="0"/>
          </a:p>
        </p:txBody>
      </p:sp>
      <p:sp>
        <p:nvSpPr>
          <p:cNvPr id="4" name="Slide Number Placeholder 3"/>
          <p:cNvSpPr>
            <a:spLocks noGrp="1"/>
          </p:cNvSpPr>
          <p:nvPr>
            <p:ph type="sldNum" sz="quarter" idx="10"/>
          </p:nvPr>
        </p:nvSpPr>
        <p:spPr/>
        <p:txBody>
          <a:bodyPr/>
          <a:lstStyle/>
          <a:p>
            <a:fld id="{CF768F3D-CD33-49D0-B6EC-56BDEC21E1C3}" type="slidenum">
              <a:rPr lang="en-US" smtClean="0"/>
              <a:t>29</a:t>
            </a:fld>
            <a:endParaRPr lang="en-US" dirty="0"/>
          </a:p>
        </p:txBody>
      </p:sp>
    </p:spTree>
    <p:extLst>
      <p:ext uri="{BB962C8B-B14F-4D97-AF65-F5344CB8AC3E}">
        <p14:creationId xmlns:p14="http://schemas.microsoft.com/office/powerpoint/2010/main" val="21112523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520700"/>
            <a:ext cx="4635500" cy="3476625"/>
          </a:xfrm>
        </p:spPr>
      </p:sp>
      <p:sp>
        <p:nvSpPr>
          <p:cNvPr id="3" name="Notes Placeholder 2"/>
          <p:cNvSpPr>
            <a:spLocks noGrp="1"/>
          </p:cNvSpPr>
          <p:nvPr>
            <p:ph type="body" idx="1"/>
          </p:nvPr>
        </p:nvSpPr>
        <p:spPr>
          <a:xfrm>
            <a:off x="450850" y="4403726"/>
            <a:ext cx="6172200" cy="4651374"/>
          </a:xfrm>
        </p:spPr>
        <p:txBody>
          <a:bodyPr/>
          <a:lstStyle/>
          <a:p>
            <a:r>
              <a:rPr lang="en-US" dirty="0" smtClean="0"/>
              <a:t>The </a:t>
            </a:r>
            <a:r>
              <a:rPr lang="en-US" dirty="0"/>
              <a:t>purpose of </a:t>
            </a:r>
            <a:r>
              <a:rPr lang="en-US" dirty="0" smtClean="0"/>
              <a:t>this presentation is </a:t>
            </a:r>
            <a:r>
              <a:rPr lang="en-US" dirty="0"/>
              <a:t>to </a:t>
            </a:r>
            <a:r>
              <a:rPr lang="en-US" dirty="0" smtClean="0"/>
              <a:t>provide you with in-depth training on how to create a</a:t>
            </a:r>
            <a:r>
              <a:rPr lang="en-US" baseline="0" dirty="0" smtClean="0"/>
              <a:t> new incident in the administrative site.  </a:t>
            </a:r>
          </a:p>
          <a:p>
            <a:endParaRPr lang="en-US" baseline="0" dirty="0" smtClean="0"/>
          </a:p>
          <a:p>
            <a:r>
              <a:rPr lang="en-US" baseline="0" dirty="0" smtClean="0"/>
              <a:t>There are instructions on how to creat</a:t>
            </a:r>
            <a:r>
              <a:rPr lang="en-US" dirty="0" smtClean="0"/>
              <a:t>e a Ness Application Portal (NAP) account to get an InciWeb account</a:t>
            </a:r>
            <a:r>
              <a:rPr lang="en-US" baseline="0" dirty="0" smtClean="0"/>
              <a:t> on the PIO Bulletin Board in the InciWeb section – I put that URL at the bottom of your screen.  </a:t>
            </a:r>
          </a:p>
          <a:p>
            <a:endParaRPr lang="en-US" baseline="0" dirty="0" smtClean="0"/>
          </a:p>
          <a:p>
            <a:r>
              <a:rPr lang="en-US" dirty="0" smtClean="0"/>
              <a:t>The goal is to make sure that you’re ready to go when you get that first fire or other incident on your unit or when you get that first assignment to work on a fire or other incident on another unit.</a:t>
            </a:r>
            <a:endParaRPr lang="en-US" dirty="0"/>
          </a:p>
        </p:txBody>
      </p:sp>
      <p:sp>
        <p:nvSpPr>
          <p:cNvPr id="4" name="Slide Number Placeholder 3"/>
          <p:cNvSpPr>
            <a:spLocks noGrp="1"/>
          </p:cNvSpPr>
          <p:nvPr>
            <p:ph type="sldNum" sz="quarter" idx="10"/>
          </p:nvPr>
        </p:nvSpPr>
        <p:spPr/>
        <p:txBody>
          <a:bodyPr/>
          <a:lstStyle/>
          <a:p>
            <a:fld id="{CF768F3D-CD33-49D0-B6EC-56BDEC21E1C3}" type="slidenum">
              <a:rPr lang="en-US" smtClean="0"/>
              <a:t>3</a:t>
            </a:fld>
            <a:endParaRPr lang="en-US" dirty="0"/>
          </a:p>
        </p:txBody>
      </p:sp>
    </p:spTree>
    <p:extLst>
      <p:ext uri="{BB962C8B-B14F-4D97-AF65-F5344CB8AC3E}">
        <p14:creationId xmlns:p14="http://schemas.microsoft.com/office/powerpoint/2010/main" val="411340983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CF768F3D-CD33-49D0-B6EC-56BDEC21E1C3}" type="slidenum">
              <a:rPr lang="en-US" smtClean="0"/>
              <a:t>30</a:t>
            </a:fld>
            <a:endParaRPr lang="en-US" dirty="0"/>
          </a:p>
        </p:txBody>
      </p:sp>
    </p:spTree>
    <p:extLst>
      <p:ext uri="{BB962C8B-B14F-4D97-AF65-F5344CB8AC3E}">
        <p14:creationId xmlns:p14="http://schemas.microsoft.com/office/powerpoint/2010/main" val="329091069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9770" y="4403726"/>
            <a:ext cx="5598160" cy="4803774"/>
          </a:xfrm>
        </p:spPr>
        <p:txBody>
          <a:bodyPr/>
          <a:lstStyle/>
          <a:p>
            <a:r>
              <a:rPr lang="en-US" dirty="0" smtClean="0"/>
              <a:t>This is the main map view of the new InciWeb public site.  </a:t>
            </a:r>
          </a:p>
          <a:p>
            <a:endParaRPr lang="en-US" dirty="0"/>
          </a:p>
          <a:p>
            <a:r>
              <a:rPr lang="en-US" dirty="0" smtClean="0"/>
              <a:t>The InciWeb logo at the top of the page serves as a home button when clicked on it takes you back to this main InciWeb page.</a:t>
            </a:r>
          </a:p>
          <a:p>
            <a:endParaRPr lang="en-US" dirty="0"/>
          </a:p>
          <a:p>
            <a:r>
              <a:rPr lang="en-US" dirty="0" smtClean="0"/>
              <a:t>The search bar and search drop-down menu on the top right of the page is where a user can search incidents by incident name or state.  You can type in the incident name or state in the search bar or use the drop-down menu to search incidents.</a:t>
            </a:r>
          </a:p>
          <a:p>
            <a:endParaRPr lang="en-US" dirty="0"/>
          </a:p>
          <a:p>
            <a:r>
              <a:rPr lang="en-US" dirty="0" smtClean="0"/>
              <a:t>The ‘+’ and ‘–’ button on the left side of the screen allows a user to zoom in and out of the map.</a:t>
            </a:r>
          </a:p>
          <a:p>
            <a:endParaRPr lang="en-US" dirty="0"/>
          </a:p>
          <a:p>
            <a:r>
              <a:rPr lang="en-US" dirty="0" smtClean="0"/>
              <a:t>In the row of the three icons the top ‘gear’ button allows a user to view the map in a topographic, aerial, aerial labeled or road view.  There’s also a reference layer for red flag warnings.  When selected red flag warnings will appear on the map.    </a:t>
            </a:r>
          </a:p>
          <a:p>
            <a:endParaRPr lang="en-US" dirty="0"/>
          </a:p>
          <a:p>
            <a:r>
              <a:rPr lang="en-US" dirty="0" smtClean="0"/>
              <a:t>The middle ‘location’ icon when selected zooms the map into the user’s location.</a:t>
            </a:r>
          </a:p>
          <a:p>
            <a:endParaRPr lang="en-US" dirty="0"/>
          </a:p>
          <a:p>
            <a:r>
              <a:rPr lang="en-US" dirty="0" smtClean="0"/>
              <a:t>The left arrow resets the map.</a:t>
            </a:r>
          </a:p>
          <a:p>
            <a:endParaRPr lang="en-US" dirty="0"/>
          </a:p>
          <a:p>
            <a:r>
              <a:rPr lang="en-US" dirty="0" smtClean="0"/>
              <a:t>The legend shows the icon meanings for wildfires, prescribed fire, Burned Area Emergency Response and other (all-hazard) incidents.</a:t>
            </a:r>
          </a:p>
          <a:p>
            <a:endParaRPr lang="en-US" dirty="0"/>
          </a:p>
          <a:p>
            <a:r>
              <a:rPr lang="en-US" dirty="0" smtClean="0"/>
              <a:t>The footer contains several tabs for additional information.</a:t>
            </a:r>
          </a:p>
          <a:p>
            <a:endParaRPr lang="en-US" dirty="0"/>
          </a:p>
          <a:p>
            <a:r>
              <a:rPr lang="en-US" dirty="0" smtClean="0"/>
              <a:t>The Twitter and Instagram icons are for InciWeb accounts.</a:t>
            </a:r>
            <a:endParaRPr lang="en-US" dirty="0"/>
          </a:p>
        </p:txBody>
      </p:sp>
      <p:sp>
        <p:nvSpPr>
          <p:cNvPr id="4" name="Slide Number Placeholder 3"/>
          <p:cNvSpPr>
            <a:spLocks noGrp="1"/>
          </p:cNvSpPr>
          <p:nvPr>
            <p:ph type="sldNum" sz="quarter" idx="10"/>
          </p:nvPr>
        </p:nvSpPr>
        <p:spPr/>
        <p:txBody>
          <a:bodyPr/>
          <a:lstStyle/>
          <a:p>
            <a:fld id="{CF768F3D-CD33-49D0-B6EC-56BDEC21E1C3}" type="slidenum">
              <a:rPr lang="en-US" smtClean="0"/>
              <a:t>31</a:t>
            </a:fld>
            <a:endParaRPr lang="en-US" dirty="0"/>
          </a:p>
        </p:txBody>
      </p:sp>
    </p:spTree>
    <p:extLst>
      <p:ext uri="{BB962C8B-B14F-4D97-AF65-F5344CB8AC3E}">
        <p14:creationId xmlns:p14="http://schemas.microsoft.com/office/powerpoint/2010/main" val="337882929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a:t>
            </a:r>
            <a:r>
              <a:rPr lang="en-US" baseline="0" dirty="0" smtClean="0"/>
              <a:t> is a ‘Table of Incidents’ located in the ‘Help’ tab on the footer.  The ‘Table of Incidents’ is required for web accessibility, but it can also be useful to view incidents listed in a table format in the order of most recently updated.   </a:t>
            </a:r>
            <a:endParaRPr lang="en-US" dirty="0"/>
          </a:p>
        </p:txBody>
      </p:sp>
      <p:sp>
        <p:nvSpPr>
          <p:cNvPr id="4" name="Slide Number Placeholder 3"/>
          <p:cNvSpPr>
            <a:spLocks noGrp="1"/>
          </p:cNvSpPr>
          <p:nvPr>
            <p:ph type="sldNum" sz="quarter" idx="10"/>
          </p:nvPr>
        </p:nvSpPr>
        <p:spPr/>
        <p:txBody>
          <a:bodyPr/>
          <a:lstStyle/>
          <a:p>
            <a:fld id="{CF768F3D-CD33-49D0-B6EC-56BDEC21E1C3}" type="slidenum">
              <a:rPr lang="en-US" smtClean="0"/>
              <a:t>32</a:t>
            </a:fld>
            <a:endParaRPr lang="en-US" dirty="0"/>
          </a:p>
        </p:txBody>
      </p:sp>
    </p:spTree>
    <p:extLst>
      <p:ext uri="{BB962C8B-B14F-4D97-AF65-F5344CB8AC3E}">
        <p14:creationId xmlns:p14="http://schemas.microsoft.com/office/powerpoint/2010/main" val="169692130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you select an incident icon a pop-up will appear with</a:t>
            </a:r>
            <a:r>
              <a:rPr lang="en-US" baseline="0" dirty="0" smtClean="0"/>
              <a:t> the basic incident information – Incident Type; Updated; Size; Contained.  Click on the ‘Go to Incident’ button to go to the incident home page.</a:t>
            </a:r>
            <a:endParaRPr lang="en-US" dirty="0"/>
          </a:p>
        </p:txBody>
      </p:sp>
      <p:sp>
        <p:nvSpPr>
          <p:cNvPr id="4" name="Slide Number Placeholder 3"/>
          <p:cNvSpPr>
            <a:spLocks noGrp="1"/>
          </p:cNvSpPr>
          <p:nvPr>
            <p:ph type="sldNum" sz="quarter" idx="10"/>
          </p:nvPr>
        </p:nvSpPr>
        <p:spPr/>
        <p:txBody>
          <a:bodyPr/>
          <a:lstStyle/>
          <a:p>
            <a:fld id="{CF768F3D-CD33-49D0-B6EC-56BDEC21E1C3}" type="slidenum">
              <a:rPr lang="en-US" smtClean="0"/>
              <a:t>33</a:t>
            </a:fld>
            <a:endParaRPr lang="en-US" dirty="0"/>
          </a:p>
        </p:txBody>
      </p:sp>
    </p:spTree>
    <p:extLst>
      <p:ext uri="{BB962C8B-B14F-4D97-AF65-F5344CB8AC3E}">
        <p14:creationId xmlns:p14="http://schemas.microsoft.com/office/powerpoint/2010/main" val="419300001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Incidents that have</a:t>
            </a:r>
            <a:r>
              <a:rPr lang="en-US" baseline="0" dirty="0" smtClean="0"/>
              <a:t> the same latitude and longitude will have a triangle in the upper right corner of the pop-up box.  Click on the triangle to see the incidents that share the same latitude/longitude.  </a:t>
            </a:r>
            <a:endParaRPr lang="en-US" dirty="0"/>
          </a:p>
        </p:txBody>
      </p:sp>
      <p:sp>
        <p:nvSpPr>
          <p:cNvPr id="4" name="Slide Number Placeholder 3"/>
          <p:cNvSpPr>
            <a:spLocks noGrp="1"/>
          </p:cNvSpPr>
          <p:nvPr>
            <p:ph type="sldNum" sz="quarter" idx="10"/>
          </p:nvPr>
        </p:nvSpPr>
        <p:spPr/>
        <p:txBody>
          <a:bodyPr/>
          <a:lstStyle/>
          <a:p>
            <a:fld id="{CF768F3D-CD33-49D0-B6EC-56BDEC21E1C3}" type="slidenum">
              <a:rPr lang="en-US" smtClean="0"/>
              <a:t>34</a:t>
            </a:fld>
            <a:endParaRPr lang="en-US" dirty="0"/>
          </a:p>
        </p:txBody>
      </p:sp>
    </p:spTree>
    <p:extLst>
      <p:ext uri="{BB962C8B-B14F-4D97-AF65-F5344CB8AC3E}">
        <p14:creationId xmlns:p14="http://schemas.microsoft.com/office/powerpoint/2010/main" val="223864488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Perimeter</a:t>
            </a:r>
            <a:r>
              <a:rPr lang="en-US" baseline="0" dirty="0" smtClean="0"/>
              <a:t> maps will appear for an incident if there’s a perimeter map uploaded to the NIFC FTP site.  Most GIS specialists have access to the FTP site to upload perimeter maps for an incident.  If you don’t see a perimeter map zoom into the map</a:t>
            </a:r>
            <a:r>
              <a:rPr lang="en-US" dirty="0" smtClean="0"/>
              <a:t> until it appears.  If it’s not there you will need to contact your GIS specialist.</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CF768F3D-CD33-49D0-B6EC-56BDEC21E1C3}" type="slidenum">
              <a:rPr lang="en-US" smtClean="0"/>
              <a:t>35</a:t>
            </a:fld>
            <a:endParaRPr lang="en-US" dirty="0"/>
          </a:p>
        </p:txBody>
      </p:sp>
    </p:spTree>
    <p:extLst>
      <p:ext uri="{BB962C8B-B14F-4D97-AF65-F5344CB8AC3E}">
        <p14:creationId xmlns:p14="http://schemas.microsoft.com/office/powerpoint/2010/main" val="397809968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you click on the</a:t>
            </a:r>
            <a:r>
              <a:rPr lang="en-US" baseline="0" dirty="0" smtClean="0"/>
              <a:t> ‘Go to Incident’ button in the pop-up it will take you to the homepage for the incident selected.   </a:t>
            </a:r>
          </a:p>
          <a:p>
            <a:endParaRPr lang="en-US" baseline="0" dirty="0" smtClean="0"/>
          </a:p>
          <a:p>
            <a:r>
              <a:rPr lang="en-US" baseline="0" dirty="0" smtClean="0"/>
              <a:t>The Twitter, Instagram and Share social media links below the incident name are specific to the incident name – </a:t>
            </a:r>
            <a:r>
              <a:rPr lang="en-US" baseline="0" dirty="0" err="1" smtClean="0"/>
              <a:t>ie</a:t>
            </a:r>
            <a:r>
              <a:rPr lang="en-US" baseline="0" dirty="0" smtClean="0"/>
              <a:t>. #</a:t>
            </a:r>
            <a:r>
              <a:rPr lang="en-US" baseline="0" dirty="0" err="1" smtClean="0"/>
              <a:t>ChetcoBarFire</a:t>
            </a:r>
            <a:r>
              <a:rPr lang="en-US" baseline="0" dirty="0" smtClean="0"/>
              <a:t>.  The Facebook link is specific to the unit the incident is on – the unit Facebook account.  </a:t>
            </a:r>
          </a:p>
          <a:p>
            <a:endParaRPr lang="en-US" baseline="0" dirty="0" smtClean="0"/>
          </a:p>
          <a:p>
            <a:r>
              <a:rPr lang="en-US" baseline="0" dirty="0" smtClean="0"/>
              <a:t>You’ll notice an ‘arrow’ in the upper right hand corner in some of the boxes that when selected will minimize/maximize the box.  </a:t>
            </a:r>
            <a:endParaRPr lang="en-US" dirty="0"/>
          </a:p>
        </p:txBody>
      </p:sp>
      <p:sp>
        <p:nvSpPr>
          <p:cNvPr id="4" name="Slide Number Placeholder 3"/>
          <p:cNvSpPr>
            <a:spLocks noGrp="1"/>
          </p:cNvSpPr>
          <p:nvPr>
            <p:ph type="sldNum" sz="quarter" idx="10"/>
          </p:nvPr>
        </p:nvSpPr>
        <p:spPr/>
        <p:txBody>
          <a:bodyPr/>
          <a:lstStyle/>
          <a:p>
            <a:fld id="{CF768F3D-CD33-49D0-B6EC-56BDEC21E1C3}" type="slidenum">
              <a:rPr lang="en-US" smtClean="0"/>
              <a:t>36</a:t>
            </a:fld>
            <a:endParaRPr lang="en-US" dirty="0"/>
          </a:p>
        </p:txBody>
      </p:sp>
    </p:spTree>
    <p:extLst>
      <p:ext uri="{BB962C8B-B14F-4D97-AF65-F5344CB8AC3E}">
        <p14:creationId xmlns:p14="http://schemas.microsoft.com/office/powerpoint/2010/main" val="384299685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CF768F3D-CD33-49D0-B6EC-56BDEC21E1C3}" type="slidenum">
              <a:rPr lang="en-US" smtClean="0"/>
              <a:t>37</a:t>
            </a:fld>
            <a:endParaRPr lang="en-US" dirty="0"/>
          </a:p>
        </p:txBody>
      </p:sp>
    </p:spTree>
    <p:extLst>
      <p:ext uri="{BB962C8B-B14F-4D97-AF65-F5344CB8AC3E}">
        <p14:creationId xmlns:p14="http://schemas.microsoft.com/office/powerpoint/2010/main" val="60431889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CF768F3D-CD33-49D0-B6EC-56BDEC21E1C3}" type="slidenum">
              <a:rPr lang="en-US" smtClean="0"/>
              <a:t>38</a:t>
            </a:fld>
            <a:endParaRPr lang="en-US" dirty="0"/>
          </a:p>
        </p:txBody>
      </p:sp>
    </p:spTree>
    <p:extLst>
      <p:ext uri="{BB962C8B-B14F-4D97-AF65-F5344CB8AC3E}">
        <p14:creationId xmlns:p14="http://schemas.microsoft.com/office/powerpoint/2010/main" val="229344294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CF768F3D-CD33-49D0-B6EC-56BDEC21E1C3}" type="slidenum">
              <a:rPr lang="en-US" smtClean="0"/>
              <a:t>39</a:t>
            </a:fld>
            <a:endParaRPr lang="en-US" dirty="0"/>
          </a:p>
        </p:txBody>
      </p:sp>
    </p:spTree>
    <p:extLst>
      <p:ext uri="{BB962C8B-B14F-4D97-AF65-F5344CB8AC3E}">
        <p14:creationId xmlns:p14="http://schemas.microsoft.com/office/powerpoint/2010/main" val="36582939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two ways to</a:t>
            </a:r>
            <a:r>
              <a:rPr lang="en-US" baseline="0" dirty="0" smtClean="0"/>
              <a:t> log into the InciWeb administrative site – by clicking on the ‘Login’ button in the footer of the new InciWeb public site or by clicking on the link https://nap.nwcg.gov/NAP/#</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FBE2FA15-8F74-4C96-A7D5-3906A62A464F}" type="slidenum">
              <a:rPr lang="en-US" smtClean="0"/>
              <a:t>4</a:t>
            </a:fld>
            <a:endParaRPr lang="en-US" dirty="0"/>
          </a:p>
        </p:txBody>
      </p:sp>
    </p:spTree>
    <p:extLst>
      <p:ext uri="{BB962C8B-B14F-4D97-AF65-F5344CB8AC3E}">
        <p14:creationId xmlns:p14="http://schemas.microsoft.com/office/powerpoint/2010/main" val="324803878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CF768F3D-CD33-49D0-B6EC-56BDEC21E1C3}" type="slidenum">
              <a:rPr lang="en-US" smtClean="0"/>
              <a:t>40</a:t>
            </a:fld>
            <a:endParaRPr lang="en-US" dirty="0"/>
          </a:p>
        </p:txBody>
      </p:sp>
    </p:spTree>
    <p:extLst>
      <p:ext uri="{BB962C8B-B14F-4D97-AF65-F5344CB8AC3E}">
        <p14:creationId xmlns:p14="http://schemas.microsoft.com/office/powerpoint/2010/main" val="373389713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CF768F3D-CD33-49D0-B6EC-56BDEC21E1C3}" type="slidenum">
              <a:rPr lang="en-US" smtClean="0"/>
              <a:t>41</a:t>
            </a:fld>
            <a:endParaRPr lang="en-US" dirty="0"/>
          </a:p>
        </p:txBody>
      </p:sp>
    </p:spTree>
    <p:extLst>
      <p:ext uri="{BB962C8B-B14F-4D97-AF65-F5344CB8AC3E}">
        <p14:creationId xmlns:p14="http://schemas.microsoft.com/office/powerpoint/2010/main" val="74770867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CF768F3D-CD33-49D0-B6EC-56BDEC21E1C3}" type="slidenum">
              <a:rPr lang="en-US" smtClean="0"/>
              <a:t>42</a:t>
            </a:fld>
            <a:endParaRPr lang="en-US" dirty="0"/>
          </a:p>
        </p:txBody>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2104476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CF768F3D-CD33-49D0-B6EC-56BDEC21E1C3}" type="slidenum">
              <a:rPr lang="en-US" smtClean="0"/>
              <a:t>43</a:t>
            </a:fld>
            <a:endParaRPr lang="en-US" dirty="0"/>
          </a:p>
        </p:txBody>
      </p:sp>
    </p:spTree>
    <p:extLst>
      <p:ext uri="{BB962C8B-B14F-4D97-AF65-F5344CB8AC3E}">
        <p14:creationId xmlns:p14="http://schemas.microsoft.com/office/powerpoint/2010/main" val="264862735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CF768F3D-CD33-49D0-B6EC-56BDEC21E1C3}" type="slidenum">
              <a:rPr lang="en-US" smtClean="0"/>
              <a:t>44</a:t>
            </a:fld>
            <a:endParaRPr lang="en-US" dirty="0"/>
          </a:p>
        </p:txBody>
      </p:sp>
    </p:spTree>
    <p:extLst>
      <p:ext uri="{BB962C8B-B14F-4D97-AF65-F5344CB8AC3E}">
        <p14:creationId xmlns:p14="http://schemas.microsoft.com/office/powerpoint/2010/main" val="26511922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CF768F3D-CD33-49D0-B6EC-56BDEC21E1C3}" type="slidenum">
              <a:rPr lang="en-US" smtClean="0"/>
              <a:t>45</a:t>
            </a:fld>
            <a:endParaRPr lang="en-US" dirty="0"/>
          </a:p>
        </p:txBody>
      </p:sp>
    </p:spTree>
    <p:extLst>
      <p:ext uri="{BB962C8B-B14F-4D97-AF65-F5344CB8AC3E}">
        <p14:creationId xmlns:p14="http://schemas.microsoft.com/office/powerpoint/2010/main" val="6851073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CF768F3D-CD33-49D0-B6EC-56BDEC21E1C3}" type="slidenum">
              <a:rPr lang="en-US" smtClean="0"/>
              <a:t>46</a:t>
            </a:fld>
            <a:endParaRPr lang="en-US" dirty="0"/>
          </a:p>
        </p:txBody>
      </p:sp>
      <p:sp>
        <p:nvSpPr>
          <p:cNvPr id="5" name="Notes Placeholder 4"/>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062330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Just a quick note about this screen – my</a:t>
            </a:r>
            <a:r>
              <a:rPr lang="en-US" baseline="0" dirty="0" smtClean="0"/>
              <a:t> access is different than yours because I have a system superuser access that allows me to troubleshoot issues on every unit in InciWeb. </a:t>
            </a:r>
          </a:p>
          <a:p>
            <a:endParaRPr lang="en-US" baseline="0" dirty="0" smtClean="0"/>
          </a:p>
          <a:p>
            <a:r>
              <a:rPr lang="en-US" baseline="0" dirty="0" smtClean="0"/>
              <a:t>You can also see I’m on the TEST system and not PRODUCTION system that you will be on when you create an incident - I’m doing this for demonstration purposes and TEST is not available to users.  </a:t>
            </a:r>
          </a:p>
          <a:p>
            <a:endParaRPr lang="en-US" dirty="0" smtClean="0"/>
          </a:p>
          <a:p>
            <a:r>
              <a:rPr lang="en-US" dirty="0" smtClean="0"/>
              <a:t>On </a:t>
            </a:r>
            <a:r>
              <a:rPr lang="en-US" dirty="0"/>
              <a:t>this screen, you </a:t>
            </a:r>
            <a:r>
              <a:rPr lang="en-US" dirty="0" smtClean="0"/>
              <a:t>should see </a:t>
            </a:r>
            <a:r>
              <a:rPr lang="en-US" dirty="0"/>
              <a:t>a link to the InciWeb Practice Site as well as links to units that you have access to.  </a:t>
            </a:r>
            <a:r>
              <a:rPr lang="en-US" dirty="0" smtClean="0"/>
              <a:t>If you don’t see a link to the practice site, you will need to contact the interagency incident applications helpdesk and ask them to give you access to it.  </a:t>
            </a:r>
          </a:p>
          <a:p>
            <a:endParaRPr lang="en-US" dirty="0" smtClean="0"/>
          </a:p>
          <a:p>
            <a:r>
              <a:rPr lang="en-US" dirty="0" smtClean="0"/>
              <a:t>The </a:t>
            </a:r>
            <a:r>
              <a:rPr lang="en-US" dirty="0"/>
              <a:t>InciWeb Practice Site is designed to enable superusers and users to gain “hands on” experience with the InciWeb Administrative site.  You can create new, and update existing, incidents on the InciWeb Practice Site without anything appearing on the InciWeb site on the internet.   </a:t>
            </a:r>
            <a:endParaRPr lang="en-US" dirty="0" smtClean="0"/>
          </a:p>
          <a:p>
            <a:endParaRPr lang="en-US" dirty="0"/>
          </a:p>
          <a:p>
            <a:r>
              <a:rPr lang="en-US" dirty="0" smtClean="0"/>
              <a:t>Click </a:t>
            </a:r>
            <a:r>
              <a:rPr lang="en-US" dirty="0"/>
              <a:t>the InciWeb Practice site or the unit that you have access to and want to work on, then click the “Unit Home” tab</a:t>
            </a:r>
            <a:r>
              <a:rPr lang="en-US" dirty="0" smtClean="0"/>
              <a:t>.</a:t>
            </a:r>
          </a:p>
        </p:txBody>
      </p:sp>
      <p:sp>
        <p:nvSpPr>
          <p:cNvPr id="4" name="Slide Number Placeholder 3"/>
          <p:cNvSpPr>
            <a:spLocks noGrp="1"/>
          </p:cNvSpPr>
          <p:nvPr>
            <p:ph type="sldNum" sz="quarter" idx="10"/>
          </p:nvPr>
        </p:nvSpPr>
        <p:spPr/>
        <p:txBody>
          <a:bodyPr/>
          <a:lstStyle/>
          <a:p>
            <a:fld id="{CF768F3D-CD33-49D0-B6EC-56BDEC21E1C3}" type="slidenum">
              <a:rPr lang="en-US" smtClean="0"/>
              <a:t>5</a:t>
            </a:fld>
            <a:endParaRPr lang="en-US" dirty="0"/>
          </a:p>
        </p:txBody>
      </p:sp>
    </p:spTree>
    <p:extLst>
      <p:ext uri="{BB962C8B-B14F-4D97-AF65-F5344CB8AC3E}">
        <p14:creationId xmlns:p14="http://schemas.microsoft.com/office/powerpoint/2010/main" val="38999219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the left side of the </a:t>
            </a:r>
            <a:r>
              <a:rPr lang="en-US" dirty="0" smtClean="0"/>
              <a:t>‘Unit Home’ </a:t>
            </a:r>
            <a:r>
              <a:rPr lang="en-US" dirty="0"/>
              <a:t>screen, you will see a table with a list of existing incidents for the unit that you have selected to work on. </a:t>
            </a:r>
            <a:r>
              <a:rPr lang="en-US" dirty="0" smtClean="0"/>
              <a:t> Under the ‘Status’ column incidents</a:t>
            </a:r>
            <a:r>
              <a:rPr lang="en-US" baseline="0" dirty="0" smtClean="0"/>
              <a:t> are identified as being ‘Active’ or ‘Inactive’.  Inactive incidents won’t appear on the InciWeb public website.  You can re-activate an incident on the 209 screen that I will show you next.  </a:t>
            </a:r>
            <a:endParaRPr lang="en-US" dirty="0" smtClean="0"/>
          </a:p>
          <a:p>
            <a:r>
              <a:rPr lang="en-US" dirty="0"/>
              <a:t> </a:t>
            </a:r>
          </a:p>
          <a:p>
            <a:r>
              <a:rPr lang="en-US" dirty="0" smtClean="0"/>
              <a:t>From the ‘Unit Home’ screen, you can select</a:t>
            </a:r>
            <a:r>
              <a:rPr lang="en-US" baseline="0" dirty="0" smtClean="0"/>
              <a:t> an incident </a:t>
            </a:r>
            <a:r>
              <a:rPr lang="en-US" dirty="0" smtClean="0"/>
              <a:t>by clicking on it in the table on the left.  This will open the 209 screen for that incident.  You can edit the 209 screen or choose other tabs to edit by clicking on the tabs at the top of the page (i.e. Contacts, Summary, Articles, etc.).  </a:t>
            </a:r>
          </a:p>
          <a:p>
            <a:endParaRPr lang="en-US" dirty="0" smtClean="0"/>
          </a:p>
          <a:p>
            <a:r>
              <a:rPr lang="en-US" dirty="0" smtClean="0"/>
              <a:t>From the ‘Unit Home’ screen, you can also create a new incident by clicking on the ‘New Incident’ tab at the top of the page.</a:t>
            </a:r>
          </a:p>
          <a:p>
            <a:r>
              <a:rPr lang="en-US" dirty="0" smtClean="0"/>
              <a:t> </a:t>
            </a:r>
          </a:p>
          <a:p>
            <a:r>
              <a:rPr lang="en-US" dirty="0" smtClean="0"/>
              <a:t>From here on, we’ll discuss how to enter and update incident information into the InciWeb Administrative site by creating a new incident.</a:t>
            </a:r>
          </a:p>
        </p:txBody>
      </p:sp>
      <p:sp>
        <p:nvSpPr>
          <p:cNvPr id="4" name="Slide Number Placeholder 3"/>
          <p:cNvSpPr>
            <a:spLocks noGrp="1"/>
          </p:cNvSpPr>
          <p:nvPr>
            <p:ph type="sldNum" sz="quarter" idx="10"/>
          </p:nvPr>
        </p:nvSpPr>
        <p:spPr/>
        <p:txBody>
          <a:bodyPr/>
          <a:lstStyle/>
          <a:p>
            <a:fld id="{CF768F3D-CD33-49D0-B6EC-56BDEC21E1C3}" type="slidenum">
              <a:rPr lang="en-US" smtClean="0"/>
              <a:t>6</a:t>
            </a:fld>
            <a:endParaRPr lang="en-US" dirty="0"/>
          </a:p>
        </p:txBody>
      </p:sp>
    </p:spTree>
    <p:extLst>
      <p:ext uri="{BB962C8B-B14F-4D97-AF65-F5344CB8AC3E}">
        <p14:creationId xmlns:p14="http://schemas.microsoft.com/office/powerpoint/2010/main" val="32174467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22250" y="4254500"/>
            <a:ext cx="6553200" cy="4727574"/>
          </a:xfrm>
        </p:spPr>
        <p:txBody>
          <a:bodyPr/>
          <a:lstStyle/>
          <a:p>
            <a:r>
              <a:rPr lang="en-US" sz="900" dirty="0"/>
              <a:t>There are three sections on the New Incident Screen:</a:t>
            </a:r>
            <a:r>
              <a:rPr lang="en-US" sz="900" b="1" dirty="0"/>
              <a:t> </a:t>
            </a:r>
            <a:r>
              <a:rPr lang="en-US" sz="900" i="1" dirty="0"/>
              <a:t>“Basic 209 Information”, “Contact Information” and “Summary Information”.</a:t>
            </a:r>
            <a:endParaRPr lang="en-US" sz="900" dirty="0"/>
          </a:p>
          <a:p>
            <a:r>
              <a:rPr lang="en-US" sz="900" dirty="0"/>
              <a:t> </a:t>
            </a:r>
          </a:p>
          <a:p>
            <a:r>
              <a:rPr lang="en-US" sz="900" dirty="0"/>
              <a:t>Enter information into at least all of the required fields, indicated by a red * </a:t>
            </a:r>
          </a:p>
          <a:p>
            <a:r>
              <a:rPr lang="en-US" sz="900" dirty="0"/>
              <a:t> </a:t>
            </a:r>
          </a:p>
          <a:p>
            <a:r>
              <a:rPr lang="en-US" sz="900" dirty="0"/>
              <a:t>If you don’t have an ICS-209 form, or if it is not complete, obtain the information from another official source, such as a unit Fire Management Officer or Incident Management Team Member.</a:t>
            </a:r>
          </a:p>
          <a:p>
            <a:r>
              <a:rPr lang="en-US" sz="900" dirty="0"/>
              <a:t> </a:t>
            </a:r>
          </a:p>
          <a:p>
            <a:r>
              <a:rPr lang="en-US" sz="900" dirty="0"/>
              <a:t>The </a:t>
            </a:r>
            <a:r>
              <a:rPr lang="en-US" sz="900" dirty="0" smtClean="0"/>
              <a:t>‘Incident Name’ </a:t>
            </a:r>
            <a:r>
              <a:rPr lang="en-US" sz="900" dirty="0"/>
              <a:t>field automatically generates a Twitter hashtag, so it is recommended that you add the incident type after the incident </a:t>
            </a:r>
            <a:r>
              <a:rPr lang="en-US" sz="900" dirty="0" smtClean="0"/>
              <a:t>name. </a:t>
            </a:r>
          </a:p>
          <a:p>
            <a:endParaRPr lang="en-US" sz="900" dirty="0" smtClean="0"/>
          </a:p>
          <a:p>
            <a:r>
              <a:rPr lang="en-US" sz="900" dirty="0" smtClean="0"/>
              <a:t>Click </a:t>
            </a:r>
            <a:r>
              <a:rPr lang="en-US" sz="900" dirty="0"/>
              <a:t>the arrow in the box to the right of the Incident Type field to reveal a drop down menu of incident types and select the appropriate one. </a:t>
            </a:r>
            <a:r>
              <a:rPr lang="en-US" sz="900" dirty="0" smtClean="0"/>
              <a:t>On</a:t>
            </a:r>
            <a:r>
              <a:rPr lang="en-US" sz="900" baseline="0" dirty="0" smtClean="0"/>
              <a:t> the right you’ll see a list of incident types you can choose from because InciWeb is not only fire and fire related activities, but all-hazard incidents as well. </a:t>
            </a:r>
            <a:r>
              <a:rPr lang="en-US" sz="900" dirty="0" smtClean="0"/>
              <a:t> </a:t>
            </a:r>
          </a:p>
          <a:p>
            <a:endParaRPr lang="en-US" sz="900" dirty="0" smtClean="0"/>
          </a:p>
          <a:p>
            <a:r>
              <a:rPr lang="en-US" sz="900" dirty="0" smtClean="0"/>
              <a:t>In the “Contact Information” section, enter at least the name and phone number of the primary public information office or officer that you want other agencies, the public, and media to call for more information about the incident.  This can be the name of a unit, such as Fire Information, or the name of a person, depending on the circumstances.  You will have an opportunity to enter additional contacts on the ‘Contacts Screen’ which</a:t>
            </a:r>
            <a:r>
              <a:rPr lang="en-US" sz="900" baseline="0" dirty="0" smtClean="0"/>
              <a:t> is coming up later</a:t>
            </a:r>
            <a:r>
              <a:rPr lang="en-US" sz="900" dirty="0" smtClean="0"/>
              <a:t>.</a:t>
            </a:r>
          </a:p>
          <a:p>
            <a:r>
              <a:rPr lang="en-US" sz="900" dirty="0" smtClean="0"/>
              <a:t> </a:t>
            </a:r>
          </a:p>
          <a:p>
            <a:r>
              <a:rPr lang="en-US" sz="900" dirty="0" smtClean="0"/>
              <a:t>In the ‘Contact Hours of Availability’ field, you will notice light gray text that reads </a:t>
            </a:r>
            <a:r>
              <a:rPr lang="en-US" sz="900" i="1" dirty="0" smtClean="0"/>
              <a:t>M-F 9-5 p</a:t>
            </a:r>
            <a:r>
              <a:rPr lang="en-US" sz="900" dirty="0" smtClean="0"/>
              <a:t>, etc.  This is a suggested format for the days and hours that the contact office or person is available.  However, you are not required to use this format and the application will accept information in this field in any format that it is entered in.</a:t>
            </a:r>
          </a:p>
          <a:p>
            <a:endParaRPr lang="en-US" sz="900" dirty="0" smtClean="0"/>
          </a:p>
          <a:p>
            <a:r>
              <a:rPr lang="en-US" sz="900" dirty="0" smtClean="0"/>
              <a:t>In the “Summary Information” section, enter an overview of the incident –priority  information the public needs to know. </a:t>
            </a:r>
          </a:p>
          <a:p>
            <a:r>
              <a:rPr lang="en-US" sz="900" dirty="0" smtClean="0"/>
              <a:t> </a:t>
            </a:r>
          </a:p>
          <a:p>
            <a:r>
              <a:rPr lang="en-US" sz="900" dirty="0" smtClean="0"/>
              <a:t>You can type text directly into the ‘Summary Information’ text box or you can “cut and paste” text from other documents using the “Paste from Word”</a:t>
            </a:r>
            <a:r>
              <a:rPr lang="en-US" sz="900" i="1" dirty="0" smtClean="0"/>
              <a:t> </a:t>
            </a:r>
            <a:r>
              <a:rPr lang="en-US" sz="900" dirty="0" smtClean="0"/>
              <a:t>tool.  </a:t>
            </a:r>
          </a:p>
          <a:p>
            <a:r>
              <a:rPr lang="en-US" sz="900" dirty="0" smtClean="0"/>
              <a:t> </a:t>
            </a:r>
          </a:p>
          <a:p>
            <a:r>
              <a:rPr lang="en-US" sz="900" dirty="0" smtClean="0"/>
              <a:t>Using the “Paste from Word”</a:t>
            </a:r>
            <a:r>
              <a:rPr lang="en-US" sz="900" i="1" dirty="0" smtClean="0"/>
              <a:t> </a:t>
            </a:r>
            <a:r>
              <a:rPr lang="en-US" sz="900" dirty="0" smtClean="0"/>
              <a:t>tools can save time if you have already created a document with information about the incident for another purpose, such as a news release or a briefing.  But, be careful doing this because you can have extra characters and</a:t>
            </a:r>
            <a:r>
              <a:rPr lang="en-US" sz="900" baseline="0" dirty="0" smtClean="0"/>
              <a:t> missing text when copying from an outside source.  </a:t>
            </a:r>
            <a:endParaRPr lang="en-US" sz="900" dirty="0" smtClean="0"/>
          </a:p>
          <a:p>
            <a:endParaRPr lang="en-US" sz="900" dirty="0" smtClean="0"/>
          </a:p>
          <a:p>
            <a:r>
              <a:rPr lang="en-US" sz="900" dirty="0" smtClean="0"/>
              <a:t>After you have entered information into at least all of the required fields, click the ‘Save New Incident’ button at the top of the screen.  </a:t>
            </a:r>
          </a:p>
          <a:p>
            <a:endParaRPr lang="en-US" sz="800" dirty="0"/>
          </a:p>
        </p:txBody>
      </p:sp>
      <p:sp>
        <p:nvSpPr>
          <p:cNvPr id="4" name="Slide Number Placeholder 3"/>
          <p:cNvSpPr>
            <a:spLocks noGrp="1"/>
          </p:cNvSpPr>
          <p:nvPr>
            <p:ph type="sldNum" sz="quarter" idx="10"/>
          </p:nvPr>
        </p:nvSpPr>
        <p:spPr/>
        <p:txBody>
          <a:bodyPr/>
          <a:lstStyle/>
          <a:p>
            <a:fld id="{CF768F3D-CD33-49D0-B6EC-56BDEC21E1C3}" type="slidenum">
              <a:rPr lang="en-US" smtClean="0"/>
              <a:t>7</a:t>
            </a:fld>
            <a:endParaRPr lang="en-US" dirty="0"/>
          </a:p>
        </p:txBody>
      </p:sp>
    </p:spTree>
    <p:extLst>
      <p:ext uri="{BB962C8B-B14F-4D97-AF65-F5344CB8AC3E}">
        <p14:creationId xmlns:p14="http://schemas.microsoft.com/office/powerpoint/2010/main" val="22206980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9770" y="4403726"/>
            <a:ext cx="5598160" cy="4803774"/>
          </a:xfrm>
        </p:spPr>
        <p:txBody>
          <a:bodyPr/>
          <a:lstStyle/>
          <a:p>
            <a:r>
              <a:rPr lang="en-US" sz="1100" dirty="0" smtClean="0"/>
              <a:t>Now you can see your incident appears at</a:t>
            </a:r>
            <a:r>
              <a:rPr lang="en-US" sz="1100" baseline="0" dirty="0" smtClean="0"/>
              <a:t> the top of the left column – and the basic information you entered on the ‘New Incident” screen appears on the right in the 209 tab.  </a:t>
            </a:r>
            <a:endParaRPr lang="en-US" sz="1100" dirty="0" smtClean="0"/>
          </a:p>
          <a:p>
            <a:endParaRPr lang="en-US" sz="1100" dirty="0" smtClean="0"/>
          </a:p>
          <a:p>
            <a:r>
              <a:rPr lang="en-US" sz="1100" dirty="0" smtClean="0"/>
              <a:t>Now you can enter </a:t>
            </a:r>
            <a:r>
              <a:rPr lang="en-US" sz="1100" dirty="0"/>
              <a:t>information into the fields on the </a:t>
            </a:r>
            <a:r>
              <a:rPr lang="en-US" sz="1100" dirty="0" smtClean="0"/>
              <a:t>‘209’ </a:t>
            </a:r>
            <a:r>
              <a:rPr lang="en-US" sz="1100" dirty="0"/>
              <a:t>s</a:t>
            </a:r>
            <a:r>
              <a:rPr lang="en-US" sz="1100" dirty="0" smtClean="0"/>
              <a:t>creen </a:t>
            </a:r>
            <a:r>
              <a:rPr lang="en-US" sz="1100" dirty="0"/>
              <a:t>from the ICS 209 form or from another official source as discussed in the New Incident Screen section</a:t>
            </a:r>
            <a:r>
              <a:rPr lang="en-US" sz="1100" dirty="0" smtClean="0"/>
              <a:t>.</a:t>
            </a:r>
          </a:p>
          <a:p>
            <a:endParaRPr lang="en-US" sz="1100" dirty="0"/>
          </a:p>
          <a:p>
            <a:r>
              <a:rPr lang="en-US" sz="1100" dirty="0" smtClean="0"/>
              <a:t>The </a:t>
            </a:r>
            <a:r>
              <a:rPr lang="en-US" sz="1100" dirty="0"/>
              <a:t>fields on this screen include box numbers that correspond to the box numbers on the ICS 209 form.  </a:t>
            </a:r>
          </a:p>
          <a:p>
            <a:endParaRPr lang="en-US" sz="1100" dirty="0" smtClean="0"/>
          </a:p>
          <a:p>
            <a:r>
              <a:rPr lang="en-US" sz="1100" dirty="0" smtClean="0"/>
              <a:t>‘Incident Name’ and the latitude/longitude fields</a:t>
            </a:r>
            <a:r>
              <a:rPr lang="en-US" sz="1100" baseline="0" dirty="0" smtClean="0"/>
              <a:t> are </a:t>
            </a:r>
            <a:r>
              <a:rPr lang="en-US" sz="1100" dirty="0" smtClean="0"/>
              <a:t>required</a:t>
            </a:r>
            <a:r>
              <a:rPr lang="en-US" sz="1100" dirty="0"/>
              <a:t>. </a:t>
            </a:r>
            <a:r>
              <a:rPr lang="en-US" sz="1100" dirty="0" smtClean="0"/>
              <a:t>The</a:t>
            </a:r>
            <a:r>
              <a:rPr lang="en-US" sz="1100" baseline="0" dirty="0" smtClean="0"/>
              <a:t> lat/long coordinates need to be numeric values greater than zero.  This is required in order for the incident to appear on the map in the new InciWeb public website.   There is a tool tip about </a:t>
            </a:r>
            <a:r>
              <a:rPr lang="en-US" sz="1100" baseline="0" dirty="0" err="1" smtClean="0"/>
              <a:t>lat</a:t>
            </a:r>
            <a:r>
              <a:rPr lang="en-US" sz="1100" baseline="0" dirty="0" smtClean="0"/>
              <a:t>/long coordinates if you click on the blue circle next to the word latitude.</a:t>
            </a:r>
            <a:endParaRPr lang="en-US" sz="1100" dirty="0" smtClean="0"/>
          </a:p>
          <a:p>
            <a:endParaRPr lang="en-US" sz="1100" dirty="0" smtClean="0"/>
          </a:p>
          <a:p>
            <a:r>
              <a:rPr lang="en-US" sz="1100" dirty="0" smtClean="0"/>
              <a:t>When </a:t>
            </a:r>
            <a:r>
              <a:rPr lang="en-US" sz="1100" dirty="0"/>
              <a:t>you have filled in as many of the fields as you can, click the </a:t>
            </a:r>
            <a:r>
              <a:rPr lang="en-US" sz="1100" dirty="0" smtClean="0"/>
              <a:t>‘Save 209’ </a:t>
            </a:r>
            <a:r>
              <a:rPr lang="en-US" sz="1100" dirty="0"/>
              <a:t>button at the top of the </a:t>
            </a:r>
            <a:r>
              <a:rPr lang="en-US" sz="1100" dirty="0" smtClean="0"/>
              <a:t>screen.</a:t>
            </a:r>
            <a:endParaRPr lang="en-US" sz="1100" dirty="0"/>
          </a:p>
          <a:p>
            <a:endParaRPr lang="en-US" sz="1100" dirty="0"/>
          </a:p>
          <a:p>
            <a:r>
              <a:rPr lang="en-US" sz="1100" dirty="0" smtClean="0"/>
              <a:t>Superusers </a:t>
            </a:r>
            <a:r>
              <a:rPr lang="en-US" sz="1100" dirty="0"/>
              <a:t>can change the status of an incident from active to inactive by clicking the </a:t>
            </a:r>
            <a:r>
              <a:rPr lang="en-US" sz="1100" dirty="0" smtClean="0"/>
              <a:t>‘Deactivate Incident’ </a:t>
            </a:r>
            <a:r>
              <a:rPr lang="en-US" sz="1100" dirty="0"/>
              <a:t>button at the top of the screen.  </a:t>
            </a:r>
            <a:endParaRPr lang="en-US" sz="1100" dirty="0" smtClean="0"/>
          </a:p>
          <a:p>
            <a:endParaRPr lang="en-US" sz="1100" dirty="0" smtClean="0"/>
          </a:p>
          <a:p>
            <a:r>
              <a:rPr lang="en-US" sz="1100" dirty="0" smtClean="0"/>
              <a:t>To </a:t>
            </a:r>
            <a:r>
              <a:rPr lang="en-US" sz="1100" dirty="0"/>
              <a:t>change the status of an incident from inactive to active, click the </a:t>
            </a:r>
            <a:r>
              <a:rPr lang="en-US" sz="1100" dirty="0" smtClean="0"/>
              <a:t>‘Activate Incident’ </a:t>
            </a:r>
            <a:r>
              <a:rPr lang="en-US" sz="1100" dirty="0"/>
              <a:t>button at the top of the screen</a:t>
            </a:r>
            <a:r>
              <a:rPr lang="en-US" sz="1100" dirty="0" smtClean="0"/>
              <a:t>.</a:t>
            </a:r>
          </a:p>
          <a:p>
            <a:endParaRPr lang="en-US" sz="1100" dirty="0"/>
          </a:p>
          <a:p>
            <a:r>
              <a:rPr lang="en-US" sz="1100" dirty="0" smtClean="0"/>
              <a:t>Superusers </a:t>
            </a:r>
            <a:r>
              <a:rPr lang="en-US" sz="1100" dirty="0"/>
              <a:t>can delete an incident by clicking the </a:t>
            </a:r>
            <a:r>
              <a:rPr lang="en-US" sz="1100" dirty="0" smtClean="0"/>
              <a:t>‘Delete Incident’ </a:t>
            </a:r>
            <a:r>
              <a:rPr lang="en-US" sz="1100" dirty="0"/>
              <a:t>button at the top of the screen.  InciWeb is not intended for long term storage of incident information, it is not a “system of record” so we recommend that superusers go in regularly and delete old incidents, that will help improve performance of the InciWeb site as well.  </a:t>
            </a:r>
          </a:p>
          <a:p>
            <a:r>
              <a:rPr lang="en-US" sz="1100" dirty="0"/>
              <a:t> </a:t>
            </a:r>
          </a:p>
          <a:p>
            <a:r>
              <a:rPr lang="en-US" sz="1100" dirty="0" smtClean="0"/>
              <a:t>When finished – click on the ‘Save 209’ tab at the top.  </a:t>
            </a:r>
          </a:p>
        </p:txBody>
      </p:sp>
      <p:sp>
        <p:nvSpPr>
          <p:cNvPr id="4" name="Slide Number Placeholder 3"/>
          <p:cNvSpPr>
            <a:spLocks noGrp="1"/>
          </p:cNvSpPr>
          <p:nvPr>
            <p:ph type="sldNum" sz="quarter" idx="10"/>
          </p:nvPr>
        </p:nvSpPr>
        <p:spPr/>
        <p:txBody>
          <a:bodyPr/>
          <a:lstStyle/>
          <a:p>
            <a:fld id="{CF768F3D-CD33-49D0-B6EC-56BDEC21E1C3}" type="slidenum">
              <a:rPr lang="en-US" smtClean="0"/>
              <a:t>8</a:t>
            </a:fld>
            <a:endParaRPr lang="en-US" dirty="0"/>
          </a:p>
        </p:txBody>
      </p:sp>
    </p:spTree>
    <p:extLst>
      <p:ext uri="{BB962C8B-B14F-4D97-AF65-F5344CB8AC3E}">
        <p14:creationId xmlns:p14="http://schemas.microsoft.com/office/powerpoint/2010/main" val="13655102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screen displays the contact that you entered when you created the incident and enables you to edit it and/or add more contacts.</a:t>
            </a:r>
          </a:p>
          <a:p>
            <a:r>
              <a:rPr lang="en-US" dirty="0"/>
              <a:t> </a:t>
            </a:r>
          </a:p>
          <a:p>
            <a:r>
              <a:rPr lang="en-US" dirty="0" smtClean="0"/>
              <a:t>When </a:t>
            </a:r>
            <a:r>
              <a:rPr lang="en-US" dirty="0"/>
              <a:t>you see tables like this in the InciWeb administrative site, pencils indicate fields that can be edited and red dots with pencils indicate required fields that can be edited.  </a:t>
            </a:r>
          </a:p>
          <a:p>
            <a:r>
              <a:rPr lang="en-US" dirty="0"/>
              <a:t> </a:t>
            </a:r>
          </a:p>
          <a:p>
            <a:r>
              <a:rPr lang="en-US" dirty="0"/>
              <a:t>To enter or edit information in the contacts table, double click a cell, enter or edit information, and either hit “Tab” to move to the next cell or hit “Enter” to exit the table</a:t>
            </a:r>
            <a:r>
              <a:rPr lang="en-US" dirty="0" smtClean="0"/>
              <a:t>.</a:t>
            </a:r>
          </a:p>
          <a:p>
            <a:endParaRPr lang="en-US" dirty="0" smtClean="0"/>
          </a:p>
          <a:p>
            <a:r>
              <a:rPr lang="en-US" sz="1200" dirty="0" smtClean="0"/>
              <a:t>To add additional contacts, click the ‘Add Contact’ button, this will create a new line in the table to enter the additional contact.  </a:t>
            </a:r>
          </a:p>
          <a:p>
            <a:r>
              <a:rPr lang="en-US" sz="1200" dirty="0" smtClean="0"/>
              <a:t> </a:t>
            </a:r>
          </a:p>
          <a:p>
            <a:r>
              <a:rPr lang="en-US" sz="1200" dirty="0" smtClean="0"/>
              <a:t>Use the ‘Copy Contact’ function to add contacts if some of the information, such as a phone number or an email address, will be the same for different contacts.   You can also delete a contact.   </a:t>
            </a:r>
          </a:p>
          <a:p>
            <a:endParaRPr lang="en-US" sz="1200" dirty="0" smtClean="0"/>
          </a:p>
          <a:p>
            <a:r>
              <a:rPr lang="en-US" sz="1200" dirty="0" smtClean="0"/>
              <a:t>You can also mark</a:t>
            </a:r>
            <a:r>
              <a:rPr lang="en-US" sz="1200" baseline="0" dirty="0" smtClean="0"/>
              <a:t> a contact to be the primary contact by selecting on a contact and click on the ‘Set Primary Contact’ button.  This contact will appear first on the public site.</a:t>
            </a:r>
            <a:endParaRPr lang="en-US" dirty="0"/>
          </a:p>
          <a:p>
            <a:endParaRPr lang="en-US" dirty="0"/>
          </a:p>
        </p:txBody>
      </p:sp>
      <p:sp>
        <p:nvSpPr>
          <p:cNvPr id="4" name="Slide Number Placeholder 3"/>
          <p:cNvSpPr>
            <a:spLocks noGrp="1"/>
          </p:cNvSpPr>
          <p:nvPr>
            <p:ph type="sldNum" sz="quarter" idx="10"/>
          </p:nvPr>
        </p:nvSpPr>
        <p:spPr/>
        <p:txBody>
          <a:bodyPr/>
          <a:lstStyle/>
          <a:p>
            <a:fld id="{CF768F3D-CD33-49D0-B6EC-56BDEC21E1C3}" type="slidenum">
              <a:rPr lang="en-US" smtClean="0"/>
              <a:t>9</a:t>
            </a:fld>
            <a:endParaRPr lang="en-US" dirty="0"/>
          </a:p>
        </p:txBody>
      </p:sp>
    </p:spTree>
    <p:extLst>
      <p:ext uri="{BB962C8B-B14F-4D97-AF65-F5344CB8AC3E}">
        <p14:creationId xmlns:p14="http://schemas.microsoft.com/office/powerpoint/2010/main" val="235358032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0" y="0"/>
            <a:ext cx="9144677" cy="6858000"/>
            <a:chOff x="0" y="0"/>
            <a:chExt cx="9144677" cy="6858000"/>
          </a:xfrm>
        </p:grpSpPr>
        <p:pic>
          <p:nvPicPr>
            <p:cNvPr id="8" name="Picture 7" descr="S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065417" y="5054602"/>
            <a:ext cx="673276" cy="279400"/>
          </a:xfrm>
        </p:spPr>
        <p:txBody>
          <a:bodyPr/>
          <a:lstStyle/>
          <a:p>
            <a:fld id="{DAF285B6-0A55-4F71-AAEB-5AECC7CB5970}" type="datetimeFigureOut">
              <a:rPr lang="en-US" smtClean="0">
                <a:solidFill>
                  <a:prstClr val="black">
                    <a:tint val="75000"/>
                  </a:prstClr>
                </a:solidFill>
              </a:rPr>
              <a:pPr/>
              <a:t>4/30/2018</a:t>
            </a:fld>
            <a:endParaRPr lang="en-US" dirty="0">
              <a:solidFill>
                <a:prstClr val="black">
                  <a:tint val="75000"/>
                </a:prstClr>
              </a:solidFill>
            </a:endParaRPr>
          </a:p>
        </p:txBody>
      </p:sp>
      <p:sp>
        <p:nvSpPr>
          <p:cNvPr id="5" name="Footer Placeholder 4"/>
          <p:cNvSpPr>
            <a:spLocks noGrp="1"/>
          </p:cNvSpPr>
          <p:nvPr>
            <p:ph type="ftr" sz="quarter" idx="11"/>
          </p:nvPr>
        </p:nvSpPr>
        <p:spPr>
          <a:xfrm>
            <a:off x="1921934" y="5054602"/>
            <a:ext cx="4064860" cy="279400"/>
          </a:xfr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817317" y="5054602"/>
            <a:ext cx="413483" cy="279400"/>
          </a:xfrm>
        </p:spPr>
        <p:txBody>
          <a:bodyPr/>
          <a:lstStyle/>
          <a:p>
            <a:fld id="{95A782C5-3A69-4CE2-8AD3-2E7569EB48FA}" type="slidenum">
              <a:rPr lang="en-US" smtClean="0">
                <a:solidFill>
                  <a:prstClr val="black">
                    <a:tint val="75000"/>
                  </a:prstClr>
                </a:solidFill>
              </a:rPr>
              <a:pPr/>
              <a:t>‹#›</a:t>
            </a:fld>
            <a:endParaRPr lang="en-US" dirty="0">
              <a:solidFill>
                <a:prstClr val="black">
                  <a:tint val="75000"/>
                </a:prstClr>
              </a:solidFill>
            </a:endParaRPr>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76274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AF285B6-0A55-4F71-AAEB-5AECC7CB5970}" type="datetimeFigureOut">
              <a:rPr lang="en-US" smtClean="0">
                <a:solidFill>
                  <a:prstClr val="black">
                    <a:tint val="75000"/>
                  </a:prstClr>
                </a:solidFill>
              </a:rPr>
              <a:pPr/>
              <a:t>4/30/2018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5A782C5-3A69-4CE2-8AD3-2E7569EB48F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673103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AF285B6-0A55-4F71-AAEB-5AECC7CB5970}" type="datetimeFigureOut">
              <a:rPr lang="en-US" smtClean="0">
                <a:solidFill>
                  <a:prstClr val="black">
                    <a:tint val="75000"/>
                  </a:prstClr>
                </a:solidFill>
              </a:rPr>
              <a:pPr/>
              <a:t>4/30/2018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5A782C5-3A69-4CE2-8AD3-2E7569EB48FA}" type="slidenum">
              <a:rPr lang="en-US" smtClean="0">
                <a:solidFill>
                  <a:prstClr val="black">
                    <a:tint val="75000"/>
                  </a:prstClr>
                </a:solidFill>
              </a:rPr>
              <a:pPr/>
              <a:t>‹#›</a:t>
            </a:fld>
            <a:endParaRPr lang="en-US" dirty="0">
              <a:solidFill>
                <a:prstClr val="black">
                  <a:tint val="75000"/>
                </a:prstClr>
              </a:solidFill>
            </a:endParaRPr>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975247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AF285B6-0A55-4F71-AAEB-5AECC7CB5970}" type="datetimeFigureOut">
              <a:rPr lang="en-US" smtClean="0">
                <a:solidFill>
                  <a:prstClr val="black">
                    <a:tint val="75000"/>
                  </a:prstClr>
                </a:solidFill>
              </a:rPr>
              <a:pPr/>
              <a:t>4/30/2018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5A782C5-3A69-4CE2-8AD3-2E7569EB48FA}" type="slidenum">
              <a:rPr lang="en-US" smtClean="0">
                <a:solidFill>
                  <a:prstClr val="black">
                    <a:tint val="75000"/>
                  </a:prstClr>
                </a:solidFill>
              </a:rPr>
              <a:pPr/>
              <a:t>‹#›</a:t>
            </a:fld>
            <a:endParaRPr lang="en-US" dirty="0">
              <a:solidFill>
                <a:prstClr val="black">
                  <a:tint val="75000"/>
                </a:prstClr>
              </a:solidFill>
            </a:endParaRPr>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657669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AF285B6-0A55-4F71-AAEB-5AECC7CB5970}" type="datetimeFigureOut">
              <a:rPr lang="en-US" smtClean="0">
                <a:solidFill>
                  <a:prstClr val="black">
                    <a:tint val="75000"/>
                  </a:prstClr>
                </a:solidFill>
              </a:rPr>
              <a:pPr/>
              <a:t>4/30/2018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5A782C5-3A69-4CE2-8AD3-2E7569EB48F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564563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8"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AF285B6-0A55-4F71-AAEB-5AECC7CB5970}" type="datetimeFigureOut">
              <a:rPr lang="en-US" smtClean="0">
                <a:solidFill>
                  <a:prstClr val="black">
                    <a:tint val="75000"/>
                  </a:prstClr>
                </a:solidFill>
              </a:rPr>
              <a:pPr/>
              <a:t>4/30/2018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5A782C5-3A69-4CE2-8AD3-2E7569EB48FA}" type="slidenum">
              <a:rPr lang="en-US" smtClean="0">
                <a:solidFill>
                  <a:prstClr val="black">
                    <a:tint val="75000"/>
                  </a:prstClr>
                </a:solidFill>
              </a:rPr>
              <a:pPr/>
              <a:t>‹#›</a:t>
            </a:fld>
            <a:endParaRPr lang="en-US" dirty="0">
              <a:solidFill>
                <a:prstClr val="black">
                  <a:tint val="75000"/>
                </a:prstClr>
              </a:solidFill>
            </a:endParaRPr>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67519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en-US" smtClean="0"/>
              <a:t>Click to edit Master title style</a:t>
            </a:r>
            <a:endParaRPr lang="en-US" dirty="0"/>
          </a:p>
        </p:txBody>
      </p:sp>
      <p:sp>
        <p:nvSpPr>
          <p:cNvPr id="14"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AF285B6-0A55-4F71-AAEB-5AECC7CB5970}" type="datetimeFigureOut">
              <a:rPr lang="en-US" smtClean="0">
                <a:solidFill>
                  <a:prstClr val="black">
                    <a:tint val="75000"/>
                  </a:prstClr>
                </a:solidFill>
              </a:rPr>
              <a:pPr/>
              <a:t>4/30/2018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5A782C5-3A69-4CE2-8AD3-2E7569EB48FA}" type="slidenum">
              <a:rPr lang="en-US" smtClean="0">
                <a:solidFill>
                  <a:prstClr val="black">
                    <a:tint val="75000"/>
                  </a:prstClr>
                </a:solidFill>
              </a:rPr>
              <a:pPr/>
              <a:t>‹#›</a:t>
            </a:fld>
            <a:endParaRPr lang="en-US" dirty="0">
              <a:solidFill>
                <a:prstClr val="black">
                  <a:tint val="75000"/>
                </a:prstClr>
              </a:solidFill>
            </a:endParaRPr>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618415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AF285B6-0A55-4F71-AAEB-5AECC7CB5970}" type="datetimeFigureOut">
              <a:rPr lang="en-US" smtClean="0">
                <a:solidFill>
                  <a:prstClr val="black">
                    <a:tint val="75000"/>
                  </a:prstClr>
                </a:solidFill>
              </a:rPr>
              <a:pPr/>
              <a:t>4/30/2018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5A782C5-3A69-4CE2-8AD3-2E7569EB48FA}" type="slidenum">
              <a:rPr lang="en-US" smtClean="0">
                <a:solidFill>
                  <a:prstClr val="black">
                    <a:tint val="75000"/>
                  </a:prstClr>
                </a:solidFill>
              </a:rPr>
              <a:pPr/>
              <a:t>‹#›</a:t>
            </a:fld>
            <a:endParaRPr lang="en-US" dirty="0">
              <a:solidFill>
                <a:prstClr val="black">
                  <a:tint val="75000"/>
                </a:prstClr>
              </a:solidFill>
            </a:endParaRPr>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62509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AF285B6-0A55-4F71-AAEB-5AECC7CB5970}" type="datetimeFigureOut">
              <a:rPr lang="en-US" smtClean="0">
                <a:solidFill>
                  <a:prstClr val="black">
                    <a:tint val="75000"/>
                  </a:prstClr>
                </a:solidFill>
              </a:rPr>
              <a:pPr/>
              <a:t>4/30/2018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5A782C5-3A69-4CE2-8AD3-2E7569EB48FA}" type="slidenum">
              <a:rPr lang="en-US" smtClean="0">
                <a:solidFill>
                  <a:prstClr val="black">
                    <a:tint val="75000"/>
                  </a:prstClr>
                </a:solidFill>
              </a:rPr>
              <a:pPr/>
              <a:t>‹#›</a:t>
            </a:fld>
            <a:endParaRPr lang="en-US" dirty="0">
              <a:solidFill>
                <a:prstClr val="black">
                  <a:tint val="75000"/>
                </a:prstClr>
              </a:solidFill>
            </a:endParaRPr>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59116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7" name="Rectangle 6"/>
          <p:cNvSpPr/>
          <p:nvPr/>
        </p:nvSpPr>
        <p:spPr>
          <a:xfrm>
            <a:off x="1" y="762000"/>
            <a:ext cx="685621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952697" y="762000"/>
            <a:ext cx="2193989"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02386" y="1298448"/>
            <a:ext cx="5486400" cy="3255264"/>
          </a:xfrm>
        </p:spPr>
        <p:txBody>
          <a:bodyPr anchor="b">
            <a:normAutofit/>
          </a:bodyPr>
          <a:lstStyle>
            <a:lvl1pPr algn="l">
              <a:defRPr sz="4425" spc="-75"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25011" y="4670246"/>
            <a:ext cx="5486400" cy="914400"/>
          </a:xfrm>
        </p:spPr>
        <p:txBody>
          <a:bodyPr anchor="t">
            <a:normAutofit/>
          </a:bodyPr>
          <a:lstStyle>
            <a:lvl1pPr marL="0" indent="0" algn="l">
              <a:buNone/>
              <a:defRPr sz="1650" cap="none" spc="0" baseline="0">
                <a:solidFill>
                  <a:schemeClr val="accent1">
                    <a:lumMod val="20000"/>
                    <a:lumOff val="80000"/>
                  </a:schemeClr>
                </a:solidFill>
              </a:defRPr>
            </a:lvl1pPr>
            <a:lvl2pPr marL="342900" indent="0" algn="ctr">
              <a:buNone/>
              <a:defRPr sz="1650"/>
            </a:lvl2pPr>
            <a:lvl3pPr marL="685800" indent="0" algn="ctr">
              <a:buNone/>
              <a:defRPr sz="165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solidFill>
                  <a:srgbClr val="000000">
                    <a:lumMod val="50000"/>
                    <a:lumOff val="50000"/>
                  </a:srgbClr>
                </a:solidFill>
              </a:rPr>
              <a:pPr/>
              <a:t>4/30/2018</a:t>
            </a:fld>
            <a:endParaRPr lang="en-US" dirty="0">
              <a:solidFill>
                <a:srgbClr val="000000">
                  <a:lumMod val="50000"/>
                  <a:lumOff val="50000"/>
                </a:srgbClr>
              </a:solidFill>
            </a:endParaRPr>
          </a:p>
        </p:txBody>
      </p:sp>
      <p:sp>
        <p:nvSpPr>
          <p:cNvPr id="5" name="Footer Placeholder 4"/>
          <p:cNvSpPr>
            <a:spLocks noGrp="1"/>
          </p:cNvSpPr>
          <p:nvPr>
            <p:ph type="ftr" sz="quarter" idx="11"/>
          </p:nvPr>
        </p:nvSpPr>
        <p:spPr/>
        <p:txBody>
          <a:bodyPr/>
          <a:lstStyle/>
          <a:p>
            <a:endParaRPr lang="en-US" dirty="0">
              <a:solidFill>
                <a:srgbClr val="000000">
                  <a:lumMod val="50000"/>
                  <a:lumOff val="50000"/>
                </a:srgb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dirty="0">
                <a:solidFill>
                  <a:srgbClr val="40BAD2"/>
                </a:solidFill>
              </a:rPr>
              <a:pPr/>
              <a:t>‹#›</a:t>
            </a:fld>
            <a:endParaRPr lang="en-US" dirty="0">
              <a:solidFill>
                <a:srgbClr val="40BAD2"/>
              </a:solidFill>
            </a:endParaRPr>
          </a:p>
        </p:txBody>
      </p:sp>
    </p:spTree>
    <p:extLst>
      <p:ext uri="{BB962C8B-B14F-4D97-AF65-F5344CB8AC3E}">
        <p14:creationId xmlns:p14="http://schemas.microsoft.com/office/powerpoint/2010/main" val="39912256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solidFill>
                  <a:srgbClr val="000000">
                    <a:lumMod val="50000"/>
                    <a:lumOff val="50000"/>
                  </a:srgbClr>
                </a:solidFill>
              </a:rPr>
              <a:pPr/>
              <a:t>4/30/2018</a:t>
            </a:fld>
            <a:endParaRPr lang="en-US" dirty="0">
              <a:solidFill>
                <a:srgbClr val="000000">
                  <a:lumMod val="50000"/>
                  <a:lumOff val="50000"/>
                </a:srgbClr>
              </a:solidFill>
            </a:endParaRPr>
          </a:p>
        </p:txBody>
      </p:sp>
      <p:sp>
        <p:nvSpPr>
          <p:cNvPr id="5" name="Footer Placeholder 4"/>
          <p:cNvSpPr>
            <a:spLocks noGrp="1"/>
          </p:cNvSpPr>
          <p:nvPr>
            <p:ph type="ftr" sz="quarter" idx="11"/>
          </p:nvPr>
        </p:nvSpPr>
        <p:spPr/>
        <p:txBody>
          <a:bodyPr/>
          <a:lstStyle/>
          <a:p>
            <a:endParaRPr lang="en-US" dirty="0">
              <a:solidFill>
                <a:srgbClr val="000000">
                  <a:lumMod val="50000"/>
                  <a:lumOff val="50000"/>
                </a:srgb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dirty="0">
                <a:solidFill>
                  <a:srgbClr val="40BAD2"/>
                </a:solidFill>
              </a:rPr>
              <a:pPr/>
              <a:t>‹#›</a:t>
            </a:fld>
            <a:endParaRPr lang="en-US" dirty="0">
              <a:solidFill>
                <a:srgbClr val="40BAD2"/>
              </a:solidFill>
            </a:endParaRPr>
          </a:p>
        </p:txBody>
      </p:sp>
    </p:spTree>
    <p:extLst>
      <p:ext uri="{BB962C8B-B14F-4D97-AF65-F5344CB8AC3E}">
        <p14:creationId xmlns:p14="http://schemas.microsoft.com/office/powerpoint/2010/main" val="9150542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AF285B6-0A55-4F71-AAEB-5AECC7CB5970}" type="datetimeFigureOut">
              <a:rPr lang="en-US" smtClean="0">
                <a:solidFill>
                  <a:prstClr val="black">
                    <a:tint val="75000"/>
                  </a:prstClr>
                </a:solidFill>
              </a:rPr>
              <a:pPr/>
              <a:t>4/30/2018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5A782C5-3A69-4CE2-8AD3-2E7569EB48F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10517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solidFill>
                  <a:srgbClr val="000000">
                    <a:lumMod val="50000"/>
                    <a:lumOff val="50000"/>
                  </a:srgbClr>
                </a:solidFill>
              </a:rPr>
              <a:pPr/>
              <a:t>4/30/2018</a:t>
            </a:fld>
            <a:endParaRPr lang="en-US" dirty="0">
              <a:solidFill>
                <a:srgbClr val="000000">
                  <a:lumMod val="50000"/>
                  <a:lumOff val="50000"/>
                </a:srgbClr>
              </a:solidFill>
            </a:endParaRPr>
          </a:p>
        </p:txBody>
      </p:sp>
      <p:sp>
        <p:nvSpPr>
          <p:cNvPr id="5" name="Footer Placeholder 4"/>
          <p:cNvSpPr>
            <a:spLocks noGrp="1"/>
          </p:cNvSpPr>
          <p:nvPr>
            <p:ph type="ftr" sz="quarter" idx="11"/>
          </p:nvPr>
        </p:nvSpPr>
        <p:spPr/>
        <p:txBody>
          <a:bodyPr/>
          <a:lstStyle/>
          <a:p>
            <a:endParaRPr lang="en-US" dirty="0">
              <a:solidFill>
                <a:srgbClr val="000000">
                  <a:lumMod val="50000"/>
                  <a:lumOff val="50000"/>
                </a:srgb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dirty="0">
                <a:solidFill>
                  <a:srgbClr val="40BAD2"/>
                </a:solidFill>
              </a:rPr>
              <a:pPr/>
              <a:t>‹#›</a:t>
            </a:fld>
            <a:endParaRPr lang="en-US" dirty="0">
              <a:solidFill>
                <a:srgbClr val="40BAD2"/>
              </a:solidFill>
            </a:endParaRPr>
          </a:p>
        </p:txBody>
      </p:sp>
    </p:spTree>
    <p:extLst>
      <p:ext uri="{BB962C8B-B14F-4D97-AF65-F5344CB8AC3E}">
        <p14:creationId xmlns:p14="http://schemas.microsoft.com/office/powerpoint/2010/main" val="15621609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2024" y="1143000"/>
            <a:ext cx="2125980" cy="2377440"/>
          </a:xfrm>
        </p:spPr>
        <p:txBody>
          <a:bodyPr anchor="b">
            <a:normAutofit/>
          </a:bodyPr>
          <a:lstStyle>
            <a:lvl1pP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677983" y="767419"/>
            <a:ext cx="6086423" cy="5330952"/>
          </a:xfrm>
          <a:solidFill>
            <a:schemeClr val="bg1">
              <a:lumMod val="75000"/>
            </a:schemeClr>
          </a:solidFill>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smtClean="0"/>
              <a:t>Click icon to add picture</a:t>
            </a:r>
            <a:endParaRPr lang="en-US" dirty="0"/>
          </a:p>
        </p:txBody>
      </p:sp>
      <p:sp>
        <p:nvSpPr>
          <p:cNvPr id="4" name="Text Placeholder 3"/>
          <p:cNvSpPr>
            <a:spLocks noGrp="1"/>
          </p:cNvSpPr>
          <p:nvPr>
            <p:ph type="body" sz="half" idx="2"/>
          </p:nvPr>
        </p:nvSpPr>
        <p:spPr>
          <a:xfrm>
            <a:off x="192024" y="3493008"/>
            <a:ext cx="2125980" cy="2322576"/>
          </a:xfrm>
        </p:spPr>
        <p:txBody>
          <a:bodyPr anchor="t">
            <a:normAutofit/>
          </a:bodyPr>
          <a:lstStyle>
            <a:lvl1pPr marL="0" indent="0">
              <a:lnSpc>
                <a:spcPct val="100000"/>
              </a:lnSpc>
              <a:buNone/>
              <a:defRPr sz="1050">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solidFill>
                  <a:srgbClr val="000000">
                    <a:lumMod val="50000"/>
                    <a:lumOff val="50000"/>
                  </a:srgbClr>
                </a:solidFill>
              </a:rPr>
              <a:pPr/>
              <a:t>4/30/2018</a:t>
            </a:fld>
            <a:endParaRPr lang="en-US" dirty="0">
              <a:solidFill>
                <a:srgbClr val="000000">
                  <a:lumMod val="50000"/>
                  <a:lumOff val="50000"/>
                </a:srgbClr>
              </a:solidFill>
            </a:endParaRPr>
          </a:p>
        </p:txBody>
      </p:sp>
      <p:sp>
        <p:nvSpPr>
          <p:cNvPr id="9" name="Footer Placeholder 8"/>
          <p:cNvSpPr>
            <a:spLocks noGrp="1"/>
          </p:cNvSpPr>
          <p:nvPr>
            <p:ph type="ftr" sz="quarter" idx="11"/>
          </p:nvPr>
        </p:nvSpPr>
        <p:spPr>
          <a:xfrm>
            <a:off x="2624326" y="6356351"/>
            <a:ext cx="4433638" cy="365125"/>
          </a:xfrm>
        </p:spPr>
        <p:txBody>
          <a:bodyPr/>
          <a:lstStyle/>
          <a:p>
            <a:endParaRPr lang="en-US" dirty="0">
              <a:solidFill>
                <a:srgbClr val="000000">
                  <a:lumMod val="50000"/>
                  <a:lumOff val="50000"/>
                </a:srgbClr>
              </a:solidFill>
            </a:endParaRPr>
          </a:p>
        </p:txBody>
      </p:sp>
      <p:sp>
        <p:nvSpPr>
          <p:cNvPr id="10" name="Slide Number Placeholder 9"/>
          <p:cNvSpPr>
            <a:spLocks noGrp="1"/>
          </p:cNvSpPr>
          <p:nvPr>
            <p:ph type="sldNum" sz="quarter" idx="12"/>
          </p:nvPr>
        </p:nvSpPr>
        <p:spPr/>
        <p:txBody>
          <a:bodyPr/>
          <a:lstStyle/>
          <a:p>
            <a:fld id="{4FAB73BC-B049-4115-A692-8D63A059BFB8}" type="slidenum">
              <a:rPr lang="en-US" dirty="0">
                <a:solidFill>
                  <a:srgbClr val="40BAD2"/>
                </a:solidFill>
              </a:rPr>
              <a:pPr/>
              <a:t>‹#›</a:t>
            </a:fld>
            <a:endParaRPr lang="en-US" dirty="0">
              <a:solidFill>
                <a:srgbClr val="40BAD2"/>
              </a:solidFill>
            </a:endParaRPr>
          </a:p>
        </p:txBody>
      </p:sp>
    </p:spTree>
    <p:extLst>
      <p:ext uri="{BB962C8B-B14F-4D97-AF65-F5344CB8AC3E}">
        <p14:creationId xmlns:p14="http://schemas.microsoft.com/office/powerpoint/2010/main" val="3884234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2024" y="1143000"/>
            <a:ext cx="2125980" cy="2377440"/>
          </a:xfrm>
        </p:spPr>
        <p:txBody>
          <a:bodyPr anchor="b">
            <a:normAutofit/>
          </a:bodyPr>
          <a:lstStyle>
            <a:lvl1pPr>
              <a:defRPr sz="2400" b="0" baseline="0"/>
            </a:lvl1pPr>
          </a:lstStyle>
          <a:p>
            <a:r>
              <a:rPr lang="en-US" smtClean="0"/>
              <a:t>Click to edit Master title style</a:t>
            </a:r>
            <a:endParaRPr lang="en-US" dirty="0"/>
          </a:p>
        </p:txBody>
      </p:sp>
      <p:sp>
        <p:nvSpPr>
          <p:cNvPr id="3" name="Content Placeholder 2"/>
          <p:cNvSpPr>
            <a:spLocks noGrp="1"/>
          </p:cNvSpPr>
          <p:nvPr>
            <p:ph idx="1"/>
          </p:nvPr>
        </p:nvSpPr>
        <p:spPr>
          <a:xfrm>
            <a:off x="2900934" y="868680"/>
            <a:ext cx="5486400" cy="5120640"/>
          </a:xfrm>
        </p:spPr>
        <p:txBody>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92024" y="3494176"/>
            <a:ext cx="2125980" cy="2321990"/>
          </a:xfrm>
        </p:spPr>
        <p:txBody>
          <a:bodyPr anchor="t">
            <a:normAutofit/>
          </a:bodyPr>
          <a:lstStyle>
            <a:lvl1pPr marL="0" indent="0">
              <a:lnSpc>
                <a:spcPct val="100000"/>
              </a:lnSpc>
              <a:buNone/>
              <a:defRPr sz="1050">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solidFill>
                  <a:srgbClr val="000000">
                    <a:lumMod val="50000"/>
                    <a:lumOff val="50000"/>
                  </a:srgbClr>
                </a:solidFill>
              </a:rPr>
              <a:pPr/>
              <a:t>4/30/2018</a:t>
            </a:fld>
            <a:endParaRPr lang="en-US" dirty="0">
              <a:solidFill>
                <a:srgbClr val="000000">
                  <a:lumMod val="50000"/>
                  <a:lumOff val="50000"/>
                </a:srgbClr>
              </a:solidFill>
            </a:endParaRPr>
          </a:p>
        </p:txBody>
      </p:sp>
      <p:sp>
        <p:nvSpPr>
          <p:cNvPr id="9" name="Footer Placeholder 8"/>
          <p:cNvSpPr>
            <a:spLocks noGrp="1"/>
          </p:cNvSpPr>
          <p:nvPr>
            <p:ph type="ftr" sz="quarter" idx="11"/>
          </p:nvPr>
        </p:nvSpPr>
        <p:spPr/>
        <p:txBody>
          <a:bodyPr/>
          <a:lstStyle/>
          <a:p>
            <a:endParaRPr lang="en-US" dirty="0">
              <a:solidFill>
                <a:srgbClr val="000000">
                  <a:lumMod val="50000"/>
                  <a:lumOff val="50000"/>
                </a:srgbClr>
              </a:solidFill>
            </a:endParaRPr>
          </a:p>
        </p:txBody>
      </p:sp>
      <p:sp>
        <p:nvSpPr>
          <p:cNvPr id="10" name="Slide Number Placeholder 9"/>
          <p:cNvSpPr>
            <a:spLocks noGrp="1"/>
          </p:cNvSpPr>
          <p:nvPr>
            <p:ph type="sldNum" sz="quarter" idx="12"/>
          </p:nvPr>
        </p:nvSpPr>
        <p:spPr/>
        <p:txBody>
          <a:bodyPr/>
          <a:lstStyle/>
          <a:p>
            <a:fld id="{4FAB73BC-B049-4115-A692-8D63A059BFB8}" type="slidenum">
              <a:rPr lang="en-US" dirty="0">
                <a:solidFill>
                  <a:srgbClr val="40BAD2"/>
                </a:solidFill>
              </a:rPr>
              <a:pPr/>
              <a:t>‹#›</a:t>
            </a:fld>
            <a:endParaRPr lang="en-US" dirty="0">
              <a:solidFill>
                <a:srgbClr val="40BAD2"/>
              </a:solidFill>
            </a:endParaRPr>
          </a:p>
        </p:txBody>
      </p:sp>
    </p:spTree>
    <p:extLst>
      <p:ext uri="{BB962C8B-B14F-4D97-AF65-F5344CB8AC3E}">
        <p14:creationId xmlns:p14="http://schemas.microsoft.com/office/powerpoint/2010/main" val="3064215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2024" y="1143000"/>
            <a:ext cx="2125980" cy="2377440"/>
          </a:xfrm>
        </p:spPr>
        <p:txBody>
          <a:bodyPr anchor="b">
            <a:normAutofit/>
          </a:bodyPr>
          <a:lstStyle>
            <a:lvl1pPr>
              <a:defRPr sz="2400" b="0" baseline="0"/>
            </a:lvl1pPr>
          </a:lstStyle>
          <a:p>
            <a:r>
              <a:rPr lang="en-US" smtClean="0"/>
              <a:t>Click to edit Master title style</a:t>
            </a:r>
            <a:endParaRPr lang="en-US" dirty="0"/>
          </a:p>
        </p:txBody>
      </p:sp>
      <p:sp>
        <p:nvSpPr>
          <p:cNvPr id="3" name="Content Placeholder 2"/>
          <p:cNvSpPr>
            <a:spLocks noGrp="1"/>
          </p:cNvSpPr>
          <p:nvPr>
            <p:ph idx="1"/>
          </p:nvPr>
        </p:nvSpPr>
        <p:spPr>
          <a:xfrm>
            <a:off x="2900934" y="868680"/>
            <a:ext cx="5486400" cy="5120640"/>
          </a:xfrm>
        </p:spPr>
        <p:txBody>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92024" y="3494176"/>
            <a:ext cx="2125980" cy="2321990"/>
          </a:xfrm>
        </p:spPr>
        <p:txBody>
          <a:bodyPr anchor="t">
            <a:normAutofit/>
          </a:bodyPr>
          <a:lstStyle>
            <a:lvl1pPr marL="0" indent="0">
              <a:lnSpc>
                <a:spcPct val="100000"/>
              </a:lnSpc>
              <a:buNone/>
              <a:defRPr sz="1050">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solidFill>
                  <a:srgbClr val="000000">
                    <a:lumMod val="50000"/>
                    <a:lumOff val="50000"/>
                  </a:srgbClr>
                </a:solidFill>
              </a:rPr>
              <a:pPr/>
              <a:t>4/30/2018</a:t>
            </a:fld>
            <a:endParaRPr lang="en-US" dirty="0">
              <a:solidFill>
                <a:srgbClr val="000000">
                  <a:lumMod val="50000"/>
                  <a:lumOff val="50000"/>
                </a:srgbClr>
              </a:solidFill>
            </a:endParaRPr>
          </a:p>
        </p:txBody>
      </p:sp>
      <p:sp>
        <p:nvSpPr>
          <p:cNvPr id="9" name="Footer Placeholder 8"/>
          <p:cNvSpPr>
            <a:spLocks noGrp="1"/>
          </p:cNvSpPr>
          <p:nvPr>
            <p:ph type="ftr" sz="quarter" idx="11"/>
          </p:nvPr>
        </p:nvSpPr>
        <p:spPr/>
        <p:txBody>
          <a:bodyPr/>
          <a:lstStyle/>
          <a:p>
            <a:endParaRPr lang="en-US" dirty="0">
              <a:solidFill>
                <a:srgbClr val="000000">
                  <a:lumMod val="50000"/>
                  <a:lumOff val="50000"/>
                </a:srgbClr>
              </a:solidFill>
            </a:endParaRPr>
          </a:p>
        </p:txBody>
      </p:sp>
      <p:sp>
        <p:nvSpPr>
          <p:cNvPr id="10" name="Slide Number Placeholder 9"/>
          <p:cNvSpPr>
            <a:spLocks noGrp="1"/>
          </p:cNvSpPr>
          <p:nvPr>
            <p:ph type="sldNum" sz="quarter" idx="12"/>
          </p:nvPr>
        </p:nvSpPr>
        <p:spPr/>
        <p:txBody>
          <a:bodyPr/>
          <a:lstStyle/>
          <a:p>
            <a:fld id="{4FAB73BC-B049-4115-A692-8D63A059BFB8}" type="slidenum">
              <a:rPr lang="en-US" dirty="0">
                <a:solidFill>
                  <a:srgbClr val="40BAD2"/>
                </a:solidFill>
              </a:rPr>
              <a:pPr/>
              <a:t>‹#›</a:t>
            </a:fld>
            <a:endParaRPr lang="en-US" dirty="0">
              <a:solidFill>
                <a:srgbClr val="40BAD2"/>
              </a:solidFill>
            </a:endParaRPr>
          </a:p>
        </p:txBody>
      </p:sp>
    </p:spTree>
    <p:extLst>
      <p:ext uri="{BB962C8B-B14F-4D97-AF65-F5344CB8AC3E}">
        <p14:creationId xmlns:p14="http://schemas.microsoft.com/office/powerpoint/2010/main" val="17403606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4/30/2018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42923910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2024" y="1143000"/>
            <a:ext cx="2125980" cy="2377440"/>
          </a:xfrm>
        </p:spPr>
        <p:txBody>
          <a:bodyPr anchor="b">
            <a:normAutofit/>
          </a:bodyPr>
          <a:lstStyle>
            <a:lvl1pPr>
              <a:defRPr sz="2400" b="0" baseline="0"/>
            </a:lvl1pPr>
          </a:lstStyle>
          <a:p>
            <a:r>
              <a:rPr lang="en-US" smtClean="0"/>
              <a:t>Click to edit Master title style</a:t>
            </a:r>
            <a:endParaRPr lang="en-US" dirty="0"/>
          </a:p>
        </p:txBody>
      </p:sp>
      <p:sp>
        <p:nvSpPr>
          <p:cNvPr id="3" name="Content Placeholder 2"/>
          <p:cNvSpPr>
            <a:spLocks noGrp="1"/>
          </p:cNvSpPr>
          <p:nvPr>
            <p:ph idx="1"/>
          </p:nvPr>
        </p:nvSpPr>
        <p:spPr>
          <a:xfrm>
            <a:off x="2900934" y="868680"/>
            <a:ext cx="5486400" cy="5120640"/>
          </a:xfrm>
        </p:spPr>
        <p:txBody>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92024" y="3494176"/>
            <a:ext cx="2125980" cy="2321990"/>
          </a:xfrm>
        </p:spPr>
        <p:txBody>
          <a:bodyPr anchor="t">
            <a:normAutofit/>
          </a:bodyPr>
          <a:lstStyle>
            <a:lvl1pPr marL="0" indent="0">
              <a:lnSpc>
                <a:spcPct val="100000"/>
              </a:lnSpc>
              <a:buNone/>
              <a:defRPr sz="1050">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solidFill>
                  <a:srgbClr val="000000">
                    <a:lumMod val="50000"/>
                    <a:lumOff val="50000"/>
                  </a:srgbClr>
                </a:solidFill>
              </a:rPr>
              <a:pPr/>
              <a:t>4/30/2018</a:t>
            </a:fld>
            <a:endParaRPr lang="en-US" dirty="0">
              <a:solidFill>
                <a:srgbClr val="000000">
                  <a:lumMod val="50000"/>
                  <a:lumOff val="50000"/>
                </a:srgbClr>
              </a:solidFill>
            </a:endParaRPr>
          </a:p>
        </p:txBody>
      </p:sp>
      <p:sp>
        <p:nvSpPr>
          <p:cNvPr id="9" name="Footer Placeholder 8"/>
          <p:cNvSpPr>
            <a:spLocks noGrp="1"/>
          </p:cNvSpPr>
          <p:nvPr>
            <p:ph type="ftr" sz="quarter" idx="11"/>
          </p:nvPr>
        </p:nvSpPr>
        <p:spPr/>
        <p:txBody>
          <a:bodyPr/>
          <a:lstStyle/>
          <a:p>
            <a:endParaRPr lang="en-US" dirty="0">
              <a:solidFill>
                <a:srgbClr val="000000">
                  <a:lumMod val="50000"/>
                  <a:lumOff val="50000"/>
                </a:srgbClr>
              </a:solidFill>
            </a:endParaRPr>
          </a:p>
        </p:txBody>
      </p:sp>
      <p:sp>
        <p:nvSpPr>
          <p:cNvPr id="10" name="Slide Number Placeholder 9"/>
          <p:cNvSpPr>
            <a:spLocks noGrp="1"/>
          </p:cNvSpPr>
          <p:nvPr>
            <p:ph type="sldNum" sz="quarter" idx="12"/>
          </p:nvPr>
        </p:nvSpPr>
        <p:spPr/>
        <p:txBody>
          <a:bodyPr/>
          <a:lstStyle/>
          <a:p>
            <a:fld id="{4FAB73BC-B049-4115-A692-8D63A059BFB8}" type="slidenum">
              <a:rPr lang="en-US" dirty="0">
                <a:solidFill>
                  <a:srgbClr val="40BAD2"/>
                </a:solidFill>
              </a:rPr>
              <a:pPr/>
              <a:t>‹#›</a:t>
            </a:fld>
            <a:endParaRPr lang="en-US" dirty="0">
              <a:solidFill>
                <a:srgbClr val="40BAD2"/>
              </a:solidFill>
            </a:endParaRPr>
          </a:p>
        </p:txBody>
      </p:sp>
    </p:spTree>
    <p:extLst>
      <p:ext uri="{BB962C8B-B14F-4D97-AF65-F5344CB8AC3E}">
        <p14:creationId xmlns:p14="http://schemas.microsoft.com/office/powerpoint/2010/main" val="35148405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2024" y="1143000"/>
            <a:ext cx="2125980" cy="2377440"/>
          </a:xfrm>
        </p:spPr>
        <p:txBody>
          <a:bodyPr anchor="b">
            <a:normAutofit/>
          </a:bodyPr>
          <a:lstStyle>
            <a:lvl1pPr>
              <a:defRPr sz="2400" b="0" baseline="0"/>
            </a:lvl1pPr>
          </a:lstStyle>
          <a:p>
            <a:r>
              <a:rPr lang="en-US" smtClean="0"/>
              <a:t>Click to edit Master title style</a:t>
            </a:r>
            <a:endParaRPr lang="en-US" dirty="0"/>
          </a:p>
        </p:txBody>
      </p:sp>
      <p:sp>
        <p:nvSpPr>
          <p:cNvPr id="3" name="Content Placeholder 2"/>
          <p:cNvSpPr>
            <a:spLocks noGrp="1"/>
          </p:cNvSpPr>
          <p:nvPr>
            <p:ph idx="1"/>
          </p:nvPr>
        </p:nvSpPr>
        <p:spPr>
          <a:xfrm>
            <a:off x="2900934" y="868680"/>
            <a:ext cx="5486400" cy="5120640"/>
          </a:xfrm>
        </p:spPr>
        <p:txBody>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92024" y="3494176"/>
            <a:ext cx="2125980" cy="2321990"/>
          </a:xfrm>
        </p:spPr>
        <p:txBody>
          <a:bodyPr anchor="t">
            <a:normAutofit/>
          </a:bodyPr>
          <a:lstStyle>
            <a:lvl1pPr marL="0" indent="0">
              <a:lnSpc>
                <a:spcPct val="100000"/>
              </a:lnSpc>
              <a:buNone/>
              <a:defRPr sz="1050">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solidFill>
                  <a:srgbClr val="000000">
                    <a:lumMod val="50000"/>
                    <a:lumOff val="50000"/>
                  </a:srgbClr>
                </a:solidFill>
              </a:rPr>
              <a:pPr/>
              <a:t>4/30/2018</a:t>
            </a:fld>
            <a:endParaRPr lang="en-US" dirty="0">
              <a:solidFill>
                <a:srgbClr val="000000">
                  <a:lumMod val="50000"/>
                  <a:lumOff val="50000"/>
                </a:srgbClr>
              </a:solidFill>
            </a:endParaRPr>
          </a:p>
        </p:txBody>
      </p:sp>
      <p:sp>
        <p:nvSpPr>
          <p:cNvPr id="9" name="Footer Placeholder 8"/>
          <p:cNvSpPr>
            <a:spLocks noGrp="1"/>
          </p:cNvSpPr>
          <p:nvPr>
            <p:ph type="ftr" sz="quarter" idx="11"/>
          </p:nvPr>
        </p:nvSpPr>
        <p:spPr/>
        <p:txBody>
          <a:bodyPr/>
          <a:lstStyle/>
          <a:p>
            <a:endParaRPr lang="en-US" dirty="0">
              <a:solidFill>
                <a:srgbClr val="000000">
                  <a:lumMod val="50000"/>
                  <a:lumOff val="50000"/>
                </a:srgbClr>
              </a:solidFill>
            </a:endParaRPr>
          </a:p>
        </p:txBody>
      </p:sp>
      <p:sp>
        <p:nvSpPr>
          <p:cNvPr id="10" name="Slide Number Placeholder 9"/>
          <p:cNvSpPr>
            <a:spLocks noGrp="1"/>
          </p:cNvSpPr>
          <p:nvPr>
            <p:ph type="sldNum" sz="quarter" idx="12"/>
          </p:nvPr>
        </p:nvSpPr>
        <p:spPr/>
        <p:txBody>
          <a:bodyPr/>
          <a:lstStyle/>
          <a:p>
            <a:fld id="{4FAB73BC-B049-4115-A692-8D63A059BFB8}" type="slidenum">
              <a:rPr lang="en-US" dirty="0">
                <a:solidFill>
                  <a:srgbClr val="40BAD2"/>
                </a:solidFill>
              </a:rPr>
              <a:pPr/>
              <a:t>‹#›</a:t>
            </a:fld>
            <a:endParaRPr lang="en-US" dirty="0">
              <a:solidFill>
                <a:srgbClr val="40BAD2"/>
              </a:solidFill>
            </a:endParaRPr>
          </a:p>
        </p:txBody>
      </p:sp>
    </p:spTree>
    <p:extLst>
      <p:ext uri="{BB962C8B-B14F-4D97-AF65-F5344CB8AC3E}">
        <p14:creationId xmlns:p14="http://schemas.microsoft.com/office/powerpoint/2010/main" val="14929878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2024" y="1143000"/>
            <a:ext cx="2125980" cy="2377440"/>
          </a:xfrm>
        </p:spPr>
        <p:txBody>
          <a:bodyPr anchor="b">
            <a:normAutofit/>
          </a:bodyPr>
          <a:lstStyle>
            <a:lvl1pPr>
              <a:defRPr sz="2400" b="0" baseline="0"/>
            </a:lvl1pPr>
          </a:lstStyle>
          <a:p>
            <a:r>
              <a:rPr lang="en-US" smtClean="0"/>
              <a:t>Click to edit Master title style</a:t>
            </a:r>
            <a:endParaRPr lang="en-US" dirty="0"/>
          </a:p>
        </p:txBody>
      </p:sp>
      <p:sp>
        <p:nvSpPr>
          <p:cNvPr id="3" name="Content Placeholder 2"/>
          <p:cNvSpPr>
            <a:spLocks noGrp="1"/>
          </p:cNvSpPr>
          <p:nvPr>
            <p:ph idx="1"/>
          </p:nvPr>
        </p:nvSpPr>
        <p:spPr>
          <a:xfrm>
            <a:off x="2900934" y="868680"/>
            <a:ext cx="5486400" cy="5120640"/>
          </a:xfrm>
        </p:spPr>
        <p:txBody>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92024" y="3494176"/>
            <a:ext cx="2125980" cy="2321990"/>
          </a:xfrm>
        </p:spPr>
        <p:txBody>
          <a:bodyPr anchor="t">
            <a:normAutofit/>
          </a:bodyPr>
          <a:lstStyle>
            <a:lvl1pPr marL="0" indent="0">
              <a:lnSpc>
                <a:spcPct val="100000"/>
              </a:lnSpc>
              <a:buNone/>
              <a:defRPr sz="1050">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solidFill>
                  <a:srgbClr val="000000">
                    <a:lumMod val="50000"/>
                    <a:lumOff val="50000"/>
                  </a:srgbClr>
                </a:solidFill>
              </a:rPr>
              <a:pPr/>
              <a:t>4/30/2018</a:t>
            </a:fld>
            <a:endParaRPr lang="en-US" dirty="0">
              <a:solidFill>
                <a:srgbClr val="000000">
                  <a:lumMod val="50000"/>
                  <a:lumOff val="50000"/>
                </a:srgbClr>
              </a:solidFill>
            </a:endParaRPr>
          </a:p>
        </p:txBody>
      </p:sp>
      <p:sp>
        <p:nvSpPr>
          <p:cNvPr id="9" name="Footer Placeholder 8"/>
          <p:cNvSpPr>
            <a:spLocks noGrp="1"/>
          </p:cNvSpPr>
          <p:nvPr>
            <p:ph type="ftr" sz="quarter" idx="11"/>
          </p:nvPr>
        </p:nvSpPr>
        <p:spPr/>
        <p:txBody>
          <a:bodyPr/>
          <a:lstStyle/>
          <a:p>
            <a:endParaRPr lang="en-US" dirty="0">
              <a:solidFill>
                <a:srgbClr val="000000">
                  <a:lumMod val="50000"/>
                  <a:lumOff val="50000"/>
                </a:srgbClr>
              </a:solidFill>
            </a:endParaRPr>
          </a:p>
        </p:txBody>
      </p:sp>
      <p:sp>
        <p:nvSpPr>
          <p:cNvPr id="10" name="Slide Number Placeholder 9"/>
          <p:cNvSpPr>
            <a:spLocks noGrp="1"/>
          </p:cNvSpPr>
          <p:nvPr>
            <p:ph type="sldNum" sz="quarter" idx="12"/>
          </p:nvPr>
        </p:nvSpPr>
        <p:spPr/>
        <p:txBody>
          <a:bodyPr/>
          <a:lstStyle/>
          <a:p>
            <a:fld id="{4FAB73BC-B049-4115-A692-8D63A059BFB8}" type="slidenum">
              <a:rPr lang="en-US" dirty="0">
                <a:solidFill>
                  <a:srgbClr val="40BAD2"/>
                </a:solidFill>
              </a:rPr>
              <a:pPr/>
              <a:t>‹#›</a:t>
            </a:fld>
            <a:endParaRPr lang="en-US" dirty="0">
              <a:solidFill>
                <a:srgbClr val="40BAD2"/>
              </a:solidFill>
            </a:endParaRPr>
          </a:p>
        </p:txBody>
      </p:sp>
    </p:spTree>
    <p:extLst>
      <p:ext uri="{BB962C8B-B14F-4D97-AF65-F5344CB8AC3E}">
        <p14:creationId xmlns:p14="http://schemas.microsoft.com/office/powerpoint/2010/main" val="24321083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2024" y="1143000"/>
            <a:ext cx="2125980" cy="2377440"/>
          </a:xfrm>
        </p:spPr>
        <p:txBody>
          <a:bodyPr anchor="b">
            <a:normAutofit/>
          </a:bodyPr>
          <a:lstStyle>
            <a:lvl1pPr>
              <a:defRPr sz="2400" b="0" baseline="0"/>
            </a:lvl1pPr>
          </a:lstStyle>
          <a:p>
            <a:r>
              <a:rPr lang="en-US" smtClean="0"/>
              <a:t>Click to edit Master title style</a:t>
            </a:r>
            <a:endParaRPr lang="en-US" dirty="0"/>
          </a:p>
        </p:txBody>
      </p:sp>
      <p:sp>
        <p:nvSpPr>
          <p:cNvPr id="3" name="Content Placeholder 2"/>
          <p:cNvSpPr>
            <a:spLocks noGrp="1"/>
          </p:cNvSpPr>
          <p:nvPr>
            <p:ph idx="1"/>
          </p:nvPr>
        </p:nvSpPr>
        <p:spPr>
          <a:xfrm>
            <a:off x="2900934" y="868680"/>
            <a:ext cx="5486400" cy="5120640"/>
          </a:xfrm>
        </p:spPr>
        <p:txBody>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92024" y="3494176"/>
            <a:ext cx="2125980" cy="2321990"/>
          </a:xfrm>
        </p:spPr>
        <p:txBody>
          <a:bodyPr anchor="t">
            <a:normAutofit/>
          </a:bodyPr>
          <a:lstStyle>
            <a:lvl1pPr marL="0" indent="0">
              <a:lnSpc>
                <a:spcPct val="100000"/>
              </a:lnSpc>
              <a:buNone/>
              <a:defRPr sz="1050">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solidFill>
                  <a:srgbClr val="000000">
                    <a:lumMod val="50000"/>
                    <a:lumOff val="50000"/>
                  </a:srgbClr>
                </a:solidFill>
              </a:rPr>
              <a:pPr/>
              <a:t>4/30/2018</a:t>
            </a:fld>
            <a:endParaRPr lang="en-US" dirty="0">
              <a:solidFill>
                <a:srgbClr val="000000">
                  <a:lumMod val="50000"/>
                  <a:lumOff val="50000"/>
                </a:srgbClr>
              </a:solidFill>
            </a:endParaRPr>
          </a:p>
        </p:txBody>
      </p:sp>
      <p:sp>
        <p:nvSpPr>
          <p:cNvPr id="9" name="Footer Placeholder 8"/>
          <p:cNvSpPr>
            <a:spLocks noGrp="1"/>
          </p:cNvSpPr>
          <p:nvPr>
            <p:ph type="ftr" sz="quarter" idx="11"/>
          </p:nvPr>
        </p:nvSpPr>
        <p:spPr/>
        <p:txBody>
          <a:bodyPr/>
          <a:lstStyle/>
          <a:p>
            <a:endParaRPr lang="en-US" dirty="0">
              <a:solidFill>
                <a:srgbClr val="000000">
                  <a:lumMod val="50000"/>
                  <a:lumOff val="50000"/>
                </a:srgbClr>
              </a:solidFill>
            </a:endParaRPr>
          </a:p>
        </p:txBody>
      </p:sp>
      <p:sp>
        <p:nvSpPr>
          <p:cNvPr id="10" name="Slide Number Placeholder 9"/>
          <p:cNvSpPr>
            <a:spLocks noGrp="1"/>
          </p:cNvSpPr>
          <p:nvPr>
            <p:ph type="sldNum" sz="quarter" idx="12"/>
          </p:nvPr>
        </p:nvSpPr>
        <p:spPr/>
        <p:txBody>
          <a:bodyPr/>
          <a:lstStyle/>
          <a:p>
            <a:fld id="{4FAB73BC-B049-4115-A692-8D63A059BFB8}" type="slidenum">
              <a:rPr lang="en-US" dirty="0">
                <a:solidFill>
                  <a:srgbClr val="40BAD2"/>
                </a:solidFill>
              </a:rPr>
              <a:pPr/>
              <a:t>‹#›</a:t>
            </a:fld>
            <a:endParaRPr lang="en-US" dirty="0">
              <a:solidFill>
                <a:srgbClr val="40BAD2"/>
              </a:solidFill>
            </a:endParaRPr>
          </a:p>
        </p:txBody>
      </p:sp>
    </p:spTree>
    <p:extLst>
      <p:ext uri="{BB962C8B-B14F-4D97-AF65-F5344CB8AC3E}">
        <p14:creationId xmlns:p14="http://schemas.microsoft.com/office/powerpoint/2010/main" val="350432464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2024" y="1143000"/>
            <a:ext cx="2125980" cy="2377440"/>
          </a:xfrm>
        </p:spPr>
        <p:txBody>
          <a:bodyPr anchor="b">
            <a:normAutofit/>
          </a:bodyPr>
          <a:lstStyle>
            <a:lvl1pPr>
              <a:defRPr sz="2400" b="0" baseline="0"/>
            </a:lvl1pPr>
          </a:lstStyle>
          <a:p>
            <a:r>
              <a:rPr lang="en-US" smtClean="0"/>
              <a:t>Click to edit Master title style</a:t>
            </a:r>
            <a:endParaRPr lang="en-US" dirty="0"/>
          </a:p>
        </p:txBody>
      </p:sp>
      <p:sp>
        <p:nvSpPr>
          <p:cNvPr id="3" name="Content Placeholder 2"/>
          <p:cNvSpPr>
            <a:spLocks noGrp="1"/>
          </p:cNvSpPr>
          <p:nvPr>
            <p:ph idx="1"/>
          </p:nvPr>
        </p:nvSpPr>
        <p:spPr>
          <a:xfrm>
            <a:off x="2900934" y="868680"/>
            <a:ext cx="5486400" cy="5120640"/>
          </a:xfrm>
        </p:spPr>
        <p:txBody>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92024" y="3494176"/>
            <a:ext cx="2125980" cy="2321990"/>
          </a:xfrm>
        </p:spPr>
        <p:txBody>
          <a:bodyPr anchor="t">
            <a:normAutofit/>
          </a:bodyPr>
          <a:lstStyle>
            <a:lvl1pPr marL="0" indent="0">
              <a:lnSpc>
                <a:spcPct val="100000"/>
              </a:lnSpc>
              <a:buNone/>
              <a:defRPr sz="1050">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solidFill>
                  <a:srgbClr val="000000">
                    <a:lumMod val="50000"/>
                    <a:lumOff val="50000"/>
                  </a:srgbClr>
                </a:solidFill>
              </a:rPr>
              <a:pPr/>
              <a:t>4/30/2018</a:t>
            </a:fld>
            <a:endParaRPr lang="en-US" dirty="0">
              <a:solidFill>
                <a:srgbClr val="000000">
                  <a:lumMod val="50000"/>
                  <a:lumOff val="50000"/>
                </a:srgbClr>
              </a:solidFill>
            </a:endParaRPr>
          </a:p>
        </p:txBody>
      </p:sp>
      <p:sp>
        <p:nvSpPr>
          <p:cNvPr id="9" name="Footer Placeholder 8"/>
          <p:cNvSpPr>
            <a:spLocks noGrp="1"/>
          </p:cNvSpPr>
          <p:nvPr>
            <p:ph type="ftr" sz="quarter" idx="11"/>
          </p:nvPr>
        </p:nvSpPr>
        <p:spPr/>
        <p:txBody>
          <a:bodyPr/>
          <a:lstStyle/>
          <a:p>
            <a:endParaRPr lang="en-US" dirty="0">
              <a:solidFill>
                <a:srgbClr val="000000">
                  <a:lumMod val="50000"/>
                  <a:lumOff val="50000"/>
                </a:srgbClr>
              </a:solidFill>
            </a:endParaRPr>
          </a:p>
        </p:txBody>
      </p:sp>
      <p:sp>
        <p:nvSpPr>
          <p:cNvPr id="10" name="Slide Number Placeholder 9"/>
          <p:cNvSpPr>
            <a:spLocks noGrp="1"/>
          </p:cNvSpPr>
          <p:nvPr>
            <p:ph type="sldNum" sz="quarter" idx="12"/>
          </p:nvPr>
        </p:nvSpPr>
        <p:spPr/>
        <p:txBody>
          <a:bodyPr/>
          <a:lstStyle/>
          <a:p>
            <a:fld id="{4FAB73BC-B049-4115-A692-8D63A059BFB8}" type="slidenum">
              <a:rPr lang="en-US" dirty="0">
                <a:solidFill>
                  <a:srgbClr val="40BAD2"/>
                </a:solidFill>
              </a:rPr>
              <a:pPr/>
              <a:t>‹#›</a:t>
            </a:fld>
            <a:endParaRPr lang="en-US" dirty="0">
              <a:solidFill>
                <a:srgbClr val="40BAD2"/>
              </a:solidFill>
            </a:endParaRPr>
          </a:p>
        </p:txBody>
      </p:sp>
    </p:spTree>
    <p:extLst>
      <p:ext uri="{BB962C8B-B14F-4D97-AF65-F5344CB8AC3E}">
        <p14:creationId xmlns:p14="http://schemas.microsoft.com/office/powerpoint/2010/main" val="18400021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AF285B6-0A55-4F71-AAEB-5AECC7CB5970}" type="datetimeFigureOut">
              <a:rPr lang="en-US" smtClean="0">
                <a:solidFill>
                  <a:prstClr val="black">
                    <a:tint val="75000"/>
                  </a:prstClr>
                </a:solidFill>
              </a:rPr>
              <a:pPr/>
              <a:t>4/30/2018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5A782C5-3A69-4CE2-8AD3-2E7569EB48FA}" type="slidenum">
              <a:rPr lang="en-US" smtClean="0">
                <a:solidFill>
                  <a:prstClr val="black">
                    <a:tint val="75000"/>
                  </a:prstClr>
                </a:solidFill>
              </a:rPr>
              <a:pPr/>
              <a:t>‹#›</a:t>
            </a:fld>
            <a:endParaRPr lang="en-US" dirty="0">
              <a:solidFill>
                <a:prstClr val="black">
                  <a:tint val="75000"/>
                </a:prstClr>
              </a:solidFill>
            </a:endParaRPr>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62336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2024" y="1143000"/>
            <a:ext cx="2125980" cy="2377440"/>
          </a:xfrm>
        </p:spPr>
        <p:txBody>
          <a:bodyPr anchor="b">
            <a:normAutofit/>
          </a:bodyPr>
          <a:lstStyle>
            <a:lvl1pPr>
              <a:defRPr sz="2400" b="0" baseline="0"/>
            </a:lvl1pPr>
          </a:lstStyle>
          <a:p>
            <a:r>
              <a:rPr lang="en-US" smtClean="0"/>
              <a:t>Click to edit Master title style</a:t>
            </a:r>
            <a:endParaRPr lang="en-US" dirty="0"/>
          </a:p>
        </p:txBody>
      </p:sp>
      <p:sp>
        <p:nvSpPr>
          <p:cNvPr id="3" name="Content Placeholder 2"/>
          <p:cNvSpPr>
            <a:spLocks noGrp="1"/>
          </p:cNvSpPr>
          <p:nvPr>
            <p:ph idx="1"/>
          </p:nvPr>
        </p:nvSpPr>
        <p:spPr>
          <a:xfrm>
            <a:off x="2900934" y="868680"/>
            <a:ext cx="5486400" cy="5120640"/>
          </a:xfrm>
        </p:spPr>
        <p:txBody>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92024" y="3494176"/>
            <a:ext cx="2125980" cy="2321990"/>
          </a:xfrm>
        </p:spPr>
        <p:txBody>
          <a:bodyPr anchor="t">
            <a:normAutofit/>
          </a:bodyPr>
          <a:lstStyle>
            <a:lvl1pPr marL="0" indent="0">
              <a:lnSpc>
                <a:spcPct val="100000"/>
              </a:lnSpc>
              <a:buNone/>
              <a:defRPr sz="1050">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solidFill>
                  <a:srgbClr val="000000">
                    <a:lumMod val="50000"/>
                    <a:lumOff val="50000"/>
                  </a:srgbClr>
                </a:solidFill>
              </a:rPr>
              <a:pPr/>
              <a:t>4/30/2018</a:t>
            </a:fld>
            <a:endParaRPr lang="en-US" dirty="0">
              <a:solidFill>
                <a:srgbClr val="000000">
                  <a:lumMod val="50000"/>
                  <a:lumOff val="50000"/>
                </a:srgbClr>
              </a:solidFill>
            </a:endParaRPr>
          </a:p>
        </p:txBody>
      </p:sp>
      <p:sp>
        <p:nvSpPr>
          <p:cNvPr id="9" name="Footer Placeholder 8"/>
          <p:cNvSpPr>
            <a:spLocks noGrp="1"/>
          </p:cNvSpPr>
          <p:nvPr>
            <p:ph type="ftr" sz="quarter" idx="11"/>
          </p:nvPr>
        </p:nvSpPr>
        <p:spPr/>
        <p:txBody>
          <a:bodyPr/>
          <a:lstStyle/>
          <a:p>
            <a:endParaRPr lang="en-US" dirty="0">
              <a:solidFill>
                <a:srgbClr val="000000">
                  <a:lumMod val="50000"/>
                  <a:lumOff val="50000"/>
                </a:srgbClr>
              </a:solidFill>
            </a:endParaRPr>
          </a:p>
        </p:txBody>
      </p:sp>
      <p:sp>
        <p:nvSpPr>
          <p:cNvPr id="10" name="Slide Number Placeholder 9"/>
          <p:cNvSpPr>
            <a:spLocks noGrp="1"/>
          </p:cNvSpPr>
          <p:nvPr>
            <p:ph type="sldNum" sz="quarter" idx="12"/>
          </p:nvPr>
        </p:nvSpPr>
        <p:spPr/>
        <p:txBody>
          <a:bodyPr/>
          <a:lstStyle/>
          <a:p>
            <a:fld id="{4FAB73BC-B049-4115-A692-8D63A059BFB8}" type="slidenum">
              <a:rPr lang="en-US" dirty="0">
                <a:solidFill>
                  <a:srgbClr val="40BAD2"/>
                </a:solidFill>
              </a:rPr>
              <a:pPr/>
              <a:t>‹#›</a:t>
            </a:fld>
            <a:endParaRPr lang="en-US" dirty="0">
              <a:solidFill>
                <a:srgbClr val="40BAD2"/>
              </a:solidFill>
            </a:endParaRPr>
          </a:p>
        </p:txBody>
      </p:sp>
    </p:spTree>
    <p:extLst>
      <p:ext uri="{BB962C8B-B14F-4D97-AF65-F5344CB8AC3E}">
        <p14:creationId xmlns:p14="http://schemas.microsoft.com/office/powerpoint/2010/main" val="12179468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2024" y="1143000"/>
            <a:ext cx="2125980" cy="2377440"/>
          </a:xfrm>
        </p:spPr>
        <p:txBody>
          <a:bodyPr anchor="b">
            <a:normAutofit/>
          </a:bodyPr>
          <a:lstStyle>
            <a:lvl1pPr>
              <a:defRPr sz="2400" b="0" baseline="0"/>
            </a:lvl1pPr>
          </a:lstStyle>
          <a:p>
            <a:r>
              <a:rPr lang="en-US" smtClean="0"/>
              <a:t>Click to edit Master title style</a:t>
            </a:r>
            <a:endParaRPr lang="en-US" dirty="0"/>
          </a:p>
        </p:txBody>
      </p:sp>
      <p:sp>
        <p:nvSpPr>
          <p:cNvPr id="3" name="Content Placeholder 2"/>
          <p:cNvSpPr>
            <a:spLocks noGrp="1"/>
          </p:cNvSpPr>
          <p:nvPr>
            <p:ph idx="1"/>
          </p:nvPr>
        </p:nvSpPr>
        <p:spPr>
          <a:xfrm>
            <a:off x="2900934" y="868680"/>
            <a:ext cx="5486400" cy="5120640"/>
          </a:xfrm>
        </p:spPr>
        <p:txBody>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92024" y="3494176"/>
            <a:ext cx="2125980" cy="2321990"/>
          </a:xfrm>
        </p:spPr>
        <p:txBody>
          <a:bodyPr anchor="t">
            <a:normAutofit/>
          </a:bodyPr>
          <a:lstStyle>
            <a:lvl1pPr marL="0" indent="0">
              <a:lnSpc>
                <a:spcPct val="100000"/>
              </a:lnSpc>
              <a:buNone/>
              <a:defRPr sz="1050">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solidFill>
                  <a:srgbClr val="000000">
                    <a:lumMod val="50000"/>
                    <a:lumOff val="50000"/>
                  </a:srgbClr>
                </a:solidFill>
              </a:rPr>
              <a:pPr/>
              <a:t>4/30/2018</a:t>
            </a:fld>
            <a:endParaRPr lang="en-US" dirty="0">
              <a:solidFill>
                <a:srgbClr val="000000">
                  <a:lumMod val="50000"/>
                  <a:lumOff val="50000"/>
                </a:srgbClr>
              </a:solidFill>
            </a:endParaRPr>
          </a:p>
        </p:txBody>
      </p:sp>
      <p:sp>
        <p:nvSpPr>
          <p:cNvPr id="9" name="Footer Placeholder 8"/>
          <p:cNvSpPr>
            <a:spLocks noGrp="1"/>
          </p:cNvSpPr>
          <p:nvPr>
            <p:ph type="ftr" sz="quarter" idx="11"/>
          </p:nvPr>
        </p:nvSpPr>
        <p:spPr/>
        <p:txBody>
          <a:bodyPr/>
          <a:lstStyle/>
          <a:p>
            <a:endParaRPr lang="en-US" dirty="0">
              <a:solidFill>
                <a:srgbClr val="000000">
                  <a:lumMod val="50000"/>
                  <a:lumOff val="50000"/>
                </a:srgbClr>
              </a:solidFill>
            </a:endParaRPr>
          </a:p>
        </p:txBody>
      </p:sp>
      <p:sp>
        <p:nvSpPr>
          <p:cNvPr id="10" name="Slide Number Placeholder 9"/>
          <p:cNvSpPr>
            <a:spLocks noGrp="1"/>
          </p:cNvSpPr>
          <p:nvPr>
            <p:ph type="sldNum" sz="quarter" idx="12"/>
          </p:nvPr>
        </p:nvSpPr>
        <p:spPr/>
        <p:txBody>
          <a:bodyPr/>
          <a:lstStyle/>
          <a:p>
            <a:fld id="{4FAB73BC-B049-4115-A692-8D63A059BFB8}" type="slidenum">
              <a:rPr lang="en-US" dirty="0">
                <a:solidFill>
                  <a:srgbClr val="40BAD2"/>
                </a:solidFill>
              </a:rPr>
              <a:pPr/>
              <a:t>‹#›</a:t>
            </a:fld>
            <a:endParaRPr lang="en-US" dirty="0">
              <a:solidFill>
                <a:srgbClr val="40BAD2"/>
              </a:solidFill>
            </a:endParaRPr>
          </a:p>
        </p:txBody>
      </p:sp>
    </p:spTree>
    <p:extLst>
      <p:ext uri="{BB962C8B-B14F-4D97-AF65-F5344CB8AC3E}">
        <p14:creationId xmlns:p14="http://schemas.microsoft.com/office/powerpoint/2010/main" val="319819551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2024" y="1143000"/>
            <a:ext cx="2125980" cy="2377440"/>
          </a:xfrm>
        </p:spPr>
        <p:txBody>
          <a:bodyPr anchor="b">
            <a:normAutofit/>
          </a:bodyPr>
          <a:lstStyle>
            <a:lvl1pPr>
              <a:defRPr sz="2400" b="0" baseline="0"/>
            </a:lvl1pPr>
          </a:lstStyle>
          <a:p>
            <a:r>
              <a:rPr lang="en-US" smtClean="0"/>
              <a:t>Click to edit Master title style</a:t>
            </a:r>
            <a:endParaRPr lang="en-US" dirty="0"/>
          </a:p>
        </p:txBody>
      </p:sp>
      <p:sp>
        <p:nvSpPr>
          <p:cNvPr id="3" name="Content Placeholder 2"/>
          <p:cNvSpPr>
            <a:spLocks noGrp="1"/>
          </p:cNvSpPr>
          <p:nvPr>
            <p:ph idx="1"/>
          </p:nvPr>
        </p:nvSpPr>
        <p:spPr>
          <a:xfrm>
            <a:off x="2900934" y="868680"/>
            <a:ext cx="5486400" cy="5120640"/>
          </a:xfrm>
        </p:spPr>
        <p:txBody>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92024" y="3494176"/>
            <a:ext cx="2125980" cy="2321990"/>
          </a:xfrm>
        </p:spPr>
        <p:txBody>
          <a:bodyPr anchor="t">
            <a:normAutofit/>
          </a:bodyPr>
          <a:lstStyle>
            <a:lvl1pPr marL="0" indent="0">
              <a:lnSpc>
                <a:spcPct val="100000"/>
              </a:lnSpc>
              <a:buNone/>
              <a:defRPr sz="1050">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solidFill>
                  <a:srgbClr val="000000">
                    <a:lumMod val="50000"/>
                    <a:lumOff val="50000"/>
                  </a:srgbClr>
                </a:solidFill>
              </a:rPr>
              <a:pPr/>
              <a:t>4/30/2018</a:t>
            </a:fld>
            <a:endParaRPr lang="en-US" dirty="0">
              <a:solidFill>
                <a:srgbClr val="000000">
                  <a:lumMod val="50000"/>
                  <a:lumOff val="50000"/>
                </a:srgbClr>
              </a:solidFill>
            </a:endParaRPr>
          </a:p>
        </p:txBody>
      </p:sp>
      <p:sp>
        <p:nvSpPr>
          <p:cNvPr id="9" name="Footer Placeholder 8"/>
          <p:cNvSpPr>
            <a:spLocks noGrp="1"/>
          </p:cNvSpPr>
          <p:nvPr>
            <p:ph type="ftr" sz="quarter" idx="11"/>
          </p:nvPr>
        </p:nvSpPr>
        <p:spPr/>
        <p:txBody>
          <a:bodyPr/>
          <a:lstStyle/>
          <a:p>
            <a:endParaRPr lang="en-US" dirty="0">
              <a:solidFill>
                <a:srgbClr val="000000">
                  <a:lumMod val="50000"/>
                  <a:lumOff val="50000"/>
                </a:srgbClr>
              </a:solidFill>
            </a:endParaRPr>
          </a:p>
        </p:txBody>
      </p:sp>
      <p:sp>
        <p:nvSpPr>
          <p:cNvPr id="10" name="Slide Number Placeholder 9"/>
          <p:cNvSpPr>
            <a:spLocks noGrp="1"/>
          </p:cNvSpPr>
          <p:nvPr>
            <p:ph type="sldNum" sz="quarter" idx="12"/>
          </p:nvPr>
        </p:nvSpPr>
        <p:spPr/>
        <p:txBody>
          <a:bodyPr/>
          <a:lstStyle/>
          <a:p>
            <a:fld id="{4FAB73BC-B049-4115-A692-8D63A059BFB8}" type="slidenum">
              <a:rPr lang="en-US" dirty="0">
                <a:solidFill>
                  <a:srgbClr val="40BAD2"/>
                </a:solidFill>
              </a:rPr>
              <a:pPr/>
              <a:t>‹#›</a:t>
            </a:fld>
            <a:endParaRPr lang="en-US" dirty="0">
              <a:solidFill>
                <a:srgbClr val="40BAD2"/>
              </a:solidFill>
            </a:endParaRPr>
          </a:p>
        </p:txBody>
      </p:sp>
    </p:spTree>
    <p:extLst>
      <p:ext uri="{BB962C8B-B14F-4D97-AF65-F5344CB8AC3E}">
        <p14:creationId xmlns:p14="http://schemas.microsoft.com/office/powerpoint/2010/main" val="92623091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2024" y="1143000"/>
            <a:ext cx="2125980" cy="2377440"/>
          </a:xfrm>
        </p:spPr>
        <p:txBody>
          <a:bodyPr anchor="b">
            <a:normAutofit/>
          </a:bodyPr>
          <a:lstStyle>
            <a:lvl1pPr>
              <a:defRPr sz="2400" b="0" baseline="0"/>
            </a:lvl1pPr>
          </a:lstStyle>
          <a:p>
            <a:r>
              <a:rPr lang="en-US" smtClean="0"/>
              <a:t>Click to edit Master title style</a:t>
            </a:r>
            <a:endParaRPr lang="en-US" dirty="0"/>
          </a:p>
        </p:txBody>
      </p:sp>
      <p:sp>
        <p:nvSpPr>
          <p:cNvPr id="3" name="Content Placeholder 2"/>
          <p:cNvSpPr>
            <a:spLocks noGrp="1"/>
          </p:cNvSpPr>
          <p:nvPr>
            <p:ph idx="1"/>
          </p:nvPr>
        </p:nvSpPr>
        <p:spPr>
          <a:xfrm>
            <a:off x="2900934" y="868680"/>
            <a:ext cx="5486400" cy="5120640"/>
          </a:xfrm>
        </p:spPr>
        <p:txBody>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92024" y="3494176"/>
            <a:ext cx="2125980" cy="2321990"/>
          </a:xfrm>
        </p:spPr>
        <p:txBody>
          <a:bodyPr anchor="t">
            <a:normAutofit/>
          </a:bodyPr>
          <a:lstStyle>
            <a:lvl1pPr marL="0" indent="0">
              <a:lnSpc>
                <a:spcPct val="100000"/>
              </a:lnSpc>
              <a:buNone/>
              <a:defRPr sz="1050">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solidFill>
                  <a:srgbClr val="000000">
                    <a:lumMod val="50000"/>
                    <a:lumOff val="50000"/>
                  </a:srgbClr>
                </a:solidFill>
              </a:rPr>
              <a:pPr/>
              <a:t>4/30/2018</a:t>
            </a:fld>
            <a:endParaRPr lang="en-US" dirty="0">
              <a:solidFill>
                <a:srgbClr val="000000">
                  <a:lumMod val="50000"/>
                  <a:lumOff val="50000"/>
                </a:srgbClr>
              </a:solidFill>
            </a:endParaRPr>
          </a:p>
        </p:txBody>
      </p:sp>
      <p:sp>
        <p:nvSpPr>
          <p:cNvPr id="9" name="Footer Placeholder 8"/>
          <p:cNvSpPr>
            <a:spLocks noGrp="1"/>
          </p:cNvSpPr>
          <p:nvPr>
            <p:ph type="ftr" sz="quarter" idx="11"/>
          </p:nvPr>
        </p:nvSpPr>
        <p:spPr/>
        <p:txBody>
          <a:bodyPr/>
          <a:lstStyle/>
          <a:p>
            <a:endParaRPr lang="en-US" dirty="0">
              <a:solidFill>
                <a:srgbClr val="000000">
                  <a:lumMod val="50000"/>
                  <a:lumOff val="50000"/>
                </a:srgbClr>
              </a:solidFill>
            </a:endParaRPr>
          </a:p>
        </p:txBody>
      </p:sp>
      <p:sp>
        <p:nvSpPr>
          <p:cNvPr id="10" name="Slide Number Placeholder 9"/>
          <p:cNvSpPr>
            <a:spLocks noGrp="1"/>
          </p:cNvSpPr>
          <p:nvPr>
            <p:ph type="sldNum" sz="quarter" idx="12"/>
          </p:nvPr>
        </p:nvSpPr>
        <p:spPr/>
        <p:txBody>
          <a:bodyPr/>
          <a:lstStyle/>
          <a:p>
            <a:fld id="{4FAB73BC-B049-4115-A692-8D63A059BFB8}" type="slidenum">
              <a:rPr lang="en-US" dirty="0">
                <a:solidFill>
                  <a:srgbClr val="40BAD2"/>
                </a:solidFill>
              </a:rPr>
              <a:pPr/>
              <a:t>‹#›</a:t>
            </a:fld>
            <a:endParaRPr lang="en-US" dirty="0">
              <a:solidFill>
                <a:srgbClr val="40BAD2"/>
              </a:solidFill>
            </a:endParaRPr>
          </a:p>
        </p:txBody>
      </p:sp>
    </p:spTree>
    <p:extLst>
      <p:ext uri="{BB962C8B-B14F-4D97-AF65-F5344CB8AC3E}">
        <p14:creationId xmlns:p14="http://schemas.microsoft.com/office/powerpoint/2010/main" val="22206309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4/30/2018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216601462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7" name="Rectangle 6"/>
          <p:cNvSpPr/>
          <p:nvPr/>
        </p:nvSpPr>
        <p:spPr>
          <a:xfrm>
            <a:off x="1" y="762000"/>
            <a:ext cx="685621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952697" y="762000"/>
            <a:ext cx="2193989"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02386" y="1298448"/>
            <a:ext cx="5486400" cy="3255264"/>
          </a:xfrm>
        </p:spPr>
        <p:txBody>
          <a:bodyPr anchor="b">
            <a:normAutofit/>
          </a:bodyPr>
          <a:lstStyle>
            <a:lvl1pPr algn="l">
              <a:defRPr sz="4425" spc="-75"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25011" y="4670246"/>
            <a:ext cx="5486400" cy="914400"/>
          </a:xfrm>
        </p:spPr>
        <p:txBody>
          <a:bodyPr anchor="t">
            <a:normAutofit/>
          </a:bodyPr>
          <a:lstStyle>
            <a:lvl1pPr marL="0" indent="0" algn="l">
              <a:buNone/>
              <a:defRPr sz="1650" cap="none" spc="0" baseline="0">
                <a:solidFill>
                  <a:schemeClr val="accent1">
                    <a:lumMod val="20000"/>
                    <a:lumOff val="80000"/>
                  </a:schemeClr>
                </a:solidFill>
              </a:defRPr>
            </a:lvl1pPr>
            <a:lvl2pPr marL="342900" indent="0" algn="ctr">
              <a:buNone/>
              <a:defRPr sz="1650"/>
            </a:lvl2pPr>
            <a:lvl3pPr marL="685800" indent="0" algn="ctr">
              <a:buNone/>
              <a:defRPr sz="165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solidFill>
                  <a:srgbClr val="000000">
                    <a:lumMod val="50000"/>
                    <a:lumOff val="50000"/>
                  </a:srgbClr>
                </a:solidFill>
              </a:rPr>
              <a:pPr/>
              <a:t>4/30/2018</a:t>
            </a:fld>
            <a:endParaRPr lang="en-US" dirty="0">
              <a:solidFill>
                <a:srgbClr val="000000">
                  <a:lumMod val="50000"/>
                  <a:lumOff val="50000"/>
                </a:srgbClr>
              </a:solidFill>
            </a:endParaRPr>
          </a:p>
        </p:txBody>
      </p:sp>
      <p:sp>
        <p:nvSpPr>
          <p:cNvPr id="5" name="Footer Placeholder 4"/>
          <p:cNvSpPr>
            <a:spLocks noGrp="1"/>
          </p:cNvSpPr>
          <p:nvPr>
            <p:ph type="ftr" sz="quarter" idx="11"/>
          </p:nvPr>
        </p:nvSpPr>
        <p:spPr/>
        <p:txBody>
          <a:bodyPr/>
          <a:lstStyle/>
          <a:p>
            <a:endParaRPr lang="en-US" dirty="0">
              <a:solidFill>
                <a:srgbClr val="000000">
                  <a:lumMod val="50000"/>
                  <a:lumOff val="50000"/>
                </a:srgb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dirty="0">
                <a:solidFill>
                  <a:srgbClr val="40BAD2"/>
                </a:solidFill>
              </a:rPr>
              <a:pPr/>
              <a:t>‹#›</a:t>
            </a:fld>
            <a:endParaRPr lang="en-US" dirty="0">
              <a:solidFill>
                <a:srgbClr val="40BAD2"/>
              </a:solidFill>
            </a:endParaRPr>
          </a:p>
        </p:txBody>
      </p:sp>
    </p:spTree>
    <p:extLst>
      <p:ext uri="{BB962C8B-B14F-4D97-AF65-F5344CB8AC3E}">
        <p14:creationId xmlns:p14="http://schemas.microsoft.com/office/powerpoint/2010/main" val="5611211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AF285B6-0A55-4F71-AAEB-5AECC7CB5970}" type="datetimeFigureOut">
              <a:rPr lang="en-US" smtClean="0">
                <a:solidFill>
                  <a:prstClr val="black">
                    <a:tint val="75000"/>
                  </a:prstClr>
                </a:solidFill>
              </a:rPr>
              <a:pPr/>
              <a:t>4/30/2018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5A782C5-3A69-4CE2-8AD3-2E7569EB48F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76632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76868" y="3243263"/>
            <a:ext cx="3337560" cy="270662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1832" y="3243263"/>
            <a:ext cx="3337560" cy="270662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AF285B6-0A55-4F71-AAEB-5AECC7CB5970}" type="datetimeFigureOut">
              <a:rPr lang="en-US" smtClean="0">
                <a:solidFill>
                  <a:prstClr val="black">
                    <a:tint val="75000"/>
                  </a:prstClr>
                </a:solidFill>
              </a:rPr>
              <a:pPr/>
              <a:t>4/30/2018</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95A782C5-3A69-4CE2-8AD3-2E7569EB48FA}" type="slidenum">
              <a:rPr lang="en-US" smtClean="0">
                <a:solidFill>
                  <a:prstClr val="black">
                    <a:tint val="75000"/>
                  </a:prstClr>
                </a:solidFill>
              </a:rPr>
              <a:pPr/>
              <a:t>‹#›</a:t>
            </a:fld>
            <a:endParaRPr lang="en-US" dirty="0">
              <a:solidFill>
                <a:prstClr val="black">
                  <a:tint val="75000"/>
                </a:prstClr>
              </a:solidFill>
            </a:endParaRPr>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91026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AF285B6-0A55-4F71-AAEB-5AECC7CB5970}" type="datetimeFigureOut">
              <a:rPr lang="en-US" smtClean="0">
                <a:solidFill>
                  <a:prstClr val="black">
                    <a:tint val="75000"/>
                  </a:prstClr>
                </a:solidFill>
              </a:rPr>
              <a:pPr/>
              <a:t>4/30/2018</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95A782C5-3A69-4CE2-8AD3-2E7569EB48FA}" type="slidenum">
              <a:rPr lang="en-US" smtClean="0">
                <a:solidFill>
                  <a:prstClr val="black">
                    <a:tint val="75000"/>
                  </a:prstClr>
                </a:solidFill>
              </a:rPr>
              <a:pPr/>
              <a:t>‹#›</a:t>
            </a:fld>
            <a:endParaRPr lang="en-US" dirty="0">
              <a:solidFill>
                <a:prstClr val="black">
                  <a:tint val="75000"/>
                </a:prstClr>
              </a:solidFill>
            </a:endParaRPr>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54023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F285B6-0A55-4F71-AAEB-5AECC7CB5970}" type="datetimeFigureOut">
              <a:rPr lang="en-US" smtClean="0">
                <a:solidFill>
                  <a:prstClr val="black">
                    <a:tint val="75000"/>
                  </a:prstClr>
                </a:solidFill>
              </a:rPr>
              <a:pPr/>
              <a:t>4/30/2018</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95A782C5-3A69-4CE2-8AD3-2E7569EB48F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05746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AF285B6-0A55-4F71-AAEB-5AECC7CB5970}" type="datetimeFigureOut">
              <a:rPr lang="en-US" smtClean="0">
                <a:solidFill>
                  <a:prstClr val="black">
                    <a:tint val="75000"/>
                  </a:prstClr>
                </a:solidFill>
              </a:rPr>
              <a:pPr/>
              <a:t>4/30/2018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5A782C5-3A69-4CE2-8AD3-2E7569EB48FA}" type="slidenum">
              <a:rPr lang="en-US" smtClean="0">
                <a:solidFill>
                  <a:prstClr val="black">
                    <a:tint val="75000"/>
                  </a:prstClr>
                </a:solidFill>
              </a:rPr>
              <a:pPr/>
              <a:t>‹#›</a:t>
            </a:fld>
            <a:endParaRPr lang="en-US" dirty="0">
              <a:solidFill>
                <a:prstClr val="black">
                  <a:tint val="75000"/>
                </a:prstClr>
              </a:solidFill>
            </a:endParaRPr>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19043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AF285B6-0A55-4F71-AAEB-5AECC7CB5970}" type="datetimeFigureOut">
              <a:rPr lang="en-US" smtClean="0">
                <a:solidFill>
                  <a:prstClr val="black">
                    <a:tint val="75000"/>
                  </a:prstClr>
                </a:solidFill>
              </a:rPr>
              <a:pPr/>
              <a:t>4/30/2018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5A782C5-3A69-4CE2-8AD3-2E7569EB48F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57860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27.xm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28.xml"/></Relationships>
</file>

<file path=ppt/slideMasters/_rels/slideMaster12.xml.rels><?xml version="1.0" encoding="UTF-8" standalone="yes"?>
<Relationships xmlns="http://schemas.openxmlformats.org/package/2006/relationships"><Relationship Id="rId2" Type="http://schemas.openxmlformats.org/officeDocument/2006/relationships/theme" Target="../theme/theme12.xml"/><Relationship Id="rId1" Type="http://schemas.openxmlformats.org/officeDocument/2006/relationships/slideLayout" Target="../slideLayouts/slideLayout29.xml"/></Relationships>
</file>

<file path=ppt/slideMasters/_rels/slideMaster13.xml.rels><?xml version="1.0" encoding="UTF-8" standalone="yes"?>
<Relationships xmlns="http://schemas.openxmlformats.org/package/2006/relationships"><Relationship Id="rId2" Type="http://schemas.openxmlformats.org/officeDocument/2006/relationships/theme" Target="../theme/theme13.xml"/><Relationship Id="rId1" Type="http://schemas.openxmlformats.org/officeDocument/2006/relationships/slideLayout" Target="../slideLayouts/slideLayout30.xml"/></Relationships>
</file>

<file path=ppt/slideMasters/_rels/slideMaster14.xml.rels><?xml version="1.0" encoding="UTF-8" standalone="yes"?>
<Relationships xmlns="http://schemas.openxmlformats.org/package/2006/relationships"><Relationship Id="rId2" Type="http://schemas.openxmlformats.org/officeDocument/2006/relationships/theme" Target="../theme/theme14.xml"/><Relationship Id="rId1" Type="http://schemas.openxmlformats.org/officeDocument/2006/relationships/slideLayout" Target="../slideLayouts/slideLayout31.xml"/></Relationships>
</file>

<file path=ppt/slideMasters/_rels/slideMaster15.xml.rels><?xml version="1.0" encoding="UTF-8" standalone="yes"?>
<Relationships xmlns="http://schemas.openxmlformats.org/package/2006/relationships"><Relationship Id="rId2" Type="http://schemas.openxmlformats.org/officeDocument/2006/relationships/theme" Target="../theme/theme15.xml"/><Relationship Id="rId1" Type="http://schemas.openxmlformats.org/officeDocument/2006/relationships/slideLayout" Target="../slideLayouts/slideLayout32.xml"/></Relationships>
</file>

<file path=ppt/slideMasters/_rels/slideMaster16.xml.rels><?xml version="1.0" encoding="UTF-8" standalone="yes"?>
<Relationships xmlns="http://schemas.openxmlformats.org/package/2006/relationships"><Relationship Id="rId2" Type="http://schemas.openxmlformats.org/officeDocument/2006/relationships/theme" Target="../theme/theme16.xml"/><Relationship Id="rId1" Type="http://schemas.openxmlformats.org/officeDocument/2006/relationships/slideLayout" Target="../slideLayouts/slideLayout33.xml"/></Relationships>
</file>

<file path=ppt/slideMasters/_rels/slideMaster17.xml.rels><?xml version="1.0" encoding="UTF-8" standalone="yes"?>
<Relationships xmlns="http://schemas.openxmlformats.org/package/2006/relationships"><Relationship Id="rId2" Type="http://schemas.openxmlformats.org/officeDocument/2006/relationships/theme" Target="../theme/theme17.xml"/><Relationship Id="rId1" Type="http://schemas.openxmlformats.org/officeDocument/2006/relationships/slideLayout" Target="../slideLayouts/slideLayout34.xml"/></Relationships>
</file>

<file path=ppt/slideMasters/_rels/slideMaster18.xml.rels><?xml version="1.0" encoding="UTF-8" standalone="yes"?>
<Relationships xmlns="http://schemas.openxmlformats.org/package/2006/relationships"><Relationship Id="rId2" Type="http://schemas.openxmlformats.org/officeDocument/2006/relationships/theme" Target="../theme/theme18.xml"/><Relationship Id="rId1" Type="http://schemas.openxmlformats.org/officeDocument/2006/relationships/slideLayout" Target="../slideLayouts/slideLayout35.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9.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20.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21.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22.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24.xml"/><Relationship Id="rId1" Type="http://schemas.openxmlformats.org/officeDocument/2006/relationships/slideLayout" Target="../slideLayouts/slideLayout23.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25.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52467" cy="6858000"/>
            <a:chOff x="0" y="0"/>
            <a:chExt cx="9152467" cy="6858000"/>
          </a:xfrm>
        </p:grpSpPr>
        <p:pic>
          <p:nvPicPr>
            <p:cNvPr id="8" name="Picture 7" descr="S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AF285B6-0A55-4F71-AAEB-5AECC7CB5970}" type="datetimeFigureOut">
              <a:rPr lang="en-US" smtClean="0">
                <a:solidFill>
                  <a:prstClr val="black">
                    <a:tint val="75000"/>
                  </a:prstClr>
                </a:solidFill>
              </a:rPr>
              <a:pPr/>
              <a:t>4/30/2018</a:t>
            </a:fld>
            <a:endParaRPr lang="en-US" dirty="0">
              <a:solidFill>
                <a:prstClr val="black">
                  <a:tint val="75000"/>
                </a:prstClr>
              </a:solidFill>
            </a:endParaRPr>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5A782C5-3A69-4CE2-8AD3-2E7569EB48F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21085285"/>
      </p:ext>
    </p:extLst>
  </p:cSld>
  <p:clrMap bg1="lt1" tx1="dk1" bg2="lt2" tx2="dk2" accent1="accent1" accent2="accent2" accent3="accent3" accent4="accent4" accent5="accent5" accent6="accent6" hlink="hlink" folHlink="folHlink"/>
  <p:sldLayoutIdLst>
    <p:sldLayoutId id="2147484059" r:id="rId1"/>
    <p:sldLayoutId id="2147484060" r:id="rId2"/>
    <p:sldLayoutId id="2147484061" r:id="rId3"/>
    <p:sldLayoutId id="2147484062" r:id="rId4"/>
    <p:sldLayoutId id="2147484063" r:id="rId5"/>
    <p:sldLayoutId id="2147484064" r:id="rId6"/>
    <p:sldLayoutId id="2147484065" r:id="rId7"/>
    <p:sldLayoutId id="2147484066" r:id="rId8"/>
    <p:sldLayoutId id="2147484067" r:id="rId9"/>
    <p:sldLayoutId id="2147484068" r:id="rId10"/>
    <p:sldLayoutId id="2147484069" r:id="rId11"/>
    <p:sldLayoutId id="2147484070" r:id="rId12"/>
    <p:sldLayoutId id="2147484071" r:id="rId13"/>
    <p:sldLayoutId id="2147484072" r:id="rId14"/>
    <p:sldLayoutId id="2147484073" r:id="rId15"/>
    <p:sldLayoutId id="2147484074" r:id="rId16"/>
    <p:sldLayoutId id="2147484075"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2582693"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89689" y="1123838"/>
            <a:ext cx="2210612" cy="460118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8" name="Rectangle 37"/>
          <p:cNvSpPr/>
          <p:nvPr/>
        </p:nvSpPr>
        <p:spPr>
          <a:xfrm>
            <a:off x="8861898"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2901951" y="864108"/>
            <a:ext cx="5486400" cy="5120640"/>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96849" y="6356351"/>
            <a:ext cx="2057400" cy="365125"/>
          </a:xfrm>
          <a:prstGeom prst="rect">
            <a:avLst/>
          </a:prstGeom>
        </p:spPr>
        <p:txBody>
          <a:bodyPr vert="horz" lIns="91440" tIns="45720" rIns="91440" bIns="45720" rtlCol="0" anchor="ctr"/>
          <a:lstStyle>
            <a:lvl1pPr algn="l">
              <a:defRPr sz="825">
                <a:solidFill>
                  <a:schemeClr val="tx1">
                    <a:lumMod val="50000"/>
                    <a:lumOff val="50000"/>
                  </a:schemeClr>
                </a:solidFill>
              </a:defRPr>
            </a:lvl1pPr>
          </a:lstStyle>
          <a:p>
            <a:pPr defTabSz="342900"/>
            <a:fld id="{5586B75A-687E-405C-8A0B-8D00578BA2C3}" type="datetimeFigureOut">
              <a:rPr lang="en-US" smtClean="0">
                <a:solidFill>
                  <a:srgbClr val="000000">
                    <a:lumMod val="50000"/>
                    <a:lumOff val="50000"/>
                  </a:srgbClr>
                </a:solidFill>
              </a:rPr>
              <a:pPr defTabSz="342900"/>
              <a:t>4/30/2018</a:t>
            </a:fld>
            <a:endParaRPr lang="en-US" dirty="0">
              <a:solidFill>
                <a:srgbClr val="000000">
                  <a:lumMod val="50000"/>
                  <a:lumOff val="50000"/>
                </a:srgbClr>
              </a:solidFill>
            </a:endParaRPr>
          </a:p>
        </p:txBody>
      </p:sp>
      <p:sp>
        <p:nvSpPr>
          <p:cNvPr id="5" name="Footer Placeholder 4"/>
          <p:cNvSpPr>
            <a:spLocks noGrp="1"/>
          </p:cNvSpPr>
          <p:nvPr>
            <p:ph type="ftr" sz="quarter" idx="3"/>
          </p:nvPr>
        </p:nvSpPr>
        <p:spPr>
          <a:xfrm>
            <a:off x="2901951" y="6356351"/>
            <a:ext cx="4433638" cy="365125"/>
          </a:xfrm>
          <a:prstGeom prst="rect">
            <a:avLst/>
          </a:prstGeom>
        </p:spPr>
        <p:txBody>
          <a:bodyPr vert="horz" lIns="91440" tIns="45720" rIns="91440" bIns="45720" rtlCol="0" anchor="ctr"/>
          <a:lstStyle>
            <a:lvl1pPr algn="l">
              <a:defRPr sz="825">
                <a:solidFill>
                  <a:schemeClr val="tx1">
                    <a:lumMod val="50000"/>
                    <a:lumOff val="50000"/>
                  </a:schemeClr>
                </a:solidFill>
              </a:defRPr>
            </a:lvl1pPr>
          </a:lstStyle>
          <a:p>
            <a:pPr defTabSz="342900"/>
            <a:endParaRPr lang="en-US" dirty="0">
              <a:solidFill>
                <a:srgbClr val="000000">
                  <a:lumMod val="50000"/>
                  <a:lumOff val="50000"/>
                </a:srgbClr>
              </a:solidFill>
            </a:endParaRPr>
          </a:p>
        </p:txBody>
      </p:sp>
      <p:sp>
        <p:nvSpPr>
          <p:cNvPr id="6" name="Slide Number Placeholder 5"/>
          <p:cNvSpPr>
            <a:spLocks noGrp="1"/>
          </p:cNvSpPr>
          <p:nvPr>
            <p:ph type="sldNum" sz="quarter" idx="4"/>
          </p:nvPr>
        </p:nvSpPr>
        <p:spPr>
          <a:xfrm>
            <a:off x="7975602" y="6356351"/>
            <a:ext cx="1148195" cy="365125"/>
          </a:xfrm>
          <a:prstGeom prst="rect">
            <a:avLst/>
          </a:prstGeom>
        </p:spPr>
        <p:txBody>
          <a:bodyPr vert="horz" lIns="91440" tIns="45720" rIns="91440" bIns="45720" rtlCol="0" anchor="ctr"/>
          <a:lstStyle>
            <a:lvl1pPr algn="r">
              <a:defRPr sz="900" b="1">
                <a:solidFill>
                  <a:schemeClr val="accent1"/>
                </a:solidFill>
              </a:defRPr>
            </a:lvl1pPr>
          </a:lstStyle>
          <a:p>
            <a:pPr defTabSz="342900"/>
            <a:fld id="{4FAB73BC-B049-4115-A692-8D63A059BFB8}" type="slidenum">
              <a:rPr lang="en-US" smtClean="0">
                <a:solidFill>
                  <a:srgbClr val="40BAD2"/>
                </a:solidFill>
              </a:rPr>
              <a:pPr defTabSz="342900"/>
              <a:t>‹#›</a:t>
            </a:fld>
            <a:endParaRPr lang="en-US" dirty="0">
              <a:solidFill>
                <a:srgbClr val="40BAD2"/>
              </a:solidFill>
            </a:endParaRPr>
          </a:p>
        </p:txBody>
      </p:sp>
    </p:spTree>
    <p:extLst>
      <p:ext uri="{BB962C8B-B14F-4D97-AF65-F5344CB8AC3E}">
        <p14:creationId xmlns:p14="http://schemas.microsoft.com/office/powerpoint/2010/main" val="1487729867"/>
      </p:ext>
    </p:extLst>
  </p:cSld>
  <p:clrMap bg1="lt1" tx1="dk1" bg2="lt2" tx2="dk2" accent1="accent1" accent2="accent2" accent3="accent3" accent4="accent4" accent5="accent5" accent6="accent6" hlink="hlink" folHlink="folHlink"/>
  <p:sldLayoutIdLst>
    <p:sldLayoutId id="2147484093" r:id="rId1"/>
  </p:sldLayoutIdLst>
  <p:hf sldNum="0" hdr="0" ftr="0" dt="0"/>
  <p:txStyles>
    <p:titleStyle>
      <a:lvl1pPr algn="l" defTabSz="685800" rtl="0" eaLnBrk="1" latinLnBrk="0" hangingPunct="1">
        <a:lnSpc>
          <a:spcPct val="90000"/>
        </a:lnSpc>
        <a:spcBef>
          <a:spcPct val="0"/>
        </a:spcBef>
        <a:buNone/>
        <a:defRPr sz="2700" kern="1200" spc="-45" baseline="0">
          <a:solidFill>
            <a:srgbClr val="FFFFFF"/>
          </a:solidFill>
          <a:latin typeface="+mj-lt"/>
          <a:ea typeface="+mj-ea"/>
          <a:cs typeface="+mj-cs"/>
        </a:defRPr>
      </a:lvl1pPr>
    </p:titleStyle>
    <p:bodyStyle>
      <a:lvl1pPr marL="137160" indent="-137160" algn="l" defTabSz="685800" rtl="0" eaLnBrk="1" latinLnBrk="0" hangingPunct="1">
        <a:lnSpc>
          <a:spcPct val="90000"/>
        </a:lnSpc>
        <a:spcBef>
          <a:spcPts val="900"/>
        </a:spcBef>
        <a:buClr>
          <a:schemeClr val="accent1"/>
        </a:buClr>
        <a:buFont typeface="Wingdings 2" pitchFamily="18" charset="2"/>
        <a:buChar char=""/>
        <a:defRPr sz="1500" kern="1200">
          <a:solidFill>
            <a:schemeClr val="tx1">
              <a:lumMod val="65000"/>
              <a:lumOff val="35000"/>
            </a:schemeClr>
          </a:solidFill>
          <a:latin typeface="+mn-lt"/>
          <a:ea typeface="+mn-ea"/>
          <a:cs typeface="+mn-cs"/>
        </a:defRPr>
      </a:lvl1pPr>
      <a:lvl2pPr marL="514350" indent="-137160" algn="l" defTabSz="685800" rtl="0" eaLnBrk="1" latinLnBrk="0" hangingPunct="1">
        <a:lnSpc>
          <a:spcPct val="90000"/>
        </a:lnSpc>
        <a:spcBef>
          <a:spcPts val="188"/>
        </a:spcBef>
        <a:spcAft>
          <a:spcPts val="188"/>
        </a:spcAft>
        <a:buClr>
          <a:schemeClr val="accent1"/>
        </a:buClr>
        <a:buFont typeface="Wingdings 2" pitchFamily="18" charset="2"/>
        <a:buChar char=""/>
        <a:defRPr sz="1350" kern="1200">
          <a:solidFill>
            <a:schemeClr val="tx1">
              <a:lumMod val="65000"/>
              <a:lumOff val="35000"/>
            </a:schemeClr>
          </a:solidFill>
          <a:latin typeface="+mn-lt"/>
          <a:ea typeface="+mn-ea"/>
          <a:cs typeface="+mn-cs"/>
        </a:defRPr>
      </a:lvl2pPr>
      <a:lvl3pPr marL="857250" indent="-137160" algn="l" defTabSz="685800" rtl="0" eaLnBrk="1" latinLnBrk="0" hangingPunct="1">
        <a:lnSpc>
          <a:spcPct val="90000"/>
        </a:lnSpc>
        <a:spcBef>
          <a:spcPts val="188"/>
        </a:spcBef>
        <a:spcAft>
          <a:spcPts val="188"/>
        </a:spcAft>
        <a:buClr>
          <a:schemeClr val="accent1"/>
        </a:buClr>
        <a:buFont typeface="Wingdings 2" pitchFamily="18" charset="2"/>
        <a:buChar char=""/>
        <a:defRPr sz="1200" kern="1200">
          <a:solidFill>
            <a:schemeClr val="tx1">
              <a:lumMod val="65000"/>
              <a:lumOff val="35000"/>
            </a:schemeClr>
          </a:solidFill>
          <a:latin typeface="+mn-lt"/>
          <a:ea typeface="+mn-ea"/>
          <a:cs typeface="+mn-cs"/>
        </a:defRPr>
      </a:lvl3pPr>
      <a:lvl4pPr marL="1200150" indent="-137160" algn="l" defTabSz="685800" rtl="0" eaLnBrk="1" latinLnBrk="0" hangingPunct="1">
        <a:lnSpc>
          <a:spcPct val="90000"/>
        </a:lnSpc>
        <a:spcBef>
          <a:spcPts val="188"/>
        </a:spcBef>
        <a:spcAft>
          <a:spcPts val="188"/>
        </a:spcAft>
        <a:buClr>
          <a:schemeClr val="accent1"/>
        </a:buClr>
        <a:buFont typeface="Wingdings 2" pitchFamily="18" charset="2"/>
        <a:buChar char=""/>
        <a:defRPr sz="1050" kern="1200">
          <a:solidFill>
            <a:schemeClr val="tx1">
              <a:lumMod val="65000"/>
              <a:lumOff val="35000"/>
            </a:schemeClr>
          </a:solidFill>
          <a:latin typeface="+mn-lt"/>
          <a:ea typeface="+mn-ea"/>
          <a:cs typeface="+mn-cs"/>
        </a:defRPr>
      </a:lvl4pPr>
      <a:lvl5pPr marL="1543050" indent="-137160" algn="l" defTabSz="685800" rtl="0" eaLnBrk="1" latinLnBrk="0" hangingPunct="1">
        <a:lnSpc>
          <a:spcPct val="90000"/>
        </a:lnSpc>
        <a:spcBef>
          <a:spcPts val="188"/>
        </a:spcBef>
        <a:spcAft>
          <a:spcPts val="188"/>
        </a:spcAft>
        <a:buClr>
          <a:schemeClr val="accent1"/>
        </a:buClr>
        <a:buFont typeface="Wingdings 2" pitchFamily="18" charset="2"/>
        <a:buChar char=""/>
        <a:defRPr sz="1050" kern="1200">
          <a:solidFill>
            <a:schemeClr val="tx1">
              <a:lumMod val="65000"/>
              <a:lumOff val="35000"/>
            </a:schemeClr>
          </a:solidFill>
          <a:latin typeface="+mn-lt"/>
          <a:ea typeface="+mn-ea"/>
          <a:cs typeface="+mn-cs"/>
        </a:defRPr>
      </a:lvl5pPr>
      <a:lvl6pPr marL="1885950" indent="-171450" algn="l" defTabSz="685800" rtl="0" eaLnBrk="1" latinLnBrk="0" hangingPunct="1">
        <a:lnSpc>
          <a:spcPct val="90000"/>
        </a:lnSpc>
        <a:spcBef>
          <a:spcPts val="188"/>
        </a:spcBef>
        <a:spcAft>
          <a:spcPts val="188"/>
        </a:spcAft>
        <a:buClr>
          <a:schemeClr val="accent1"/>
        </a:buClr>
        <a:buFont typeface="Wingdings 2" pitchFamily="18" charset="2"/>
        <a:buChar char=""/>
        <a:defRPr sz="1050" kern="1200">
          <a:solidFill>
            <a:schemeClr val="tx1">
              <a:lumMod val="65000"/>
              <a:lumOff val="35000"/>
            </a:schemeClr>
          </a:solidFill>
          <a:latin typeface="+mn-lt"/>
          <a:ea typeface="+mn-ea"/>
          <a:cs typeface="+mn-cs"/>
        </a:defRPr>
      </a:lvl6pPr>
      <a:lvl7pPr marL="2228850" indent="-171450" algn="l" defTabSz="685800" rtl="0" eaLnBrk="1" latinLnBrk="0" hangingPunct="1">
        <a:lnSpc>
          <a:spcPct val="90000"/>
        </a:lnSpc>
        <a:spcBef>
          <a:spcPts val="188"/>
        </a:spcBef>
        <a:spcAft>
          <a:spcPts val="188"/>
        </a:spcAft>
        <a:buClr>
          <a:schemeClr val="accent1"/>
        </a:buClr>
        <a:buFont typeface="Wingdings 2" pitchFamily="18" charset="2"/>
        <a:buChar char=""/>
        <a:defRPr sz="1050" kern="1200">
          <a:solidFill>
            <a:schemeClr val="tx1">
              <a:lumMod val="65000"/>
              <a:lumOff val="35000"/>
            </a:schemeClr>
          </a:solidFill>
          <a:latin typeface="+mn-lt"/>
          <a:ea typeface="+mn-ea"/>
          <a:cs typeface="+mn-cs"/>
        </a:defRPr>
      </a:lvl7pPr>
      <a:lvl8pPr marL="2571750" indent="-171450" algn="l" defTabSz="685800" rtl="0" eaLnBrk="1" latinLnBrk="0" hangingPunct="1">
        <a:lnSpc>
          <a:spcPct val="90000"/>
        </a:lnSpc>
        <a:spcBef>
          <a:spcPts val="188"/>
        </a:spcBef>
        <a:spcAft>
          <a:spcPts val="188"/>
        </a:spcAft>
        <a:buClr>
          <a:schemeClr val="accent1"/>
        </a:buClr>
        <a:buFont typeface="Wingdings 2" pitchFamily="18" charset="2"/>
        <a:buChar char=""/>
        <a:defRPr sz="1050" kern="1200">
          <a:solidFill>
            <a:schemeClr val="tx1">
              <a:lumMod val="65000"/>
              <a:lumOff val="35000"/>
            </a:schemeClr>
          </a:solidFill>
          <a:latin typeface="+mn-lt"/>
          <a:ea typeface="+mn-ea"/>
          <a:cs typeface="+mn-cs"/>
        </a:defRPr>
      </a:lvl8pPr>
      <a:lvl9pPr marL="2914650" indent="-171450" algn="l" defTabSz="685800" rtl="0" eaLnBrk="1" latinLnBrk="0" hangingPunct="1">
        <a:lnSpc>
          <a:spcPct val="90000"/>
        </a:lnSpc>
        <a:spcBef>
          <a:spcPts val="188"/>
        </a:spcBef>
        <a:spcAft>
          <a:spcPts val="188"/>
        </a:spcAft>
        <a:buClr>
          <a:schemeClr val="accent1"/>
        </a:buClr>
        <a:buFont typeface="Wingdings 2" pitchFamily="18" charset="2"/>
        <a:buChar char=""/>
        <a:defRPr sz="1050" kern="1200">
          <a:solidFill>
            <a:schemeClr val="tx1">
              <a:lumMod val="65000"/>
              <a:lumOff val="3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2582693"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89689" y="1123838"/>
            <a:ext cx="2210612" cy="460118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8" name="Rectangle 37"/>
          <p:cNvSpPr/>
          <p:nvPr/>
        </p:nvSpPr>
        <p:spPr>
          <a:xfrm>
            <a:off x="8861898"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2901951" y="864108"/>
            <a:ext cx="5486400" cy="5120640"/>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96849" y="6356351"/>
            <a:ext cx="2057400" cy="365125"/>
          </a:xfrm>
          <a:prstGeom prst="rect">
            <a:avLst/>
          </a:prstGeom>
        </p:spPr>
        <p:txBody>
          <a:bodyPr vert="horz" lIns="91440" tIns="45720" rIns="91440" bIns="45720" rtlCol="0" anchor="ctr"/>
          <a:lstStyle>
            <a:lvl1pPr algn="l">
              <a:defRPr sz="825">
                <a:solidFill>
                  <a:schemeClr val="tx1">
                    <a:lumMod val="50000"/>
                    <a:lumOff val="50000"/>
                  </a:schemeClr>
                </a:solidFill>
              </a:defRPr>
            </a:lvl1pPr>
          </a:lstStyle>
          <a:p>
            <a:pPr defTabSz="342900"/>
            <a:fld id="{5586B75A-687E-405C-8A0B-8D00578BA2C3}" type="datetimeFigureOut">
              <a:rPr lang="en-US" smtClean="0">
                <a:solidFill>
                  <a:srgbClr val="000000">
                    <a:lumMod val="50000"/>
                    <a:lumOff val="50000"/>
                  </a:srgbClr>
                </a:solidFill>
              </a:rPr>
              <a:pPr defTabSz="342900"/>
              <a:t>4/30/2018</a:t>
            </a:fld>
            <a:endParaRPr lang="en-US" dirty="0">
              <a:solidFill>
                <a:srgbClr val="000000">
                  <a:lumMod val="50000"/>
                  <a:lumOff val="50000"/>
                </a:srgbClr>
              </a:solidFill>
            </a:endParaRPr>
          </a:p>
        </p:txBody>
      </p:sp>
      <p:sp>
        <p:nvSpPr>
          <p:cNvPr id="5" name="Footer Placeholder 4"/>
          <p:cNvSpPr>
            <a:spLocks noGrp="1"/>
          </p:cNvSpPr>
          <p:nvPr>
            <p:ph type="ftr" sz="quarter" idx="3"/>
          </p:nvPr>
        </p:nvSpPr>
        <p:spPr>
          <a:xfrm>
            <a:off x="2901951" y="6356351"/>
            <a:ext cx="4433638" cy="365125"/>
          </a:xfrm>
          <a:prstGeom prst="rect">
            <a:avLst/>
          </a:prstGeom>
        </p:spPr>
        <p:txBody>
          <a:bodyPr vert="horz" lIns="91440" tIns="45720" rIns="91440" bIns="45720" rtlCol="0" anchor="ctr"/>
          <a:lstStyle>
            <a:lvl1pPr algn="l">
              <a:defRPr sz="825">
                <a:solidFill>
                  <a:schemeClr val="tx1">
                    <a:lumMod val="50000"/>
                    <a:lumOff val="50000"/>
                  </a:schemeClr>
                </a:solidFill>
              </a:defRPr>
            </a:lvl1pPr>
          </a:lstStyle>
          <a:p>
            <a:pPr defTabSz="342900"/>
            <a:endParaRPr lang="en-US" dirty="0">
              <a:solidFill>
                <a:srgbClr val="000000">
                  <a:lumMod val="50000"/>
                  <a:lumOff val="50000"/>
                </a:srgbClr>
              </a:solidFill>
            </a:endParaRPr>
          </a:p>
        </p:txBody>
      </p:sp>
      <p:sp>
        <p:nvSpPr>
          <p:cNvPr id="6" name="Slide Number Placeholder 5"/>
          <p:cNvSpPr>
            <a:spLocks noGrp="1"/>
          </p:cNvSpPr>
          <p:nvPr>
            <p:ph type="sldNum" sz="quarter" idx="4"/>
          </p:nvPr>
        </p:nvSpPr>
        <p:spPr>
          <a:xfrm>
            <a:off x="7975602" y="6356351"/>
            <a:ext cx="1148195" cy="365125"/>
          </a:xfrm>
          <a:prstGeom prst="rect">
            <a:avLst/>
          </a:prstGeom>
        </p:spPr>
        <p:txBody>
          <a:bodyPr vert="horz" lIns="91440" tIns="45720" rIns="91440" bIns="45720" rtlCol="0" anchor="ctr"/>
          <a:lstStyle>
            <a:lvl1pPr algn="r">
              <a:defRPr sz="900" b="1">
                <a:solidFill>
                  <a:schemeClr val="accent1"/>
                </a:solidFill>
              </a:defRPr>
            </a:lvl1pPr>
          </a:lstStyle>
          <a:p>
            <a:pPr defTabSz="342900"/>
            <a:fld id="{4FAB73BC-B049-4115-A692-8D63A059BFB8}" type="slidenum">
              <a:rPr lang="en-US" smtClean="0">
                <a:solidFill>
                  <a:srgbClr val="40BAD2"/>
                </a:solidFill>
              </a:rPr>
              <a:pPr defTabSz="342900"/>
              <a:t>‹#›</a:t>
            </a:fld>
            <a:endParaRPr lang="en-US" dirty="0">
              <a:solidFill>
                <a:srgbClr val="40BAD2"/>
              </a:solidFill>
            </a:endParaRPr>
          </a:p>
        </p:txBody>
      </p:sp>
    </p:spTree>
    <p:extLst>
      <p:ext uri="{BB962C8B-B14F-4D97-AF65-F5344CB8AC3E}">
        <p14:creationId xmlns:p14="http://schemas.microsoft.com/office/powerpoint/2010/main" val="2377069125"/>
      </p:ext>
    </p:extLst>
  </p:cSld>
  <p:clrMap bg1="lt1" tx1="dk1" bg2="lt2" tx2="dk2" accent1="accent1" accent2="accent2" accent3="accent3" accent4="accent4" accent5="accent5" accent6="accent6" hlink="hlink" folHlink="folHlink"/>
  <p:sldLayoutIdLst>
    <p:sldLayoutId id="2147484095" r:id="rId1"/>
  </p:sldLayoutIdLst>
  <p:hf sldNum="0" hdr="0" ftr="0" dt="0"/>
  <p:txStyles>
    <p:titleStyle>
      <a:lvl1pPr algn="l" defTabSz="685800" rtl="0" eaLnBrk="1" latinLnBrk="0" hangingPunct="1">
        <a:lnSpc>
          <a:spcPct val="90000"/>
        </a:lnSpc>
        <a:spcBef>
          <a:spcPct val="0"/>
        </a:spcBef>
        <a:buNone/>
        <a:defRPr sz="2700" kern="1200" spc="-45" baseline="0">
          <a:solidFill>
            <a:srgbClr val="FFFFFF"/>
          </a:solidFill>
          <a:latin typeface="+mj-lt"/>
          <a:ea typeface="+mj-ea"/>
          <a:cs typeface="+mj-cs"/>
        </a:defRPr>
      </a:lvl1pPr>
    </p:titleStyle>
    <p:bodyStyle>
      <a:lvl1pPr marL="137160" indent="-137160" algn="l" defTabSz="685800" rtl="0" eaLnBrk="1" latinLnBrk="0" hangingPunct="1">
        <a:lnSpc>
          <a:spcPct val="90000"/>
        </a:lnSpc>
        <a:spcBef>
          <a:spcPts val="900"/>
        </a:spcBef>
        <a:buClr>
          <a:schemeClr val="accent1"/>
        </a:buClr>
        <a:buFont typeface="Wingdings 2" pitchFamily="18" charset="2"/>
        <a:buChar char=""/>
        <a:defRPr sz="1500" kern="1200">
          <a:solidFill>
            <a:schemeClr val="tx1">
              <a:lumMod val="65000"/>
              <a:lumOff val="35000"/>
            </a:schemeClr>
          </a:solidFill>
          <a:latin typeface="+mn-lt"/>
          <a:ea typeface="+mn-ea"/>
          <a:cs typeface="+mn-cs"/>
        </a:defRPr>
      </a:lvl1pPr>
      <a:lvl2pPr marL="514350" indent="-137160" algn="l" defTabSz="685800" rtl="0" eaLnBrk="1" latinLnBrk="0" hangingPunct="1">
        <a:lnSpc>
          <a:spcPct val="90000"/>
        </a:lnSpc>
        <a:spcBef>
          <a:spcPts val="188"/>
        </a:spcBef>
        <a:spcAft>
          <a:spcPts val="188"/>
        </a:spcAft>
        <a:buClr>
          <a:schemeClr val="accent1"/>
        </a:buClr>
        <a:buFont typeface="Wingdings 2" pitchFamily="18" charset="2"/>
        <a:buChar char=""/>
        <a:defRPr sz="1350" kern="1200">
          <a:solidFill>
            <a:schemeClr val="tx1">
              <a:lumMod val="65000"/>
              <a:lumOff val="35000"/>
            </a:schemeClr>
          </a:solidFill>
          <a:latin typeface="+mn-lt"/>
          <a:ea typeface="+mn-ea"/>
          <a:cs typeface="+mn-cs"/>
        </a:defRPr>
      </a:lvl2pPr>
      <a:lvl3pPr marL="857250" indent="-137160" algn="l" defTabSz="685800" rtl="0" eaLnBrk="1" latinLnBrk="0" hangingPunct="1">
        <a:lnSpc>
          <a:spcPct val="90000"/>
        </a:lnSpc>
        <a:spcBef>
          <a:spcPts val="188"/>
        </a:spcBef>
        <a:spcAft>
          <a:spcPts val="188"/>
        </a:spcAft>
        <a:buClr>
          <a:schemeClr val="accent1"/>
        </a:buClr>
        <a:buFont typeface="Wingdings 2" pitchFamily="18" charset="2"/>
        <a:buChar char=""/>
        <a:defRPr sz="1200" kern="1200">
          <a:solidFill>
            <a:schemeClr val="tx1">
              <a:lumMod val="65000"/>
              <a:lumOff val="35000"/>
            </a:schemeClr>
          </a:solidFill>
          <a:latin typeface="+mn-lt"/>
          <a:ea typeface="+mn-ea"/>
          <a:cs typeface="+mn-cs"/>
        </a:defRPr>
      </a:lvl3pPr>
      <a:lvl4pPr marL="1200150" indent="-137160" algn="l" defTabSz="685800" rtl="0" eaLnBrk="1" latinLnBrk="0" hangingPunct="1">
        <a:lnSpc>
          <a:spcPct val="90000"/>
        </a:lnSpc>
        <a:spcBef>
          <a:spcPts val="188"/>
        </a:spcBef>
        <a:spcAft>
          <a:spcPts val="188"/>
        </a:spcAft>
        <a:buClr>
          <a:schemeClr val="accent1"/>
        </a:buClr>
        <a:buFont typeface="Wingdings 2" pitchFamily="18" charset="2"/>
        <a:buChar char=""/>
        <a:defRPr sz="1050" kern="1200">
          <a:solidFill>
            <a:schemeClr val="tx1">
              <a:lumMod val="65000"/>
              <a:lumOff val="35000"/>
            </a:schemeClr>
          </a:solidFill>
          <a:latin typeface="+mn-lt"/>
          <a:ea typeface="+mn-ea"/>
          <a:cs typeface="+mn-cs"/>
        </a:defRPr>
      </a:lvl4pPr>
      <a:lvl5pPr marL="1543050" indent="-137160" algn="l" defTabSz="685800" rtl="0" eaLnBrk="1" latinLnBrk="0" hangingPunct="1">
        <a:lnSpc>
          <a:spcPct val="90000"/>
        </a:lnSpc>
        <a:spcBef>
          <a:spcPts val="188"/>
        </a:spcBef>
        <a:spcAft>
          <a:spcPts val="188"/>
        </a:spcAft>
        <a:buClr>
          <a:schemeClr val="accent1"/>
        </a:buClr>
        <a:buFont typeface="Wingdings 2" pitchFamily="18" charset="2"/>
        <a:buChar char=""/>
        <a:defRPr sz="1050" kern="1200">
          <a:solidFill>
            <a:schemeClr val="tx1">
              <a:lumMod val="65000"/>
              <a:lumOff val="35000"/>
            </a:schemeClr>
          </a:solidFill>
          <a:latin typeface="+mn-lt"/>
          <a:ea typeface="+mn-ea"/>
          <a:cs typeface="+mn-cs"/>
        </a:defRPr>
      </a:lvl5pPr>
      <a:lvl6pPr marL="1885950" indent="-171450" algn="l" defTabSz="685800" rtl="0" eaLnBrk="1" latinLnBrk="0" hangingPunct="1">
        <a:lnSpc>
          <a:spcPct val="90000"/>
        </a:lnSpc>
        <a:spcBef>
          <a:spcPts val="188"/>
        </a:spcBef>
        <a:spcAft>
          <a:spcPts val="188"/>
        </a:spcAft>
        <a:buClr>
          <a:schemeClr val="accent1"/>
        </a:buClr>
        <a:buFont typeface="Wingdings 2" pitchFamily="18" charset="2"/>
        <a:buChar char=""/>
        <a:defRPr sz="1050" kern="1200">
          <a:solidFill>
            <a:schemeClr val="tx1">
              <a:lumMod val="65000"/>
              <a:lumOff val="35000"/>
            </a:schemeClr>
          </a:solidFill>
          <a:latin typeface="+mn-lt"/>
          <a:ea typeface="+mn-ea"/>
          <a:cs typeface="+mn-cs"/>
        </a:defRPr>
      </a:lvl6pPr>
      <a:lvl7pPr marL="2228850" indent="-171450" algn="l" defTabSz="685800" rtl="0" eaLnBrk="1" latinLnBrk="0" hangingPunct="1">
        <a:lnSpc>
          <a:spcPct val="90000"/>
        </a:lnSpc>
        <a:spcBef>
          <a:spcPts val="188"/>
        </a:spcBef>
        <a:spcAft>
          <a:spcPts val="188"/>
        </a:spcAft>
        <a:buClr>
          <a:schemeClr val="accent1"/>
        </a:buClr>
        <a:buFont typeface="Wingdings 2" pitchFamily="18" charset="2"/>
        <a:buChar char=""/>
        <a:defRPr sz="1050" kern="1200">
          <a:solidFill>
            <a:schemeClr val="tx1">
              <a:lumMod val="65000"/>
              <a:lumOff val="35000"/>
            </a:schemeClr>
          </a:solidFill>
          <a:latin typeface="+mn-lt"/>
          <a:ea typeface="+mn-ea"/>
          <a:cs typeface="+mn-cs"/>
        </a:defRPr>
      </a:lvl7pPr>
      <a:lvl8pPr marL="2571750" indent="-171450" algn="l" defTabSz="685800" rtl="0" eaLnBrk="1" latinLnBrk="0" hangingPunct="1">
        <a:lnSpc>
          <a:spcPct val="90000"/>
        </a:lnSpc>
        <a:spcBef>
          <a:spcPts val="188"/>
        </a:spcBef>
        <a:spcAft>
          <a:spcPts val="188"/>
        </a:spcAft>
        <a:buClr>
          <a:schemeClr val="accent1"/>
        </a:buClr>
        <a:buFont typeface="Wingdings 2" pitchFamily="18" charset="2"/>
        <a:buChar char=""/>
        <a:defRPr sz="1050" kern="1200">
          <a:solidFill>
            <a:schemeClr val="tx1">
              <a:lumMod val="65000"/>
              <a:lumOff val="35000"/>
            </a:schemeClr>
          </a:solidFill>
          <a:latin typeface="+mn-lt"/>
          <a:ea typeface="+mn-ea"/>
          <a:cs typeface="+mn-cs"/>
        </a:defRPr>
      </a:lvl8pPr>
      <a:lvl9pPr marL="2914650" indent="-171450" algn="l" defTabSz="685800" rtl="0" eaLnBrk="1" latinLnBrk="0" hangingPunct="1">
        <a:lnSpc>
          <a:spcPct val="90000"/>
        </a:lnSpc>
        <a:spcBef>
          <a:spcPts val="188"/>
        </a:spcBef>
        <a:spcAft>
          <a:spcPts val="188"/>
        </a:spcAft>
        <a:buClr>
          <a:schemeClr val="accent1"/>
        </a:buClr>
        <a:buFont typeface="Wingdings 2" pitchFamily="18" charset="2"/>
        <a:buChar char=""/>
        <a:defRPr sz="1050" kern="1200">
          <a:solidFill>
            <a:schemeClr val="tx1">
              <a:lumMod val="65000"/>
              <a:lumOff val="3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2582693"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89689" y="1123838"/>
            <a:ext cx="2210612" cy="460118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8" name="Rectangle 37"/>
          <p:cNvSpPr/>
          <p:nvPr/>
        </p:nvSpPr>
        <p:spPr>
          <a:xfrm>
            <a:off x="8861898"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2901951" y="864108"/>
            <a:ext cx="5486400" cy="5120640"/>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96849" y="6356351"/>
            <a:ext cx="2057400" cy="365125"/>
          </a:xfrm>
          <a:prstGeom prst="rect">
            <a:avLst/>
          </a:prstGeom>
        </p:spPr>
        <p:txBody>
          <a:bodyPr vert="horz" lIns="91440" tIns="45720" rIns="91440" bIns="45720" rtlCol="0" anchor="ctr"/>
          <a:lstStyle>
            <a:lvl1pPr algn="l">
              <a:defRPr sz="825">
                <a:solidFill>
                  <a:schemeClr val="tx1">
                    <a:lumMod val="50000"/>
                    <a:lumOff val="50000"/>
                  </a:schemeClr>
                </a:solidFill>
              </a:defRPr>
            </a:lvl1pPr>
          </a:lstStyle>
          <a:p>
            <a:pPr defTabSz="342900"/>
            <a:fld id="{5586B75A-687E-405C-8A0B-8D00578BA2C3}" type="datetimeFigureOut">
              <a:rPr lang="en-US" smtClean="0">
                <a:solidFill>
                  <a:srgbClr val="000000">
                    <a:lumMod val="50000"/>
                    <a:lumOff val="50000"/>
                  </a:srgbClr>
                </a:solidFill>
              </a:rPr>
              <a:pPr defTabSz="342900"/>
              <a:t>4/30/2018</a:t>
            </a:fld>
            <a:endParaRPr lang="en-US" dirty="0">
              <a:solidFill>
                <a:srgbClr val="000000">
                  <a:lumMod val="50000"/>
                  <a:lumOff val="50000"/>
                </a:srgbClr>
              </a:solidFill>
            </a:endParaRPr>
          </a:p>
        </p:txBody>
      </p:sp>
      <p:sp>
        <p:nvSpPr>
          <p:cNvPr id="5" name="Footer Placeholder 4"/>
          <p:cNvSpPr>
            <a:spLocks noGrp="1"/>
          </p:cNvSpPr>
          <p:nvPr>
            <p:ph type="ftr" sz="quarter" idx="3"/>
          </p:nvPr>
        </p:nvSpPr>
        <p:spPr>
          <a:xfrm>
            <a:off x="2901951" y="6356351"/>
            <a:ext cx="4433638" cy="365125"/>
          </a:xfrm>
          <a:prstGeom prst="rect">
            <a:avLst/>
          </a:prstGeom>
        </p:spPr>
        <p:txBody>
          <a:bodyPr vert="horz" lIns="91440" tIns="45720" rIns="91440" bIns="45720" rtlCol="0" anchor="ctr"/>
          <a:lstStyle>
            <a:lvl1pPr algn="l">
              <a:defRPr sz="825">
                <a:solidFill>
                  <a:schemeClr val="tx1">
                    <a:lumMod val="50000"/>
                    <a:lumOff val="50000"/>
                  </a:schemeClr>
                </a:solidFill>
              </a:defRPr>
            </a:lvl1pPr>
          </a:lstStyle>
          <a:p>
            <a:pPr defTabSz="342900"/>
            <a:endParaRPr lang="en-US" dirty="0">
              <a:solidFill>
                <a:srgbClr val="000000">
                  <a:lumMod val="50000"/>
                  <a:lumOff val="50000"/>
                </a:srgbClr>
              </a:solidFill>
            </a:endParaRPr>
          </a:p>
        </p:txBody>
      </p:sp>
      <p:sp>
        <p:nvSpPr>
          <p:cNvPr id="6" name="Slide Number Placeholder 5"/>
          <p:cNvSpPr>
            <a:spLocks noGrp="1"/>
          </p:cNvSpPr>
          <p:nvPr>
            <p:ph type="sldNum" sz="quarter" idx="4"/>
          </p:nvPr>
        </p:nvSpPr>
        <p:spPr>
          <a:xfrm>
            <a:off x="7975602" y="6356351"/>
            <a:ext cx="1148195" cy="365125"/>
          </a:xfrm>
          <a:prstGeom prst="rect">
            <a:avLst/>
          </a:prstGeom>
        </p:spPr>
        <p:txBody>
          <a:bodyPr vert="horz" lIns="91440" tIns="45720" rIns="91440" bIns="45720" rtlCol="0" anchor="ctr"/>
          <a:lstStyle>
            <a:lvl1pPr algn="r">
              <a:defRPr sz="900" b="1">
                <a:solidFill>
                  <a:schemeClr val="accent1"/>
                </a:solidFill>
              </a:defRPr>
            </a:lvl1pPr>
          </a:lstStyle>
          <a:p>
            <a:pPr defTabSz="342900"/>
            <a:fld id="{4FAB73BC-B049-4115-A692-8D63A059BFB8}" type="slidenum">
              <a:rPr lang="en-US" smtClean="0">
                <a:solidFill>
                  <a:srgbClr val="40BAD2"/>
                </a:solidFill>
              </a:rPr>
              <a:pPr defTabSz="342900"/>
              <a:t>‹#›</a:t>
            </a:fld>
            <a:endParaRPr lang="en-US" dirty="0">
              <a:solidFill>
                <a:srgbClr val="40BAD2"/>
              </a:solidFill>
            </a:endParaRPr>
          </a:p>
        </p:txBody>
      </p:sp>
    </p:spTree>
    <p:extLst>
      <p:ext uri="{BB962C8B-B14F-4D97-AF65-F5344CB8AC3E}">
        <p14:creationId xmlns:p14="http://schemas.microsoft.com/office/powerpoint/2010/main" val="688595653"/>
      </p:ext>
    </p:extLst>
  </p:cSld>
  <p:clrMap bg1="lt1" tx1="dk1" bg2="lt2" tx2="dk2" accent1="accent1" accent2="accent2" accent3="accent3" accent4="accent4" accent5="accent5" accent6="accent6" hlink="hlink" folHlink="folHlink"/>
  <p:sldLayoutIdLst>
    <p:sldLayoutId id="2147484099" r:id="rId1"/>
  </p:sldLayoutIdLst>
  <p:hf sldNum="0" hdr="0" ftr="0" dt="0"/>
  <p:txStyles>
    <p:titleStyle>
      <a:lvl1pPr algn="l" defTabSz="685800" rtl="0" eaLnBrk="1" latinLnBrk="0" hangingPunct="1">
        <a:lnSpc>
          <a:spcPct val="90000"/>
        </a:lnSpc>
        <a:spcBef>
          <a:spcPct val="0"/>
        </a:spcBef>
        <a:buNone/>
        <a:defRPr sz="2700" kern="1200" spc="-45" baseline="0">
          <a:solidFill>
            <a:srgbClr val="FFFFFF"/>
          </a:solidFill>
          <a:latin typeface="+mj-lt"/>
          <a:ea typeface="+mj-ea"/>
          <a:cs typeface="+mj-cs"/>
        </a:defRPr>
      </a:lvl1pPr>
    </p:titleStyle>
    <p:bodyStyle>
      <a:lvl1pPr marL="137160" indent="-137160" algn="l" defTabSz="685800" rtl="0" eaLnBrk="1" latinLnBrk="0" hangingPunct="1">
        <a:lnSpc>
          <a:spcPct val="90000"/>
        </a:lnSpc>
        <a:spcBef>
          <a:spcPts val="900"/>
        </a:spcBef>
        <a:buClr>
          <a:schemeClr val="accent1"/>
        </a:buClr>
        <a:buFont typeface="Wingdings 2" pitchFamily="18" charset="2"/>
        <a:buChar char=""/>
        <a:defRPr sz="1500" kern="1200">
          <a:solidFill>
            <a:schemeClr val="tx1">
              <a:lumMod val="65000"/>
              <a:lumOff val="35000"/>
            </a:schemeClr>
          </a:solidFill>
          <a:latin typeface="+mn-lt"/>
          <a:ea typeface="+mn-ea"/>
          <a:cs typeface="+mn-cs"/>
        </a:defRPr>
      </a:lvl1pPr>
      <a:lvl2pPr marL="514350" indent="-137160" algn="l" defTabSz="685800" rtl="0" eaLnBrk="1" latinLnBrk="0" hangingPunct="1">
        <a:lnSpc>
          <a:spcPct val="90000"/>
        </a:lnSpc>
        <a:spcBef>
          <a:spcPts val="188"/>
        </a:spcBef>
        <a:spcAft>
          <a:spcPts val="188"/>
        </a:spcAft>
        <a:buClr>
          <a:schemeClr val="accent1"/>
        </a:buClr>
        <a:buFont typeface="Wingdings 2" pitchFamily="18" charset="2"/>
        <a:buChar char=""/>
        <a:defRPr sz="1350" kern="1200">
          <a:solidFill>
            <a:schemeClr val="tx1">
              <a:lumMod val="65000"/>
              <a:lumOff val="35000"/>
            </a:schemeClr>
          </a:solidFill>
          <a:latin typeface="+mn-lt"/>
          <a:ea typeface="+mn-ea"/>
          <a:cs typeface="+mn-cs"/>
        </a:defRPr>
      </a:lvl2pPr>
      <a:lvl3pPr marL="857250" indent="-137160" algn="l" defTabSz="685800" rtl="0" eaLnBrk="1" latinLnBrk="0" hangingPunct="1">
        <a:lnSpc>
          <a:spcPct val="90000"/>
        </a:lnSpc>
        <a:spcBef>
          <a:spcPts val="188"/>
        </a:spcBef>
        <a:spcAft>
          <a:spcPts val="188"/>
        </a:spcAft>
        <a:buClr>
          <a:schemeClr val="accent1"/>
        </a:buClr>
        <a:buFont typeface="Wingdings 2" pitchFamily="18" charset="2"/>
        <a:buChar char=""/>
        <a:defRPr sz="1200" kern="1200">
          <a:solidFill>
            <a:schemeClr val="tx1">
              <a:lumMod val="65000"/>
              <a:lumOff val="35000"/>
            </a:schemeClr>
          </a:solidFill>
          <a:latin typeface="+mn-lt"/>
          <a:ea typeface="+mn-ea"/>
          <a:cs typeface="+mn-cs"/>
        </a:defRPr>
      </a:lvl3pPr>
      <a:lvl4pPr marL="1200150" indent="-137160" algn="l" defTabSz="685800" rtl="0" eaLnBrk="1" latinLnBrk="0" hangingPunct="1">
        <a:lnSpc>
          <a:spcPct val="90000"/>
        </a:lnSpc>
        <a:spcBef>
          <a:spcPts val="188"/>
        </a:spcBef>
        <a:spcAft>
          <a:spcPts val="188"/>
        </a:spcAft>
        <a:buClr>
          <a:schemeClr val="accent1"/>
        </a:buClr>
        <a:buFont typeface="Wingdings 2" pitchFamily="18" charset="2"/>
        <a:buChar char=""/>
        <a:defRPr sz="1050" kern="1200">
          <a:solidFill>
            <a:schemeClr val="tx1">
              <a:lumMod val="65000"/>
              <a:lumOff val="35000"/>
            </a:schemeClr>
          </a:solidFill>
          <a:latin typeface="+mn-lt"/>
          <a:ea typeface="+mn-ea"/>
          <a:cs typeface="+mn-cs"/>
        </a:defRPr>
      </a:lvl4pPr>
      <a:lvl5pPr marL="1543050" indent="-137160" algn="l" defTabSz="685800" rtl="0" eaLnBrk="1" latinLnBrk="0" hangingPunct="1">
        <a:lnSpc>
          <a:spcPct val="90000"/>
        </a:lnSpc>
        <a:spcBef>
          <a:spcPts val="188"/>
        </a:spcBef>
        <a:spcAft>
          <a:spcPts val="188"/>
        </a:spcAft>
        <a:buClr>
          <a:schemeClr val="accent1"/>
        </a:buClr>
        <a:buFont typeface="Wingdings 2" pitchFamily="18" charset="2"/>
        <a:buChar char=""/>
        <a:defRPr sz="1050" kern="1200">
          <a:solidFill>
            <a:schemeClr val="tx1">
              <a:lumMod val="65000"/>
              <a:lumOff val="35000"/>
            </a:schemeClr>
          </a:solidFill>
          <a:latin typeface="+mn-lt"/>
          <a:ea typeface="+mn-ea"/>
          <a:cs typeface="+mn-cs"/>
        </a:defRPr>
      </a:lvl5pPr>
      <a:lvl6pPr marL="1885950" indent="-171450" algn="l" defTabSz="685800" rtl="0" eaLnBrk="1" latinLnBrk="0" hangingPunct="1">
        <a:lnSpc>
          <a:spcPct val="90000"/>
        </a:lnSpc>
        <a:spcBef>
          <a:spcPts val="188"/>
        </a:spcBef>
        <a:spcAft>
          <a:spcPts val="188"/>
        </a:spcAft>
        <a:buClr>
          <a:schemeClr val="accent1"/>
        </a:buClr>
        <a:buFont typeface="Wingdings 2" pitchFamily="18" charset="2"/>
        <a:buChar char=""/>
        <a:defRPr sz="1050" kern="1200">
          <a:solidFill>
            <a:schemeClr val="tx1">
              <a:lumMod val="65000"/>
              <a:lumOff val="35000"/>
            </a:schemeClr>
          </a:solidFill>
          <a:latin typeface="+mn-lt"/>
          <a:ea typeface="+mn-ea"/>
          <a:cs typeface="+mn-cs"/>
        </a:defRPr>
      </a:lvl6pPr>
      <a:lvl7pPr marL="2228850" indent="-171450" algn="l" defTabSz="685800" rtl="0" eaLnBrk="1" latinLnBrk="0" hangingPunct="1">
        <a:lnSpc>
          <a:spcPct val="90000"/>
        </a:lnSpc>
        <a:spcBef>
          <a:spcPts val="188"/>
        </a:spcBef>
        <a:spcAft>
          <a:spcPts val="188"/>
        </a:spcAft>
        <a:buClr>
          <a:schemeClr val="accent1"/>
        </a:buClr>
        <a:buFont typeface="Wingdings 2" pitchFamily="18" charset="2"/>
        <a:buChar char=""/>
        <a:defRPr sz="1050" kern="1200">
          <a:solidFill>
            <a:schemeClr val="tx1">
              <a:lumMod val="65000"/>
              <a:lumOff val="35000"/>
            </a:schemeClr>
          </a:solidFill>
          <a:latin typeface="+mn-lt"/>
          <a:ea typeface="+mn-ea"/>
          <a:cs typeface="+mn-cs"/>
        </a:defRPr>
      </a:lvl7pPr>
      <a:lvl8pPr marL="2571750" indent="-171450" algn="l" defTabSz="685800" rtl="0" eaLnBrk="1" latinLnBrk="0" hangingPunct="1">
        <a:lnSpc>
          <a:spcPct val="90000"/>
        </a:lnSpc>
        <a:spcBef>
          <a:spcPts val="188"/>
        </a:spcBef>
        <a:spcAft>
          <a:spcPts val="188"/>
        </a:spcAft>
        <a:buClr>
          <a:schemeClr val="accent1"/>
        </a:buClr>
        <a:buFont typeface="Wingdings 2" pitchFamily="18" charset="2"/>
        <a:buChar char=""/>
        <a:defRPr sz="1050" kern="1200">
          <a:solidFill>
            <a:schemeClr val="tx1">
              <a:lumMod val="65000"/>
              <a:lumOff val="35000"/>
            </a:schemeClr>
          </a:solidFill>
          <a:latin typeface="+mn-lt"/>
          <a:ea typeface="+mn-ea"/>
          <a:cs typeface="+mn-cs"/>
        </a:defRPr>
      </a:lvl8pPr>
      <a:lvl9pPr marL="2914650" indent="-171450" algn="l" defTabSz="685800" rtl="0" eaLnBrk="1" latinLnBrk="0" hangingPunct="1">
        <a:lnSpc>
          <a:spcPct val="90000"/>
        </a:lnSpc>
        <a:spcBef>
          <a:spcPts val="188"/>
        </a:spcBef>
        <a:spcAft>
          <a:spcPts val="188"/>
        </a:spcAft>
        <a:buClr>
          <a:schemeClr val="accent1"/>
        </a:buClr>
        <a:buFont typeface="Wingdings 2" pitchFamily="18" charset="2"/>
        <a:buChar char=""/>
        <a:defRPr sz="1050" kern="1200">
          <a:solidFill>
            <a:schemeClr val="tx1">
              <a:lumMod val="65000"/>
              <a:lumOff val="3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2582693"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89689" y="1123838"/>
            <a:ext cx="2210612" cy="460118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8" name="Rectangle 37"/>
          <p:cNvSpPr/>
          <p:nvPr/>
        </p:nvSpPr>
        <p:spPr>
          <a:xfrm>
            <a:off x="8861898"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2901951" y="864108"/>
            <a:ext cx="5486400" cy="5120640"/>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96849" y="6356351"/>
            <a:ext cx="2057400" cy="365125"/>
          </a:xfrm>
          <a:prstGeom prst="rect">
            <a:avLst/>
          </a:prstGeom>
        </p:spPr>
        <p:txBody>
          <a:bodyPr vert="horz" lIns="91440" tIns="45720" rIns="91440" bIns="45720" rtlCol="0" anchor="ctr"/>
          <a:lstStyle>
            <a:lvl1pPr algn="l">
              <a:defRPr sz="825">
                <a:solidFill>
                  <a:schemeClr val="tx1">
                    <a:lumMod val="50000"/>
                    <a:lumOff val="50000"/>
                  </a:schemeClr>
                </a:solidFill>
              </a:defRPr>
            </a:lvl1pPr>
          </a:lstStyle>
          <a:p>
            <a:pPr defTabSz="342900"/>
            <a:fld id="{5586B75A-687E-405C-8A0B-8D00578BA2C3}" type="datetimeFigureOut">
              <a:rPr lang="en-US" smtClean="0">
                <a:solidFill>
                  <a:srgbClr val="000000">
                    <a:lumMod val="50000"/>
                    <a:lumOff val="50000"/>
                  </a:srgbClr>
                </a:solidFill>
              </a:rPr>
              <a:pPr defTabSz="342900"/>
              <a:t>4/30/2018</a:t>
            </a:fld>
            <a:endParaRPr lang="en-US" dirty="0">
              <a:solidFill>
                <a:srgbClr val="000000">
                  <a:lumMod val="50000"/>
                  <a:lumOff val="50000"/>
                </a:srgbClr>
              </a:solidFill>
            </a:endParaRPr>
          </a:p>
        </p:txBody>
      </p:sp>
      <p:sp>
        <p:nvSpPr>
          <p:cNvPr id="5" name="Footer Placeholder 4"/>
          <p:cNvSpPr>
            <a:spLocks noGrp="1"/>
          </p:cNvSpPr>
          <p:nvPr>
            <p:ph type="ftr" sz="quarter" idx="3"/>
          </p:nvPr>
        </p:nvSpPr>
        <p:spPr>
          <a:xfrm>
            <a:off x="2901951" y="6356351"/>
            <a:ext cx="4433638" cy="365125"/>
          </a:xfrm>
          <a:prstGeom prst="rect">
            <a:avLst/>
          </a:prstGeom>
        </p:spPr>
        <p:txBody>
          <a:bodyPr vert="horz" lIns="91440" tIns="45720" rIns="91440" bIns="45720" rtlCol="0" anchor="ctr"/>
          <a:lstStyle>
            <a:lvl1pPr algn="l">
              <a:defRPr sz="825">
                <a:solidFill>
                  <a:schemeClr val="tx1">
                    <a:lumMod val="50000"/>
                    <a:lumOff val="50000"/>
                  </a:schemeClr>
                </a:solidFill>
              </a:defRPr>
            </a:lvl1pPr>
          </a:lstStyle>
          <a:p>
            <a:pPr defTabSz="342900"/>
            <a:endParaRPr lang="en-US" dirty="0">
              <a:solidFill>
                <a:srgbClr val="000000">
                  <a:lumMod val="50000"/>
                  <a:lumOff val="50000"/>
                </a:srgbClr>
              </a:solidFill>
            </a:endParaRPr>
          </a:p>
        </p:txBody>
      </p:sp>
      <p:sp>
        <p:nvSpPr>
          <p:cNvPr id="6" name="Slide Number Placeholder 5"/>
          <p:cNvSpPr>
            <a:spLocks noGrp="1"/>
          </p:cNvSpPr>
          <p:nvPr>
            <p:ph type="sldNum" sz="quarter" idx="4"/>
          </p:nvPr>
        </p:nvSpPr>
        <p:spPr>
          <a:xfrm>
            <a:off x="7975602" y="6356351"/>
            <a:ext cx="1148195" cy="365125"/>
          </a:xfrm>
          <a:prstGeom prst="rect">
            <a:avLst/>
          </a:prstGeom>
        </p:spPr>
        <p:txBody>
          <a:bodyPr vert="horz" lIns="91440" tIns="45720" rIns="91440" bIns="45720" rtlCol="0" anchor="ctr"/>
          <a:lstStyle>
            <a:lvl1pPr algn="r">
              <a:defRPr sz="900" b="1">
                <a:solidFill>
                  <a:schemeClr val="accent1"/>
                </a:solidFill>
              </a:defRPr>
            </a:lvl1pPr>
          </a:lstStyle>
          <a:p>
            <a:pPr defTabSz="342900"/>
            <a:fld id="{4FAB73BC-B049-4115-A692-8D63A059BFB8}" type="slidenum">
              <a:rPr lang="en-US" smtClean="0">
                <a:solidFill>
                  <a:srgbClr val="40BAD2"/>
                </a:solidFill>
              </a:rPr>
              <a:pPr defTabSz="342900"/>
              <a:t>‹#›</a:t>
            </a:fld>
            <a:endParaRPr lang="en-US" dirty="0">
              <a:solidFill>
                <a:srgbClr val="40BAD2"/>
              </a:solidFill>
            </a:endParaRPr>
          </a:p>
        </p:txBody>
      </p:sp>
    </p:spTree>
    <p:extLst>
      <p:ext uri="{BB962C8B-B14F-4D97-AF65-F5344CB8AC3E}">
        <p14:creationId xmlns:p14="http://schemas.microsoft.com/office/powerpoint/2010/main" val="3245113786"/>
      </p:ext>
    </p:extLst>
  </p:cSld>
  <p:clrMap bg1="lt1" tx1="dk1" bg2="lt2" tx2="dk2" accent1="accent1" accent2="accent2" accent3="accent3" accent4="accent4" accent5="accent5" accent6="accent6" hlink="hlink" folHlink="folHlink"/>
  <p:sldLayoutIdLst>
    <p:sldLayoutId id="2147484101" r:id="rId1"/>
  </p:sldLayoutIdLst>
  <p:hf sldNum="0" hdr="0" ftr="0" dt="0"/>
  <p:txStyles>
    <p:titleStyle>
      <a:lvl1pPr algn="l" defTabSz="685800" rtl="0" eaLnBrk="1" latinLnBrk="0" hangingPunct="1">
        <a:lnSpc>
          <a:spcPct val="90000"/>
        </a:lnSpc>
        <a:spcBef>
          <a:spcPct val="0"/>
        </a:spcBef>
        <a:buNone/>
        <a:defRPr sz="2700" kern="1200" spc="-45" baseline="0">
          <a:solidFill>
            <a:srgbClr val="FFFFFF"/>
          </a:solidFill>
          <a:latin typeface="+mj-lt"/>
          <a:ea typeface="+mj-ea"/>
          <a:cs typeface="+mj-cs"/>
        </a:defRPr>
      </a:lvl1pPr>
    </p:titleStyle>
    <p:bodyStyle>
      <a:lvl1pPr marL="137160" indent="-137160" algn="l" defTabSz="685800" rtl="0" eaLnBrk="1" latinLnBrk="0" hangingPunct="1">
        <a:lnSpc>
          <a:spcPct val="90000"/>
        </a:lnSpc>
        <a:spcBef>
          <a:spcPts val="900"/>
        </a:spcBef>
        <a:buClr>
          <a:schemeClr val="accent1"/>
        </a:buClr>
        <a:buFont typeface="Wingdings 2" pitchFamily="18" charset="2"/>
        <a:buChar char=""/>
        <a:defRPr sz="1500" kern="1200">
          <a:solidFill>
            <a:schemeClr val="tx1">
              <a:lumMod val="65000"/>
              <a:lumOff val="35000"/>
            </a:schemeClr>
          </a:solidFill>
          <a:latin typeface="+mn-lt"/>
          <a:ea typeface="+mn-ea"/>
          <a:cs typeface="+mn-cs"/>
        </a:defRPr>
      </a:lvl1pPr>
      <a:lvl2pPr marL="514350" indent="-137160" algn="l" defTabSz="685800" rtl="0" eaLnBrk="1" latinLnBrk="0" hangingPunct="1">
        <a:lnSpc>
          <a:spcPct val="90000"/>
        </a:lnSpc>
        <a:spcBef>
          <a:spcPts val="188"/>
        </a:spcBef>
        <a:spcAft>
          <a:spcPts val="188"/>
        </a:spcAft>
        <a:buClr>
          <a:schemeClr val="accent1"/>
        </a:buClr>
        <a:buFont typeface="Wingdings 2" pitchFamily="18" charset="2"/>
        <a:buChar char=""/>
        <a:defRPr sz="1350" kern="1200">
          <a:solidFill>
            <a:schemeClr val="tx1">
              <a:lumMod val="65000"/>
              <a:lumOff val="35000"/>
            </a:schemeClr>
          </a:solidFill>
          <a:latin typeface="+mn-lt"/>
          <a:ea typeface="+mn-ea"/>
          <a:cs typeface="+mn-cs"/>
        </a:defRPr>
      </a:lvl2pPr>
      <a:lvl3pPr marL="857250" indent="-137160" algn="l" defTabSz="685800" rtl="0" eaLnBrk="1" latinLnBrk="0" hangingPunct="1">
        <a:lnSpc>
          <a:spcPct val="90000"/>
        </a:lnSpc>
        <a:spcBef>
          <a:spcPts val="188"/>
        </a:spcBef>
        <a:spcAft>
          <a:spcPts val="188"/>
        </a:spcAft>
        <a:buClr>
          <a:schemeClr val="accent1"/>
        </a:buClr>
        <a:buFont typeface="Wingdings 2" pitchFamily="18" charset="2"/>
        <a:buChar char=""/>
        <a:defRPr sz="1200" kern="1200">
          <a:solidFill>
            <a:schemeClr val="tx1">
              <a:lumMod val="65000"/>
              <a:lumOff val="35000"/>
            </a:schemeClr>
          </a:solidFill>
          <a:latin typeface="+mn-lt"/>
          <a:ea typeface="+mn-ea"/>
          <a:cs typeface="+mn-cs"/>
        </a:defRPr>
      </a:lvl3pPr>
      <a:lvl4pPr marL="1200150" indent="-137160" algn="l" defTabSz="685800" rtl="0" eaLnBrk="1" latinLnBrk="0" hangingPunct="1">
        <a:lnSpc>
          <a:spcPct val="90000"/>
        </a:lnSpc>
        <a:spcBef>
          <a:spcPts val="188"/>
        </a:spcBef>
        <a:spcAft>
          <a:spcPts val="188"/>
        </a:spcAft>
        <a:buClr>
          <a:schemeClr val="accent1"/>
        </a:buClr>
        <a:buFont typeface="Wingdings 2" pitchFamily="18" charset="2"/>
        <a:buChar char=""/>
        <a:defRPr sz="1050" kern="1200">
          <a:solidFill>
            <a:schemeClr val="tx1">
              <a:lumMod val="65000"/>
              <a:lumOff val="35000"/>
            </a:schemeClr>
          </a:solidFill>
          <a:latin typeface="+mn-lt"/>
          <a:ea typeface="+mn-ea"/>
          <a:cs typeface="+mn-cs"/>
        </a:defRPr>
      </a:lvl4pPr>
      <a:lvl5pPr marL="1543050" indent="-137160" algn="l" defTabSz="685800" rtl="0" eaLnBrk="1" latinLnBrk="0" hangingPunct="1">
        <a:lnSpc>
          <a:spcPct val="90000"/>
        </a:lnSpc>
        <a:spcBef>
          <a:spcPts val="188"/>
        </a:spcBef>
        <a:spcAft>
          <a:spcPts val="188"/>
        </a:spcAft>
        <a:buClr>
          <a:schemeClr val="accent1"/>
        </a:buClr>
        <a:buFont typeface="Wingdings 2" pitchFamily="18" charset="2"/>
        <a:buChar char=""/>
        <a:defRPr sz="1050" kern="1200">
          <a:solidFill>
            <a:schemeClr val="tx1">
              <a:lumMod val="65000"/>
              <a:lumOff val="35000"/>
            </a:schemeClr>
          </a:solidFill>
          <a:latin typeface="+mn-lt"/>
          <a:ea typeface="+mn-ea"/>
          <a:cs typeface="+mn-cs"/>
        </a:defRPr>
      </a:lvl5pPr>
      <a:lvl6pPr marL="1885950" indent="-171450" algn="l" defTabSz="685800" rtl="0" eaLnBrk="1" latinLnBrk="0" hangingPunct="1">
        <a:lnSpc>
          <a:spcPct val="90000"/>
        </a:lnSpc>
        <a:spcBef>
          <a:spcPts val="188"/>
        </a:spcBef>
        <a:spcAft>
          <a:spcPts val="188"/>
        </a:spcAft>
        <a:buClr>
          <a:schemeClr val="accent1"/>
        </a:buClr>
        <a:buFont typeface="Wingdings 2" pitchFamily="18" charset="2"/>
        <a:buChar char=""/>
        <a:defRPr sz="1050" kern="1200">
          <a:solidFill>
            <a:schemeClr val="tx1">
              <a:lumMod val="65000"/>
              <a:lumOff val="35000"/>
            </a:schemeClr>
          </a:solidFill>
          <a:latin typeface="+mn-lt"/>
          <a:ea typeface="+mn-ea"/>
          <a:cs typeface="+mn-cs"/>
        </a:defRPr>
      </a:lvl6pPr>
      <a:lvl7pPr marL="2228850" indent="-171450" algn="l" defTabSz="685800" rtl="0" eaLnBrk="1" latinLnBrk="0" hangingPunct="1">
        <a:lnSpc>
          <a:spcPct val="90000"/>
        </a:lnSpc>
        <a:spcBef>
          <a:spcPts val="188"/>
        </a:spcBef>
        <a:spcAft>
          <a:spcPts val="188"/>
        </a:spcAft>
        <a:buClr>
          <a:schemeClr val="accent1"/>
        </a:buClr>
        <a:buFont typeface="Wingdings 2" pitchFamily="18" charset="2"/>
        <a:buChar char=""/>
        <a:defRPr sz="1050" kern="1200">
          <a:solidFill>
            <a:schemeClr val="tx1">
              <a:lumMod val="65000"/>
              <a:lumOff val="35000"/>
            </a:schemeClr>
          </a:solidFill>
          <a:latin typeface="+mn-lt"/>
          <a:ea typeface="+mn-ea"/>
          <a:cs typeface="+mn-cs"/>
        </a:defRPr>
      </a:lvl7pPr>
      <a:lvl8pPr marL="2571750" indent="-171450" algn="l" defTabSz="685800" rtl="0" eaLnBrk="1" latinLnBrk="0" hangingPunct="1">
        <a:lnSpc>
          <a:spcPct val="90000"/>
        </a:lnSpc>
        <a:spcBef>
          <a:spcPts val="188"/>
        </a:spcBef>
        <a:spcAft>
          <a:spcPts val="188"/>
        </a:spcAft>
        <a:buClr>
          <a:schemeClr val="accent1"/>
        </a:buClr>
        <a:buFont typeface="Wingdings 2" pitchFamily="18" charset="2"/>
        <a:buChar char=""/>
        <a:defRPr sz="1050" kern="1200">
          <a:solidFill>
            <a:schemeClr val="tx1">
              <a:lumMod val="65000"/>
              <a:lumOff val="35000"/>
            </a:schemeClr>
          </a:solidFill>
          <a:latin typeface="+mn-lt"/>
          <a:ea typeface="+mn-ea"/>
          <a:cs typeface="+mn-cs"/>
        </a:defRPr>
      </a:lvl8pPr>
      <a:lvl9pPr marL="2914650" indent="-171450" algn="l" defTabSz="685800" rtl="0" eaLnBrk="1" latinLnBrk="0" hangingPunct="1">
        <a:lnSpc>
          <a:spcPct val="90000"/>
        </a:lnSpc>
        <a:spcBef>
          <a:spcPts val="188"/>
        </a:spcBef>
        <a:spcAft>
          <a:spcPts val="188"/>
        </a:spcAft>
        <a:buClr>
          <a:schemeClr val="accent1"/>
        </a:buClr>
        <a:buFont typeface="Wingdings 2" pitchFamily="18" charset="2"/>
        <a:buChar char=""/>
        <a:defRPr sz="1050" kern="1200">
          <a:solidFill>
            <a:schemeClr val="tx1">
              <a:lumMod val="65000"/>
              <a:lumOff val="3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2582693"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89689" y="1123838"/>
            <a:ext cx="2210612" cy="460118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8" name="Rectangle 37"/>
          <p:cNvSpPr/>
          <p:nvPr/>
        </p:nvSpPr>
        <p:spPr>
          <a:xfrm>
            <a:off x="8861898"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2901951" y="864108"/>
            <a:ext cx="5486400" cy="5120640"/>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96849" y="6356351"/>
            <a:ext cx="2057400" cy="365125"/>
          </a:xfrm>
          <a:prstGeom prst="rect">
            <a:avLst/>
          </a:prstGeom>
        </p:spPr>
        <p:txBody>
          <a:bodyPr vert="horz" lIns="91440" tIns="45720" rIns="91440" bIns="45720" rtlCol="0" anchor="ctr"/>
          <a:lstStyle>
            <a:lvl1pPr algn="l">
              <a:defRPr sz="825">
                <a:solidFill>
                  <a:schemeClr val="tx1">
                    <a:lumMod val="50000"/>
                    <a:lumOff val="50000"/>
                  </a:schemeClr>
                </a:solidFill>
              </a:defRPr>
            </a:lvl1pPr>
          </a:lstStyle>
          <a:p>
            <a:pPr defTabSz="342900"/>
            <a:fld id="{5586B75A-687E-405C-8A0B-8D00578BA2C3}" type="datetimeFigureOut">
              <a:rPr lang="en-US" smtClean="0">
                <a:solidFill>
                  <a:srgbClr val="000000">
                    <a:lumMod val="50000"/>
                    <a:lumOff val="50000"/>
                  </a:srgbClr>
                </a:solidFill>
              </a:rPr>
              <a:pPr defTabSz="342900"/>
              <a:t>4/30/2018</a:t>
            </a:fld>
            <a:endParaRPr lang="en-US" dirty="0">
              <a:solidFill>
                <a:srgbClr val="000000">
                  <a:lumMod val="50000"/>
                  <a:lumOff val="50000"/>
                </a:srgbClr>
              </a:solidFill>
            </a:endParaRPr>
          </a:p>
        </p:txBody>
      </p:sp>
      <p:sp>
        <p:nvSpPr>
          <p:cNvPr id="5" name="Footer Placeholder 4"/>
          <p:cNvSpPr>
            <a:spLocks noGrp="1"/>
          </p:cNvSpPr>
          <p:nvPr>
            <p:ph type="ftr" sz="quarter" idx="3"/>
          </p:nvPr>
        </p:nvSpPr>
        <p:spPr>
          <a:xfrm>
            <a:off x="2901951" y="6356351"/>
            <a:ext cx="4433638" cy="365125"/>
          </a:xfrm>
          <a:prstGeom prst="rect">
            <a:avLst/>
          </a:prstGeom>
        </p:spPr>
        <p:txBody>
          <a:bodyPr vert="horz" lIns="91440" tIns="45720" rIns="91440" bIns="45720" rtlCol="0" anchor="ctr"/>
          <a:lstStyle>
            <a:lvl1pPr algn="l">
              <a:defRPr sz="825">
                <a:solidFill>
                  <a:schemeClr val="tx1">
                    <a:lumMod val="50000"/>
                    <a:lumOff val="50000"/>
                  </a:schemeClr>
                </a:solidFill>
              </a:defRPr>
            </a:lvl1pPr>
          </a:lstStyle>
          <a:p>
            <a:pPr defTabSz="342900"/>
            <a:endParaRPr lang="en-US" dirty="0">
              <a:solidFill>
                <a:srgbClr val="000000">
                  <a:lumMod val="50000"/>
                  <a:lumOff val="50000"/>
                </a:srgbClr>
              </a:solidFill>
            </a:endParaRPr>
          </a:p>
        </p:txBody>
      </p:sp>
      <p:sp>
        <p:nvSpPr>
          <p:cNvPr id="6" name="Slide Number Placeholder 5"/>
          <p:cNvSpPr>
            <a:spLocks noGrp="1"/>
          </p:cNvSpPr>
          <p:nvPr>
            <p:ph type="sldNum" sz="quarter" idx="4"/>
          </p:nvPr>
        </p:nvSpPr>
        <p:spPr>
          <a:xfrm>
            <a:off x="7975602" y="6356351"/>
            <a:ext cx="1148195" cy="365125"/>
          </a:xfrm>
          <a:prstGeom prst="rect">
            <a:avLst/>
          </a:prstGeom>
        </p:spPr>
        <p:txBody>
          <a:bodyPr vert="horz" lIns="91440" tIns="45720" rIns="91440" bIns="45720" rtlCol="0" anchor="ctr"/>
          <a:lstStyle>
            <a:lvl1pPr algn="r">
              <a:defRPr sz="900" b="1">
                <a:solidFill>
                  <a:schemeClr val="accent1"/>
                </a:solidFill>
              </a:defRPr>
            </a:lvl1pPr>
          </a:lstStyle>
          <a:p>
            <a:pPr defTabSz="342900"/>
            <a:fld id="{4FAB73BC-B049-4115-A692-8D63A059BFB8}" type="slidenum">
              <a:rPr lang="en-US" smtClean="0">
                <a:solidFill>
                  <a:srgbClr val="40BAD2"/>
                </a:solidFill>
              </a:rPr>
              <a:pPr defTabSz="342900"/>
              <a:t>‹#›</a:t>
            </a:fld>
            <a:endParaRPr lang="en-US" dirty="0">
              <a:solidFill>
                <a:srgbClr val="40BAD2"/>
              </a:solidFill>
            </a:endParaRPr>
          </a:p>
        </p:txBody>
      </p:sp>
    </p:spTree>
    <p:extLst>
      <p:ext uri="{BB962C8B-B14F-4D97-AF65-F5344CB8AC3E}">
        <p14:creationId xmlns:p14="http://schemas.microsoft.com/office/powerpoint/2010/main" val="460879973"/>
      </p:ext>
    </p:extLst>
  </p:cSld>
  <p:clrMap bg1="lt1" tx1="dk1" bg2="lt2" tx2="dk2" accent1="accent1" accent2="accent2" accent3="accent3" accent4="accent4" accent5="accent5" accent6="accent6" hlink="hlink" folHlink="folHlink"/>
  <p:sldLayoutIdLst>
    <p:sldLayoutId id="2147484103" r:id="rId1"/>
  </p:sldLayoutIdLst>
  <p:hf sldNum="0" hdr="0" ftr="0" dt="0"/>
  <p:txStyles>
    <p:titleStyle>
      <a:lvl1pPr algn="l" defTabSz="685800" rtl="0" eaLnBrk="1" latinLnBrk="0" hangingPunct="1">
        <a:lnSpc>
          <a:spcPct val="90000"/>
        </a:lnSpc>
        <a:spcBef>
          <a:spcPct val="0"/>
        </a:spcBef>
        <a:buNone/>
        <a:defRPr sz="2700" kern="1200" spc="-45" baseline="0">
          <a:solidFill>
            <a:srgbClr val="FFFFFF"/>
          </a:solidFill>
          <a:latin typeface="+mj-lt"/>
          <a:ea typeface="+mj-ea"/>
          <a:cs typeface="+mj-cs"/>
        </a:defRPr>
      </a:lvl1pPr>
    </p:titleStyle>
    <p:bodyStyle>
      <a:lvl1pPr marL="137160" indent="-137160" algn="l" defTabSz="685800" rtl="0" eaLnBrk="1" latinLnBrk="0" hangingPunct="1">
        <a:lnSpc>
          <a:spcPct val="90000"/>
        </a:lnSpc>
        <a:spcBef>
          <a:spcPts val="900"/>
        </a:spcBef>
        <a:buClr>
          <a:schemeClr val="accent1"/>
        </a:buClr>
        <a:buFont typeface="Wingdings 2" pitchFamily="18" charset="2"/>
        <a:buChar char=""/>
        <a:defRPr sz="1500" kern="1200">
          <a:solidFill>
            <a:schemeClr val="tx1">
              <a:lumMod val="65000"/>
              <a:lumOff val="35000"/>
            </a:schemeClr>
          </a:solidFill>
          <a:latin typeface="+mn-lt"/>
          <a:ea typeface="+mn-ea"/>
          <a:cs typeface="+mn-cs"/>
        </a:defRPr>
      </a:lvl1pPr>
      <a:lvl2pPr marL="514350" indent="-137160" algn="l" defTabSz="685800" rtl="0" eaLnBrk="1" latinLnBrk="0" hangingPunct="1">
        <a:lnSpc>
          <a:spcPct val="90000"/>
        </a:lnSpc>
        <a:spcBef>
          <a:spcPts val="188"/>
        </a:spcBef>
        <a:spcAft>
          <a:spcPts val="188"/>
        </a:spcAft>
        <a:buClr>
          <a:schemeClr val="accent1"/>
        </a:buClr>
        <a:buFont typeface="Wingdings 2" pitchFamily="18" charset="2"/>
        <a:buChar char=""/>
        <a:defRPr sz="1350" kern="1200">
          <a:solidFill>
            <a:schemeClr val="tx1">
              <a:lumMod val="65000"/>
              <a:lumOff val="35000"/>
            </a:schemeClr>
          </a:solidFill>
          <a:latin typeface="+mn-lt"/>
          <a:ea typeface="+mn-ea"/>
          <a:cs typeface="+mn-cs"/>
        </a:defRPr>
      </a:lvl2pPr>
      <a:lvl3pPr marL="857250" indent="-137160" algn="l" defTabSz="685800" rtl="0" eaLnBrk="1" latinLnBrk="0" hangingPunct="1">
        <a:lnSpc>
          <a:spcPct val="90000"/>
        </a:lnSpc>
        <a:spcBef>
          <a:spcPts val="188"/>
        </a:spcBef>
        <a:spcAft>
          <a:spcPts val="188"/>
        </a:spcAft>
        <a:buClr>
          <a:schemeClr val="accent1"/>
        </a:buClr>
        <a:buFont typeface="Wingdings 2" pitchFamily="18" charset="2"/>
        <a:buChar char=""/>
        <a:defRPr sz="1200" kern="1200">
          <a:solidFill>
            <a:schemeClr val="tx1">
              <a:lumMod val="65000"/>
              <a:lumOff val="35000"/>
            </a:schemeClr>
          </a:solidFill>
          <a:latin typeface="+mn-lt"/>
          <a:ea typeface="+mn-ea"/>
          <a:cs typeface="+mn-cs"/>
        </a:defRPr>
      </a:lvl3pPr>
      <a:lvl4pPr marL="1200150" indent="-137160" algn="l" defTabSz="685800" rtl="0" eaLnBrk="1" latinLnBrk="0" hangingPunct="1">
        <a:lnSpc>
          <a:spcPct val="90000"/>
        </a:lnSpc>
        <a:spcBef>
          <a:spcPts val="188"/>
        </a:spcBef>
        <a:spcAft>
          <a:spcPts val="188"/>
        </a:spcAft>
        <a:buClr>
          <a:schemeClr val="accent1"/>
        </a:buClr>
        <a:buFont typeface="Wingdings 2" pitchFamily="18" charset="2"/>
        <a:buChar char=""/>
        <a:defRPr sz="1050" kern="1200">
          <a:solidFill>
            <a:schemeClr val="tx1">
              <a:lumMod val="65000"/>
              <a:lumOff val="35000"/>
            </a:schemeClr>
          </a:solidFill>
          <a:latin typeface="+mn-lt"/>
          <a:ea typeface="+mn-ea"/>
          <a:cs typeface="+mn-cs"/>
        </a:defRPr>
      </a:lvl4pPr>
      <a:lvl5pPr marL="1543050" indent="-137160" algn="l" defTabSz="685800" rtl="0" eaLnBrk="1" latinLnBrk="0" hangingPunct="1">
        <a:lnSpc>
          <a:spcPct val="90000"/>
        </a:lnSpc>
        <a:spcBef>
          <a:spcPts val="188"/>
        </a:spcBef>
        <a:spcAft>
          <a:spcPts val="188"/>
        </a:spcAft>
        <a:buClr>
          <a:schemeClr val="accent1"/>
        </a:buClr>
        <a:buFont typeface="Wingdings 2" pitchFamily="18" charset="2"/>
        <a:buChar char=""/>
        <a:defRPr sz="1050" kern="1200">
          <a:solidFill>
            <a:schemeClr val="tx1">
              <a:lumMod val="65000"/>
              <a:lumOff val="35000"/>
            </a:schemeClr>
          </a:solidFill>
          <a:latin typeface="+mn-lt"/>
          <a:ea typeface="+mn-ea"/>
          <a:cs typeface="+mn-cs"/>
        </a:defRPr>
      </a:lvl5pPr>
      <a:lvl6pPr marL="1885950" indent="-171450" algn="l" defTabSz="685800" rtl="0" eaLnBrk="1" latinLnBrk="0" hangingPunct="1">
        <a:lnSpc>
          <a:spcPct val="90000"/>
        </a:lnSpc>
        <a:spcBef>
          <a:spcPts val="188"/>
        </a:spcBef>
        <a:spcAft>
          <a:spcPts val="188"/>
        </a:spcAft>
        <a:buClr>
          <a:schemeClr val="accent1"/>
        </a:buClr>
        <a:buFont typeface="Wingdings 2" pitchFamily="18" charset="2"/>
        <a:buChar char=""/>
        <a:defRPr sz="1050" kern="1200">
          <a:solidFill>
            <a:schemeClr val="tx1">
              <a:lumMod val="65000"/>
              <a:lumOff val="35000"/>
            </a:schemeClr>
          </a:solidFill>
          <a:latin typeface="+mn-lt"/>
          <a:ea typeface="+mn-ea"/>
          <a:cs typeface="+mn-cs"/>
        </a:defRPr>
      </a:lvl6pPr>
      <a:lvl7pPr marL="2228850" indent="-171450" algn="l" defTabSz="685800" rtl="0" eaLnBrk="1" latinLnBrk="0" hangingPunct="1">
        <a:lnSpc>
          <a:spcPct val="90000"/>
        </a:lnSpc>
        <a:spcBef>
          <a:spcPts val="188"/>
        </a:spcBef>
        <a:spcAft>
          <a:spcPts val="188"/>
        </a:spcAft>
        <a:buClr>
          <a:schemeClr val="accent1"/>
        </a:buClr>
        <a:buFont typeface="Wingdings 2" pitchFamily="18" charset="2"/>
        <a:buChar char=""/>
        <a:defRPr sz="1050" kern="1200">
          <a:solidFill>
            <a:schemeClr val="tx1">
              <a:lumMod val="65000"/>
              <a:lumOff val="35000"/>
            </a:schemeClr>
          </a:solidFill>
          <a:latin typeface="+mn-lt"/>
          <a:ea typeface="+mn-ea"/>
          <a:cs typeface="+mn-cs"/>
        </a:defRPr>
      </a:lvl7pPr>
      <a:lvl8pPr marL="2571750" indent="-171450" algn="l" defTabSz="685800" rtl="0" eaLnBrk="1" latinLnBrk="0" hangingPunct="1">
        <a:lnSpc>
          <a:spcPct val="90000"/>
        </a:lnSpc>
        <a:spcBef>
          <a:spcPts val="188"/>
        </a:spcBef>
        <a:spcAft>
          <a:spcPts val="188"/>
        </a:spcAft>
        <a:buClr>
          <a:schemeClr val="accent1"/>
        </a:buClr>
        <a:buFont typeface="Wingdings 2" pitchFamily="18" charset="2"/>
        <a:buChar char=""/>
        <a:defRPr sz="1050" kern="1200">
          <a:solidFill>
            <a:schemeClr val="tx1">
              <a:lumMod val="65000"/>
              <a:lumOff val="35000"/>
            </a:schemeClr>
          </a:solidFill>
          <a:latin typeface="+mn-lt"/>
          <a:ea typeface="+mn-ea"/>
          <a:cs typeface="+mn-cs"/>
        </a:defRPr>
      </a:lvl8pPr>
      <a:lvl9pPr marL="2914650" indent="-171450" algn="l" defTabSz="685800" rtl="0" eaLnBrk="1" latinLnBrk="0" hangingPunct="1">
        <a:lnSpc>
          <a:spcPct val="90000"/>
        </a:lnSpc>
        <a:spcBef>
          <a:spcPts val="188"/>
        </a:spcBef>
        <a:spcAft>
          <a:spcPts val="188"/>
        </a:spcAft>
        <a:buClr>
          <a:schemeClr val="accent1"/>
        </a:buClr>
        <a:buFont typeface="Wingdings 2" pitchFamily="18" charset="2"/>
        <a:buChar char=""/>
        <a:defRPr sz="1050" kern="1200">
          <a:solidFill>
            <a:schemeClr val="tx1">
              <a:lumMod val="65000"/>
              <a:lumOff val="3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2582693"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89689" y="1123838"/>
            <a:ext cx="2210612" cy="460118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8" name="Rectangle 37"/>
          <p:cNvSpPr/>
          <p:nvPr/>
        </p:nvSpPr>
        <p:spPr>
          <a:xfrm>
            <a:off x="8861898"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2901951" y="864108"/>
            <a:ext cx="5486400" cy="5120640"/>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96849" y="6356351"/>
            <a:ext cx="2057400" cy="365125"/>
          </a:xfrm>
          <a:prstGeom prst="rect">
            <a:avLst/>
          </a:prstGeom>
        </p:spPr>
        <p:txBody>
          <a:bodyPr vert="horz" lIns="91440" tIns="45720" rIns="91440" bIns="45720" rtlCol="0" anchor="ctr"/>
          <a:lstStyle>
            <a:lvl1pPr algn="l">
              <a:defRPr sz="825">
                <a:solidFill>
                  <a:schemeClr val="tx1">
                    <a:lumMod val="50000"/>
                    <a:lumOff val="50000"/>
                  </a:schemeClr>
                </a:solidFill>
              </a:defRPr>
            </a:lvl1pPr>
          </a:lstStyle>
          <a:p>
            <a:pPr defTabSz="342900"/>
            <a:fld id="{5586B75A-687E-405C-8A0B-8D00578BA2C3}" type="datetimeFigureOut">
              <a:rPr lang="en-US" smtClean="0">
                <a:solidFill>
                  <a:srgbClr val="000000">
                    <a:lumMod val="50000"/>
                    <a:lumOff val="50000"/>
                  </a:srgbClr>
                </a:solidFill>
              </a:rPr>
              <a:pPr defTabSz="342900"/>
              <a:t>4/30/2018</a:t>
            </a:fld>
            <a:endParaRPr lang="en-US" dirty="0">
              <a:solidFill>
                <a:srgbClr val="000000">
                  <a:lumMod val="50000"/>
                  <a:lumOff val="50000"/>
                </a:srgbClr>
              </a:solidFill>
            </a:endParaRPr>
          </a:p>
        </p:txBody>
      </p:sp>
      <p:sp>
        <p:nvSpPr>
          <p:cNvPr id="5" name="Footer Placeholder 4"/>
          <p:cNvSpPr>
            <a:spLocks noGrp="1"/>
          </p:cNvSpPr>
          <p:nvPr>
            <p:ph type="ftr" sz="quarter" idx="3"/>
          </p:nvPr>
        </p:nvSpPr>
        <p:spPr>
          <a:xfrm>
            <a:off x="2901951" y="6356351"/>
            <a:ext cx="4433638" cy="365125"/>
          </a:xfrm>
          <a:prstGeom prst="rect">
            <a:avLst/>
          </a:prstGeom>
        </p:spPr>
        <p:txBody>
          <a:bodyPr vert="horz" lIns="91440" tIns="45720" rIns="91440" bIns="45720" rtlCol="0" anchor="ctr"/>
          <a:lstStyle>
            <a:lvl1pPr algn="l">
              <a:defRPr sz="825">
                <a:solidFill>
                  <a:schemeClr val="tx1">
                    <a:lumMod val="50000"/>
                    <a:lumOff val="50000"/>
                  </a:schemeClr>
                </a:solidFill>
              </a:defRPr>
            </a:lvl1pPr>
          </a:lstStyle>
          <a:p>
            <a:pPr defTabSz="342900"/>
            <a:endParaRPr lang="en-US" dirty="0">
              <a:solidFill>
                <a:srgbClr val="000000">
                  <a:lumMod val="50000"/>
                  <a:lumOff val="50000"/>
                </a:srgbClr>
              </a:solidFill>
            </a:endParaRPr>
          </a:p>
        </p:txBody>
      </p:sp>
      <p:sp>
        <p:nvSpPr>
          <p:cNvPr id="6" name="Slide Number Placeholder 5"/>
          <p:cNvSpPr>
            <a:spLocks noGrp="1"/>
          </p:cNvSpPr>
          <p:nvPr>
            <p:ph type="sldNum" sz="quarter" idx="4"/>
          </p:nvPr>
        </p:nvSpPr>
        <p:spPr>
          <a:xfrm>
            <a:off x="7975602" y="6356351"/>
            <a:ext cx="1148195" cy="365125"/>
          </a:xfrm>
          <a:prstGeom prst="rect">
            <a:avLst/>
          </a:prstGeom>
        </p:spPr>
        <p:txBody>
          <a:bodyPr vert="horz" lIns="91440" tIns="45720" rIns="91440" bIns="45720" rtlCol="0" anchor="ctr"/>
          <a:lstStyle>
            <a:lvl1pPr algn="r">
              <a:defRPr sz="900" b="1">
                <a:solidFill>
                  <a:schemeClr val="accent1"/>
                </a:solidFill>
              </a:defRPr>
            </a:lvl1pPr>
          </a:lstStyle>
          <a:p>
            <a:pPr defTabSz="342900"/>
            <a:fld id="{4FAB73BC-B049-4115-A692-8D63A059BFB8}" type="slidenum">
              <a:rPr lang="en-US" smtClean="0">
                <a:solidFill>
                  <a:srgbClr val="40BAD2"/>
                </a:solidFill>
              </a:rPr>
              <a:pPr defTabSz="342900"/>
              <a:t>‹#›</a:t>
            </a:fld>
            <a:endParaRPr lang="en-US" dirty="0">
              <a:solidFill>
                <a:srgbClr val="40BAD2"/>
              </a:solidFill>
            </a:endParaRPr>
          </a:p>
        </p:txBody>
      </p:sp>
    </p:spTree>
    <p:extLst>
      <p:ext uri="{BB962C8B-B14F-4D97-AF65-F5344CB8AC3E}">
        <p14:creationId xmlns:p14="http://schemas.microsoft.com/office/powerpoint/2010/main" val="2588800117"/>
      </p:ext>
    </p:extLst>
  </p:cSld>
  <p:clrMap bg1="lt1" tx1="dk1" bg2="lt2" tx2="dk2" accent1="accent1" accent2="accent2" accent3="accent3" accent4="accent4" accent5="accent5" accent6="accent6" hlink="hlink" folHlink="folHlink"/>
  <p:sldLayoutIdLst>
    <p:sldLayoutId id="2147484105" r:id="rId1"/>
  </p:sldLayoutIdLst>
  <p:hf sldNum="0" hdr="0" ftr="0" dt="0"/>
  <p:txStyles>
    <p:titleStyle>
      <a:lvl1pPr algn="l" defTabSz="685800" rtl="0" eaLnBrk="1" latinLnBrk="0" hangingPunct="1">
        <a:lnSpc>
          <a:spcPct val="90000"/>
        </a:lnSpc>
        <a:spcBef>
          <a:spcPct val="0"/>
        </a:spcBef>
        <a:buNone/>
        <a:defRPr sz="2700" kern="1200" spc="-45" baseline="0">
          <a:solidFill>
            <a:srgbClr val="FFFFFF"/>
          </a:solidFill>
          <a:latin typeface="+mj-lt"/>
          <a:ea typeface="+mj-ea"/>
          <a:cs typeface="+mj-cs"/>
        </a:defRPr>
      </a:lvl1pPr>
    </p:titleStyle>
    <p:bodyStyle>
      <a:lvl1pPr marL="137160" indent="-137160" algn="l" defTabSz="685800" rtl="0" eaLnBrk="1" latinLnBrk="0" hangingPunct="1">
        <a:lnSpc>
          <a:spcPct val="90000"/>
        </a:lnSpc>
        <a:spcBef>
          <a:spcPts val="900"/>
        </a:spcBef>
        <a:buClr>
          <a:schemeClr val="accent1"/>
        </a:buClr>
        <a:buFont typeface="Wingdings 2" pitchFamily="18" charset="2"/>
        <a:buChar char=""/>
        <a:defRPr sz="1500" kern="1200">
          <a:solidFill>
            <a:schemeClr val="tx1">
              <a:lumMod val="65000"/>
              <a:lumOff val="35000"/>
            </a:schemeClr>
          </a:solidFill>
          <a:latin typeface="+mn-lt"/>
          <a:ea typeface="+mn-ea"/>
          <a:cs typeface="+mn-cs"/>
        </a:defRPr>
      </a:lvl1pPr>
      <a:lvl2pPr marL="514350" indent="-137160" algn="l" defTabSz="685800" rtl="0" eaLnBrk="1" latinLnBrk="0" hangingPunct="1">
        <a:lnSpc>
          <a:spcPct val="90000"/>
        </a:lnSpc>
        <a:spcBef>
          <a:spcPts val="188"/>
        </a:spcBef>
        <a:spcAft>
          <a:spcPts val="188"/>
        </a:spcAft>
        <a:buClr>
          <a:schemeClr val="accent1"/>
        </a:buClr>
        <a:buFont typeface="Wingdings 2" pitchFamily="18" charset="2"/>
        <a:buChar char=""/>
        <a:defRPr sz="1350" kern="1200">
          <a:solidFill>
            <a:schemeClr val="tx1">
              <a:lumMod val="65000"/>
              <a:lumOff val="35000"/>
            </a:schemeClr>
          </a:solidFill>
          <a:latin typeface="+mn-lt"/>
          <a:ea typeface="+mn-ea"/>
          <a:cs typeface="+mn-cs"/>
        </a:defRPr>
      </a:lvl2pPr>
      <a:lvl3pPr marL="857250" indent="-137160" algn="l" defTabSz="685800" rtl="0" eaLnBrk="1" latinLnBrk="0" hangingPunct="1">
        <a:lnSpc>
          <a:spcPct val="90000"/>
        </a:lnSpc>
        <a:spcBef>
          <a:spcPts val="188"/>
        </a:spcBef>
        <a:spcAft>
          <a:spcPts val="188"/>
        </a:spcAft>
        <a:buClr>
          <a:schemeClr val="accent1"/>
        </a:buClr>
        <a:buFont typeface="Wingdings 2" pitchFamily="18" charset="2"/>
        <a:buChar char=""/>
        <a:defRPr sz="1200" kern="1200">
          <a:solidFill>
            <a:schemeClr val="tx1">
              <a:lumMod val="65000"/>
              <a:lumOff val="35000"/>
            </a:schemeClr>
          </a:solidFill>
          <a:latin typeface="+mn-lt"/>
          <a:ea typeface="+mn-ea"/>
          <a:cs typeface="+mn-cs"/>
        </a:defRPr>
      </a:lvl3pPr>
      <a:lvl4pPr marL="1200150" indent="-137160" algn="l" defTabSz="685800" rtl="0" eaLnBrk="1" latinLnBrk="0" hangingPunct="1">
        <a:lnSpc>
          <a:spcPct val="90000"/>
        </a:lnSpc>
        <a:spcBef>
          <a:spcPts val="188"/>
        </a:spcBef>
        <a:spcAft>
          <a:spcPts val="188"/>
        </a:spcAft>
        <a:buClr>
          <a:schemeClr val="accent1"/>
        </a:buClr>
        <a:buFont typeface="Wingdings 2" pitchFamily="18" charset="2"/>
        <a:buChar char=""/>
        <a:defRPr sz="1050" kern="1200">
          <a:solidFill>
            <a:schemeClr val="tx1">
              <a:lumMod val="65000"/>
              <a:lumOff val="35000"/>
            </a:schemeClr>
          </a:solidFill>
          <a:latin typeface="+mn-lt"/>
          <a:ea typeface="+mn-ea"/>
          <a:cs typeface="+mn-cs"/>
        </a:defRPr>
      </a:lvl4pPr>
      <a:lvl5pPr marL="1543050" indent="-137160" algn="l" defTabSz="685800" rtl="0" eaLnBrk="1" latinLnBrk="0" hangingPunct="1">
        <a:lnSpc>
          <a:spcPct val="90000"/>
        </a:lnSpc>
        <a:spcBef>
          <a:spcPts val="188"/>
        </a:spcBef>
        <a:spcAft>
          <a:spcPts val="188"/>
        </a:spcAft>
        <a:buClr>
          <a:schemeClr val="accent1"/>
        </a:buClr>
        <a:buFont typeface="Wingdings 2" pitchFamily="18" charset="2"/>
        <a:buChar char=""/>
        <a:defRPr sz="1050" kern="1200">
          <a:solidFill>
            <a:schemeClr val="tx1">
              <a:lumMod val="65000"/>
              <a:lumOff val="35000"/>
            </a:schemeClr>
          </a:solidFill>
          <a:latin typeface="+mn-lt"/>
          <a:ea typeface="+mn-ea"/>
          <a:cs typeface="+mn-cs"/>
        </a:defRPr>
      </a:lvl5pPr>
      <a:lvl6pPr marL="1885950" indent="-171450" algn="l" defTabSz="685800" rtl="0" eaLnBrk="1" latinLnBrk="0" hangingPunct="1">
        <a:lnSpc>
          <a:spcPct val="90000"/>
        </a:lnSpc>
        <a:spcBef>
          <a:spcPts val="188"/>
        </a:spcBef>
        <a:spcAft>
          <a:spcPts val="188"/>
        </a:spcAft>
        <a:buClr>
          <a:schemeClr val="accent1"/>
        </a:buClr>
        <a:buFont typeface="Wingdings 2" pitchFamily="18" charset="2"/>
        <a:buChar char=""/>
        <a:defRPr sz="1050" kern="1200">
          <a:solidFill>
            <a:schemeClr val="tx1">
              <a:lumMod val="65000"/>
              <a:lumOff val="35000"/>
            </a:schemeClr>
          </a:solidFill>
          <a:latin typeface="+mn-lt"/>
          <a:ea typeface="+mn-ea"/>
          <a:cs typeface="+mn-cs"/>
        </a:defRPr>
      </a:lvl6pPr>
      <a:lvl7pPr marL="2228850" indent="-171450" algn="l" defTabSz="685800" rtl="0" eaLnBrk="1" latinLnBrk="0" hangingPunct="1">
        <a:lnSpc>
          <a:spcPct val="90000"/>
        </a:lnSpc>
        <a:spcBef>
          <a:spcPts val="188"/>
        </a:spcBef>
        <a:spcAft>
          <a:spcPts val="188"/>
        </a:spcAft>
        <a:buClr>
          <a:schemeClr val="accent1"/>
        </a:buClr>
        <a:buFont typeface="Wingdings 2" pitchFamily="18" charset="2"/>
        <a:buChar char=""/>
        <a:defRPr sz="1050" kern="1200">
          <a:solidFill>
            <a:schemeClr val="tx1">
              <a:lumMod val="65000"/>
              <a:lumOff val="35000"/>
            </a:schemeClr>
          </a:solidFill>
          <a:latin typeface="+mn-lt"/>
          <a:ea typeface="+mn-ea"/>
          <a:cs typeface="+mn-cs"/>
        </a:defRPr>
      </a:lvl7pPr>
      <a:lvl8pPr marL="2571750" indent="-171450" algn="l" defTabSz="685800" rtl="0" eaLnBrk="1" latinLnBrk="0" hangingPunct="1">
        <a:lnSpc>
          <a:spcPct val="90000"/>
        </a:lnSpc>
        <a:spcBef>
          <a:spcPts val="188"/>
        </a:spcBef>
        <a:spcAft>
          <a:spcPts val="188"/>
        </a:spcAft>
        <a:buClr>
          <a:schemeClr val="accent1"/>
        </a:buClr>
        <a:buFont typeface="Wingdings 2" pitchFamily="18" charset="2"/>
        <a:buChar char=""/>
        <a:defRPr sz="1050" kern="1200">
          <a:solidFill>
            <a:schemeClr val="tx1">
              <a:lumMod val="65000"/>
              <a:lumOff val="35000"/>
            </a:schemeClr>
          </a:solidFill>
          <a:latin typeface="+mn-lt"/>
          <a:ea typeface="+mn-ea"/>
          <a:cs typeface="+mn-cs"/>
        </a:defRPr>
      </a:lvl8pPr>
      <a:lvl9pPr marL="2914650" indent="-171450" algn="l" defTabSz="685800" rtl="0" eaLnBrk="1" latinLnBrk="0" hangingPunct="1">
        <a:lnSpc>
          <a:spcPct val="90000"/>
        </a:lnSpc>
        <a:spcBef>
          <a:spcPts val="188"/>
        </a:spcBef>
        <a:spcAft>
          <a:spcPts val="188"/>
        </a:spcAft>
        <a:buClr>
          <a:schemeClr val="accent1"/>
        </a:buClr>
        <a:buFont typeface="Wingdings 2" pitchFamily="18" charset="2"/>
        <a:buChar char=""/>
        <a:defRPr sz="1050" kern="1200">
          <a:solidFill>
            <a:schemeClr val="tx1">
              <a:lumMod val="65000"/>
              <a:lumOff val="3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2582693"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89689" y="1123838"/>
            <a:ext cx="2210612" cy="460118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8" name="Rectangle 37"/>
          <p:cNvSpPr/>
          <p:nvPr/>
        </p:nvSpPr>
        <p:spPr>
          <a:xfrm>
            <a:off x="8861898"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2901951" y="864108"/>
            <a:ext cx="5486400" cy="5120640"/>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96849" y="6356351"/>
            <a:ext cx="2057400" cy="365125"/>
          </a:xfrm>
          <a:prstGeom prst="rect">
            <a:avLst/>
          </a:prstGeom>
        </p:spPr>
        <p:txBody>
          <a:bodyPr vert="horz" lIns="91440" tIns="45720" rIns="91440" bIns="45720" rtlCol="0" anchor="ctr"/>
          <a:lstStyle>
            <a:lvl1pPr algn="l">
              <a:defRPr sz="825">
                <a:solidFill>
                  <a:schemeClr val="tx1">
                    <a:lumMod val="50000"/>
                    <a:lumOff val="50000"/>
                  </a:schemeClr>
                </a:solidFill>
              </a:defRPr>
            </a:lvl1pPr>
          </a:lstStyle>
          <a:p>
            <a:pPr defTabSz="342900"/>
            <a:fld id="{5586B75A-687E-405C-8A0B-8D00578BA2C3}" type="datetimeFigureOut">
              <a:rPr lang="en-US" smtClean="0">
                <a:solidFill>
                  <a:srgbClr val="000000">
                    <a:lumMod val="50000"/>
                    <a:lumOff val="50000"/>
                  </a:srgbClr>
                </a:solidFill>
              </a:rPr>
              <a:pPr defTabSz="342900"/>
              <a:t>4/30/2018</a:t>
            </a:fld>
            <a:endParaRPr lang="en-US" dirty="0">
              <a:solidFill>
                <a:srgbClr val="000000">
                  <a:lumMod val="50000"/>
                  <a:lumOff val="50000"/>
                </a:srgbClr>
              </a:solidFill>
            </a:endParaRPr>
          </a:p>
        </p:txBody>
      </p:sp>
      <p:sp>
        <p:nvSpPr>
          <p:cNvPr id="5" name="Footer Placeholder 4"/>
          <p:cNvSpPr>
            <a:spLocks noGrp="1"/>
          </p:cNvSpPr>
          <p:nvPr>
            <p:ph type="ftr" sz="quarter" idx="3"/>
          </p:nvPr>
        </p:nvSpPr>
        <p:spPr>
          <a:xfrm>
            <a:off x="2901951" y="6356351"/>
            <a:ext cx="4433638" cy="365125"/>
          </a:xfrm>
          <a:prstGeom prst="rect">
            <a:avLst/>
          </a:prstGeom>
        </p:spPr>
        <p:txBody>
          <a:bodyPr vert="horz" lIns="91440" tIns="45720" rIns="91440" bIns="45720" rtlCol="0" anchor="ctr"/>
          <a:lstStyle>
            <a:lvl1pPr algn="l">
              <a:defRPr sz="825">
                <a:solidFill>
                  <a:schemeClr val="tx1">
                    <a:lumMod val="50000"/>
                    <a:lumOff val="50000"/>
                  </a:schemeClr>
                </a:solidFill>
              </a:defRPr>
            </a:lvl1pPr>
          </a:lstStyle>
          <a:p>
            <a:pPr defTabSz="342900"/>
            <a:endParaRPr lang="en-US" dirty="0">
              <a:solidFill>
                <a:srgbClr val="000000">
                  <a:lumMod val="50000"/>
                  <a:lumOff val="50000"/>
                </a:srgbClr>
              </a:solidFill>
            </a:endParaRPr>
          </a:p>
        </p:txBody>
      </p:sp>
      <p:sp>
        <p:nvSpPr>
          <p:cNvPr id="6" name="Slide Number Placeholder 5"/>
          <p:cNvSpPr>
            <a:spLocks noGrp="1"/>
          </p:cNvSpPr>
          <p:nvPr>
            <p:ph type="sldNum" sz="quarter" idx="4"/>
          </p:nvPr>
        </p:nvSpPr>
        <p:spPr>
          <a:xfrm>
            <a:off x="7975602" y="6356351"/>
            <a:ext cx="1148195" cy="365125"/>
          </a:xfrm>
          <a:prstGeom prst="rect">
            <a:avLst/>
          </a:prstGeom>
        </p:spPr>
        <p:txBody>
          <a:bodyPr vert="horz" lIns="91440" tIns="45720" rIns="91440" bIns="45720" rtlCol="0" anchor="ctr"/>
          <a:lstStyle>
            <a:lvl1pPr algn="r">
              <a:defRPr sz="900" b="1">
                <a:solidFill>
                  <a:schemeClr val="accent1"/>
                </a:solidFill>
              </a:defRPr>
            </a:lvl1pPr>
          </a:lstStyle>
          <a:p>
            <a:pPr defTabSz="342900"/>
            <a:fld id="{4FAB73BC-B049-4115-A692-8D63A059BFB8}" type="slidenum">
              <a:rPr lang="en-US" smtClean="0">
                <a:solidFill>
                  <a:srgbClr val="40BAD2"/>
                </a:solidFill>
              </a:rPr>
              <a:pPr defTabSz="342900"/>
              <a:t>‹#›</a:t>
            </a:fld>
            <a:endParaRPr lang="en-US" dirty="0">
              <a:solidFill>
                <a:srgbClr val="40BAD2"/>
              </a:solidFill>
            </a:endParaRPr>
          </a:p>
        </p:txBody>
      </p:sp>
    </p:spTree>
    <p:extLst>
      <p:ext uri="{BB962C8B-B14F-4D97-AF65-F5344CB8AC3E}">
        <p14:creationId xmlns:p14="http://schemas.microsoft.com/office/powerpoint/2010/main" val="1457182839"/>
      </p:ext>
    </p:extLst>
  </p:cSld>
  <p:clrMap bg1="lt1" tx1="dk1" bg2="lt2" tx2="dk2" accent1="accent1" accent2="accent2" accent3="accent3" accent4="accent4" accent5="accent5" accent6="accent6" hlink="hlink" folHlink="folHlink"/>
  <p:sldLayoutIdLst>
    <p:sldLayoutId id="2147484107" r:id="rId1"/>
  </p:sldLayoutIdLst>
  <p:hf sldNum="0" hdr="0" ftr="0" dt="0"/>
  <p:txStyles>
    <p:titleStyle>
      <a:lvl1pPr algn="l" defTabSz="685800" rtl="0" eaLnBrk="1" latinLnBrk="0" hangingPunct="1">
        <a:lnSpc>
          <a:spcPct val="90000"/>
        </a:lnSpc>
        <a:spcBef>
          <a:spcPct val="0"/>
        </a:spcBef>
        <a:buNone/>
        <a:defRPr sz="2700" kern="1200" spc="-45" baseline="0">
          <a:solidFill>
            <a:srgbClr val="FFFFFF"/>
          </a:solidFill>
          <a:latin typeface="+mj-lt"/>
          <a:ea typeface="+mj-ea"/>
          <a:cs typeface="+mj-cs"/>
        </a:defRPr>
      </a:lvl1pPr>
    </p:titleStyle>
    <p:bodyStyle>
      <a:lvl1pPr marL="137160" indent="-137160" algn="l" defTabSz="685800" rtl="0" eaLnBrk="1" latinLnBrk="0" hangingPunct="1">
        <a:lnSpc>
          <a:spcPct val="90000"/>
        </a:lnSpc>
        <a:spcBef>
          <a:spcPts val="900"/>
        </a:spcBef>
        <a:buClr>
          <a:schemeClr val="accent1"/>
        </a:buClr>
        <a:buFont typeface="Wingdings 2" pitchFamily="18" charset="2"/>
        <a:buChar char=""/>
        <a:defRPr sz="1500" kern="1200">
          <a:solidFill>
            <a:schemeClr val="tx1">
              <a:lumMod val="65000"/>
              <a:lumOff val="35000"/>
            </a:schemeClr>
          </a:solidFill>
          <a:latin typeface="+mn-lt"/>
          <a:ea typeface="+mn-ea"/>
          <a:cs typeface="+mn-cs"/>
        </a:defRPr>
      </a:lvl1pPr>
      <a:lvl2pPr marL="514350" indent="-137160" algn="l" defTabSz="685800" rtl="0" eaLnBrk="1" latinLnBrk="0" hangingPunct="1">
        <a:lnSpc>
          <a:spcPct val="90000"/>
        </a:lnSpc>
        <a:spcBef>
          <a:spcPts val="188"/>
        </a:spcBef>
        <a:spcAft>
          <a:spcPts val="188"/>
        </a:spcAft>
        <a:buClr>
          <a:schemeClr val="accent1"/>
        </a:buClr>
        <a:buFont typeface="Wingdings 2" pitchFamily="18" charset="2"/>
        <a:buChar char=""/>
        <a:defRPr sz="1350" kern="1200">
          <a:solidFill>
            <a:schemeClr val="tx1">
              <a:lumMod val="65000"/>
              <a:lumOff val="35000"/>
            </a:schemeClr>
          </a:solidFill>
          <a:latin typeface="+mn-lt"/>
          <a:ea typeface="+mn-ea"/>
          <a:cs typeface="+mn-cs"/>
        </a:defRPr>
      </a:lvl2pPr>
      <a:lvl3pPr marL="857250" indent="-137160" algn="l" defTabSz="685800" rtl="0" eaLnBrk="1" latinLnBrk="0" hangingPunct="1">
        <a:lnSpc>
          <a:spcPct val="90000"/>
        </a:lnSpc>
        <a:spcBef>
          <a:spcPts val="188"/>
        </a:spcBef>
        <a:spcAft>
          <a:spcPts val="188"/>
        </a:spcAft>
        <a:buClr>
          <a:schemeClr val="accent1"/>
        </a:buClr>
        <a:buFont typeface="Wingdings 2" pitchFamily="18" charset="2"/>
        <a:buChar char=""/>
        <a:defRPr sz="1200" kern="1200">
          <a:solidFill>
            <a:schemeClr val="tx1">
              <a:lumMod val="65000"/>
              <a:lumOff val="35000"/>
            </a:schemeClr>
          </a:solidFill>
          <a:latin typeface="+mn-lt"/>
          <a:ea typeface="+mn-ea"/>
          <a:cs typeface="+mn-cs"/>
        </a:defRPr>
      </a:lvl3pPr>
      <a:lvl4pPr marL="1200150" indent="-137160" algn="l" defTabSz="685800" rtl="0" eaLnBrk="1" latinLnBrk="0" hangingPunct="1">
        <a:lnSpc>
          <a:spcPct val="90000"/>
        </a:lnSpc>
        <a:spcBef>
          <a:spcPts val="188"/>
        </a:spcBef>
        <a:spcAft>
          <a:spcPts val="188"/>
        </a:spcAft>
        <a:buClr>
          <a:schemeClr val="accent1"/>
        </a:buClr>
        <a:buFont typeface="Wingdings 2" pitchFamily="18" charset="2"/>
        <a:buChar char=""/>
        <a:defRPr sz="1050" kern="1200">
          <a:solidFill>
            <a:schemeClr val="tx1">
              <a:lumMod val="65000"/>
              <a:lumOff val="35000"/>
            </a:schemeClr>
          </a:solidFill>
          <a:latin typeface="+mn-lt"/>
          <a:ea typeface="+mn-ea"/>
          <a:cs typeface="+mn-cs"/>
        </a:defRPr>
      </a:lvl4pPr>
      <a:lvl5pPr marL="1543050" indent="-137160" algn="l" defTabSz="685800" rtl="0" eaLnBrk="1" latinLnBrk="0" hangingPunct="1">
        <a:lnSpc>
          <a:spcPct val="90000"/>
        </a:lnSpc>
        <a:spcBef>
          <a:spcPts val="188"/>
        </a:spcBef>
        <a:spcAft>
          <a:spcPts val="188"/>
        </a:spcAft>
        <a:buClr>
          <a:schemeClr val="accent1"/>
        </a:buClr>
        <a:buFont typeface="Wingdings 2" pitchFamily="18" charset="2"/>
        <a:buChar char=""/>
        <a:defRPr sz="1050" kern="1200">
          <a:solidFill>
            <a:schemeClr val="tx1">
              <a:lumMod val="65000"/>
              <a:lumOff val="35000"/>
            </a:schemeClr>
          </a:solidFill>
          <a:latin typeface="+mn-lt"/>
          <a:ea typeface="+mn-ea"/>
          <a:cs typeface="+mn-cs"/>
        </a:defRPr>
      </a:lvl5pPr>
      <a:lvl6pPr marL="1885950" indent="-171450" algn="l" defTabSz="685800" rtl="0" eaLnBrk="1" latinLnBrk="0" hangingPunct="1">
        <a:lnSpc>
          <a:spcPct val="90000"/>
        </a:lnSpc>
        <a:spcBef>
          <a:spcPts val="188"/>
        </a:spcBef>
        <a:spcAft>
          <a:spcPts val="188"/>
        </a:spcAft>
        <a:buClr>
          <a:schemeClr val="accent1"/>
        </a:buClr>
        <a:buFont typeface="Wingdings 2" pitchFamily="18" charset="2"/>
        <a:buChar char=""/>
        <a:defRPr sz="1050" kern="1200">
          <a:solidFill>
            <a:schemeClr val="tx1">
              <a:lumMod val="65000"/>
              <a:lumOff val="35000"/>
            </a:schemeClr>
          </a:solidFill>
          <a:latin typeface="+mn-lt"/>
          <a:ea typeface="+mn-ea"/>
          <a:cs typeface="+mn-cs"/>
        </a:defRPr>
      </a:lvl6pPr>
      <a:lvl7pPr marL="2228850" indent="-171450" algn="l" defTabSz="685800" rtl="0" eaLnBrk="1" latinLnBrk="0" hangingPunct="1">
        <a:lnSpc>
          <a:spcPct val="90000"/>
        </a:lnSpc>
        <a:spcBef>
          <a:spcPts val="188"/>
        </a:spcBef>
        <a:spcAft>
          <a:spcPts val="188"/>
        </a:spcAft>
        <a:buClr>
          <a:schemeClr val="accent1"/>
        </a:buClr>
        <a:buFont typeface="Wingdings 2" pitchFamily="18" charset="2"/>
        <a:buChar char=""/>
        <a:defRPr sz="1050" kern="1200">
          <a:solidFill>
            <a:schemeClr val="tx1">
              <a:lumMod val="65000"/>
              <a:lumOff val="35000"/>
            </a:schemeClr>
          </a:solidFill>
          <a:latin typeface="+mn-lt"/>
          <a:ea typeface="+mn-ea"/>
          <a:cs typeface="+mn-cs"/>
        </a:defRPr>
      </a:lvl7pPr>
      <a:lvl8pPr marL="2571750" indent="-171450" algn="l" defTabSz="685800" rtl="0" eaLnBrk="1" latinLnBrk="0" hangingPunct="1">
        <a:lnSpc>
          <a:spcPct val="90000"/>
        </a:lnSpc>
        <a:spcBef>
          <a:spcPts val="188"/>
        </a:spcBef>
        <a:spcAft>
          <a:spcPts val="188"/>
        </a:spcAft>
        <a:buClr>
          <a:schemeClr val="accent1"/>
        </a:buClr>
        <a:buFont typeface="Wingdings 2" pitchFamily="18" charset="2"/>
        <a:buChar char=""/>
        <a:defRPr sz="1050" kern="1200">
          <a:solidFill>
            <a:schemeClr val="tx1">
              <a:lumMod val="65000"/>
              <a:lumOff val="35000"/>
            </a:schemeClr>
          </a:solidFill>
          <a:latin typeface="+mn-lt"/>
          <a:ea typeface="+mn-ea"/>
          <a:cs typeface="+mn-cs"/>
        </a:defRPr>
      </a:lvl8pPr>
      <a:lvl9pPr marL="2914650" indent="-171450" algn="l" defTabSz="685800" rtl="0" eaLnBrk="1" latinLnBrk="0" hangingPunct="1">
        <a:lnSpc>
          <a:spcPct val="90000"/>
        </a:lnSpc>
        <a:spcBef>
          <a:spcPts val="188"/>
        </a:spcBef>
        <a:spcAft>
          <a:spcPts val="188"/>
        </a:spcAft>
        <a:buClr>
          <a:schemeClr val="accent1"/>
        </a:buClr>
        <a:buFont typeface="Wingdings 2" pitchFamily="18" charset="2"/>
        <a:buChar char=""/>
        <a:defRPr sz="1050" kern="1200">
          <a:solidFill>
            <a:schemeClr val="tx1">
              <a:lumMod val="65000"/>
              <a:lumOff val="3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2582693"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89689" y="1123838"/>
            <a:ext cx="2210612" cy="460118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8" name="Rectangle 37"/>
          <p:cNvSpPr/>
          <p:nvPr/>
        </p:nvSpPr>
        <p:spPr>
          <a:xfrm>
            <a:off x="8861898"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2901951" y="864108"/>
            <a:ext cx="5486400" cy="5120640"/>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96849" y="6356351"/>
            <a:ext cx="2057400" cy="365125"/>
          </a:xfrm>
          <a:prstGeom prst="rect">
            <a:avLst/>
          </a:prstGeom>
        </p:spPr>
        <p:txBody>
          <a:bodyPr vert="horz" lIns="91440" tIns="45720" rIns="91440" bIns="45720" rtlCol="0" anchor="ctr"/>
          <a:lstStyle>
            <a:lvl1pPr algn="l">
              <a:defRPr sz="825">
                <a:solidFill>
                  <a:schemeClr val="tx1">
                    <a:lumMod val="50000"/>
                    <a:lumOff val="50000"/>
                  </a:schemeClr>
                </a:solidFill>
              </a:defRPr>
            </a:lvl1pPr>
          </a:lstStyle>
          <a:p>
            <a:pPr defTabSz="342900"/>
            <a:fld id="{5586B75A-687E-405C-8A0B-8D00578BA2C3}" type="datetimeFigureOut">
              <a:rPr lang="en-US" smtClean="0">
                <a:solidFill>
                  <a:srgbClr val="000000">
                    <a:lumMod val="50000"/>
                    <a:lumOff val="50000"/>
                  </a:srgbClr>
                </a:solidFill>
              </a:rPr>
              <a:pPr defTabSz="342900"/>
              <a:t>4/30/2018</a:t>
            </a:fld>
            <a:endParaRPr lang="en-US" dirty="0">
              <a:solidFill>
                <a:srgbClr val="000000">
                  <a:lumMod val="50000"/>
                  <a:lumOff val="50000"/>
                </a:srgbClr>
              </a:solidFill>
            </a:endParaRPr>
          </a:p>
        </p:txBody>
      </p:sp>
      <p:sp>
        <p:nvSpPr>
          <p:cNvPr id="5" name="Footer Placeholder 4"/>
          <p:cNvSpPr>
            <a:spLocks noGrp="1"/>
          </p:cNvSpPr>
          <p:nvPr>
            <p:ph type="ftr" sz="quarter" idx="3"/>
          </p:nvPr>
        </p:nvSpPr>
        <p:spPr>
          <a:xfrm>
            <a:off x="2901951" y="6356351"/>
            <a:ext cx="4433638" cy="365125"/>
          </a:xfrm>
          <a:prstGeom prst="rect">
            <a:avLst/>
          </a:prstGeom>
        </p:spPr>
        <p:txBody>
          <a:bodyPr vert="horz" lIns="91440" tIns="45720" rIns="91440" bIns="45720" rtlCol="0" anchor="ctr"/>
          <a:lstStyle>
            <a:lvl1pPr algn="l">
              <a:defRPr sz="825">
                <a:solidFill>
                  <a:schemeClr val="tx1">
                    <a:lumMod val="50000"/>
                    <a:lumOff val="50000"/>
                  </a:schemeClr>
                </a:solidFill>
              </a:defRPr>
            </a:lvl1pPr>
          </a:lstStyle>
          <a:p>
            <a:pPr defTabSz="342900"/>
            <a:endParaRPr lang="en-US" dirty="0">
              <a:solidFill>
                <a:srgbClr val="000000">
                  <a:lumMod val="50000"/>
                  <a:lumOff val="50000"/>
                </a:srgbClr>
              </a:solidFill>
            </a:endParaRPr>
          </a:p>
        </p:txBody>
      </p:sp>
      <p:sp>
        <p:nvSpPr>
          <p:cNvPr id="6" name="Slide Number Placeholder 5"/>
          <p:cNvSpPr>
            <a:spLocks noGrp="1"/>
          </p:cNvSpPr>
          <p:nvPr>
            <p:ph type="sldNum" sz="quarter" idx="4"/>
          </p:nvPr>
        </p:nvSpPr>
        <p:spPr>
          <a:xfrm>
            <a:off x="7975602" y="6356351"/>
            <a:ext cx="1148195" cy="365125"/>
          </a:xfrm>
          <a:prstGeom prst="rect">
            <a:avLst/>
          </a:prstGeom>
        </p:spPr>
        <p:txBody>
          <a:bodyPr vert="horz" lIns="91440" tIns="45720" rIns="91440" bIns="45720" rtlCol="0" anchor="ctr"/>
          <a:lstStyle>
            <a:lvl1pPr algn="r">
              <a:defRPr sz="900" b="1">
                <a:solidFill>
                  <a:schemeClr val="accent1"/>
                </a:solidFill>
              </a:defRPr>
            </a:lvl1pPr>
          </a:lstStyle>
          <a:p>
            <a:pPr defTabSz="342900"/>
            <a:fld id="{4FAB73BC-B049-4115-A692-8D63A059BFB8}" type="slidenum">
              <a:rPr lang="en-US" smtClean="0">
                <a:solidFill>
                  <a:srgbClr val="40BAD2"/>
                </a:solidFill>
              </a:rPr>
              <a:pPr defTabSz="342900"/>
              <a:t>‹#›</a:t>
            </a:fld>
            <a:endParaRPr lang="en-US" dirty="0">
              <a:solidFill>
                <a:srgbClr val="40BAD2"/>
              </a:solidFill>
            </a:endParaRPr>
          </a:p>
        </p:txBody>
      </p:sp>
    </p:spTree>
    <p:extLst>
      <p:ext uri="{BB962C8B-B14F-4D97-AF65-F5344CB8AC3E}">
        <p14:creationId xmlns:p14="http://schemas.microsoft.com/office/powerpoint/2010/main" val="562932008"/>
      </p:ext>
    </p:extLst>
  </p:cSld>
  <p:clrMap bg1="lt1" tx1="dk1" bg2="lt2" tx2="dk2" accent1="accent1" accent2="accent2" accent3="accent3" accent4="accent4" accent5="accent5" accent6="accent6" hlink="hlink" folHlink="folHlink"/>
  <p:sldLayoutIdLst>
    <p:sldLayoutId id="2147484115" r:id="rId1"/>
  </p:sldLayoutIdLst>
  <p:hf sldNum="0" hdr="0" ftr="0" dt="0"/>
  <p:txStyles>
    <p:titleStyle>
      <a:lvl1pPr algn="l" defTabSz="685800" rtl="0" eaLnBrk="1" latinLnBrk="0" hangingPunct="1">
        <a:lnSpc>
          <a:spcPct val="90000"/>
        </a:lnSpc>
        <a:spcBef>
          <a:spcPct val="0"/>
        </a:spcBef>
        <a:buNone/>
        <a:defRPr sz="2700" kern="1200" spc="-45" baseline="0">
          <a:solidFill>
            <a:srgbClr val="FFFFFF"/>
          </a:solidFill>
          <a:latin typeface="+mj-lt"/>
          <a:ea typeface="+mj-ea"/>
          <a:cs typeface="+mj-cs"/>
        </a:defRPr>
      </a:lvl1pPr>
    </p:titleStyle>
    <p:bodyStyle>
      <a:lvl1pPr marL="137160" indent="-137160" algn="l" defTabSz="685800" rtl="0" eaLnBrk="1" latinLnBrk="0" hangingPunct="1">
        <a:lnSpc>
          <a:spcPct val="90000"/>
        </a:lnSpc>
        <a:spcBef>
          <a:spcPts val="900"/>
        </a:spcBef>
        <a:buClr>
          <a:schemeClr val="accent1"/>
        </a:buClr>
        <a:buFont typeface="Wingdings 2" pitchFamily="18" charset="2"/>
        <a:buChar char=""/>
        <a:defRPr sz="1500" kern="1200">
          <a:solidFill>
            <a:schemeClr val="tx1">
              <a:lumMod val="65000"/>
              <a:lumOff val="35000"/>
            </a:schemeClr>
          </a:solidFill>
          <a:latin typeface="+mn-lt"/>
          <a:ea typeface="+mn-ea"/>
          <a:cs typeface="+mn-cs"/>
        </a:defRPr>
      </a:lvl1pPr>
      <a:lvl2pPr marL="514350" indent="-137160" algn="l" defTabSz="685800" rtl="0" eaLnBrk="1" latinLnBrk="0" hangingPunct="1">
        <a:lnSpc>
          <a:spcPct val="90000"/>
        </a:lnSpc>
        <a:spcBef>
          <a:spcPts val="188"/>
        </a:spcBef>
        <a:spcAft>
          <a:spcPts val="188"/>
        </a:spcAft>
        <a:buClr>
          <a:schemeClr val="accent1"/>
        </a:buClr>
        <a:buFont typeface="Wingdings 2" pitchFamily="18" charset="2"/>
        <a:buChar char=""/>
        <a:defRPr sz="1350" kern="1200">
          <a:solidFill>
            <a:schemeClr val="tx1">
              <a:lumMod val="65000"/>
              <a:lumOff val="35000"/>
            </a:schemeClr>
          </a:solidFill>
          <a:latin typeface="+mn-lt"/>
          <a:ea typeface="+mn-ea"/>
          <a:cs typeface="+mn-cs"/>
        </a:defRPr>
      </a:lvl2pPr>
      <a:lvl3pPr marL="857250" indent="-137160" algn="l" defTabSz="685800" rtl="0" eaLnBrk="1" latinLnBrk="0" hangingPunct="1">
        <a:lnSpc>
          <a:spcPct val="90000"/>
        </a:lnSpc>
        <a:spcBef>
          <a:spcPts val="188"/>
        </a:spcBef>
        <a:spcAft>
          <a:spcPts val="188"/>
        </a:spcAft>
        <a:buClr>
          <a:schemeClr val="accent1"/>
        </a:buClr>
        <a:buFont typeface="Wingdings 2" pitchFamily="18" charset="2"/>
        <a:buChar char=""/>
        <a:defRPr sz="1200" kern="1200">
          <a:solidFill>
            <a:schemeClr val="tx1">
              <a:lumMod val="65000"/>
              <a:lumOff val="35000"/>
            </a:schemeClr>
          </a:solidFill>
          <a:latin typeface="+mn-lt"/>
          <a:ea typeface="+mn-ea"/>
          <a:cs typeface="+mn-cs"/>
        </a:defRPr>
      </a:lvl3pPr>
      <a:lvl4pPr marL="1200150" indent="-137160" algn="l" defTabSz="685800" rtl="0" eaLnBrk="1" latinLnBrk="0" hangingPunct="1">
        <a:lnSpc>
          <a:spcPct val="90000"/>
        </a:lnSpc>
        <a:spcBef>
          <a:spcPts val="188"/>
        </a:spcBef>
        <a:spcAft>
          <a:spcPts val="188"/>
        </a:spcAft>
        <a:buClr>
          <a:schemeClr val="accent1"/>
        </a:buClr>
        <a:buFont typeface="Wingdings 2" pitchFamily="18" charset="2"/>
        <a:buChar char=""/>
        <a:defRPr sz="1050" kern="1200">
          <a:solidFill>
            <a:schemeClr val="tx1">
              <a:lumMod val="65000"/>
              <a:lumOff val="35000"/>
            </a:schemeClr>
          </a:solidFill>
          <a:latin typeface="+mn-lt"/>
          <a:ea typeface="+mn-ea"/>
          <a:cs typeface="+mn-cs"/>
        </a:defRPr>
      </a:lvl4pPr>
      <a:lvl5pPr marL="1543050" indent="-137160" algn="l" defTabSz="685800" rtl="0" eaLnBrk="1" latinLnBrk="0" hangingPunct="1">
        <a:lnSpc>
          <a:spcPct val="90000"/>
        </a:lnSpc>
        <a:spcBef>
          <a:spcPts val="188"/>
        </a:spcBef>
        <a:spcAft>
          <a:spcPts val="188"/>
        </a:spcAft>
        <a:buClr>
          <a:schemeClr val="accent1"/>
        </a:buClr>
        <a:buFont typeface="Wingdings 2" pitchFamily="18" charset="2"/>
        <a:buChar char=""/>
        <a:defRPr sz="1050" kern="1200">
          <a:solidFill>
            <a:schemeClr val="tx1">
              <a:lumMod val="65000"/>
              <a:lumOff val="35000"/>
            </a:schemeClr>
          </a:solidFill>
          <a:latin typeface="+mn-lt"/>
          <a:ea typeface="+mn-ea"/>
          <a:cs typeface="+mn-cs"/>
        </a:defRPr>
      </a:lvl5pPr>
      <a:lvl6pPr marL="1885950" indent="-171450" algn="l" defTabSz="685800" rtl="0" eaLnBrk="1" latinLnBrk="0" hangingPunct="1">
        <a:lnSpc>
          <a:spcPct val="90000"/>
        </a:lnSpc>
        <a:spcBef>
          <a:spcPts val="188"/>
        </a:spcBef>
        <a:spcAft>
          <a:spcPts val="188"/>
        </a:spcAft>
        <a:buClr>
          <a:schemeClr val="accent1"/>
        </a:buClr>
        <a:buFont typeface="Wingdings 2" pitchFamily="18" charset="2"/>
        <a:buChar char=""/>
        <a:defRPr sz="1050" kern="1200">
          <a:solidFill>
            <a:schemeClr val="tx1">
              <a:lumMod val="65000"/>
              <a:lumOff val="35000"/>
            </a:schemeClr>
          </a:solidFill>
          <a:latin typeface="+mn-lt"/>
          <a:ea typeface="+mn-ea"/>
          <a:cs typeface="+mn-cs"/>
        </a:defRPr>
      </a:lvl6pPr>
      <a:lvl7pPr marL="2228850" indent="-171450" algn="l" defTabSz="685800" rtl="0" eaLnBrk="1" latinLnBrk="0" hangingPunct="1">
        <a:lnSpc>
          <a:spcPct val="90000"/>
        </a:lnSpc>
        <a:spcBef>
          <a:spcPts val="188"/>
        </a:spcBef>
        <a:spcAft>
          <a:spcPts val="188"/>
        </a:spcAft>
        <a:buClr>
          <a:schemeClr val="accent1"/>
        </a:buClr>
        <a:buFont typeface="Wingdings 2" pitchFamily="18" charset="2"/>
        <a:buChar char=""/>
        <a:defRPr sz="1050" kern="1200">
          <a:solidFill>
            <a:schemeClr val="tx1">
              <a:lumMod val="65000"/>
              <a:lumOff val="35000"/>
            </a:schemeClr>
          </a:solidFill>
          <a:latin typeface="+mn-lt"/>
          <a:ea typeface="+mn-ea"/>
          <a:cs typeface="+mn-cs"/>
        </a:defRPr>
      </a:lvl7pPr>
      <a:lvl8pPr marL="2571750" indent="-171450" algn="l" defTabSz="685800" rtl="0" eaLnBrk="1" latinLnBrk="0" hangingPunct="1">
        <a:lnSpc>
          <a:spcPct val="90000"/>
        </a:lnSpc>
        <a:spcBef>
          <a:spcPts val="188"/>
        </a:spcBef>
        <a:spcAft>
          <a:spcPts val="188"/>
        </a:spcAft>
        <a:buClr>
          <a:schemeClr val="accent1"/>
        </a:buClr>
        <a:buFont typeface="Wingdings 2" pitchFamily="18" charset="2"/>
        <a:buChar char=""/>
        <a:defRPr sz="1050" kern="1200">
          <a:solidFill>
            <a:schemeClr val="tx1">
              <a:lumMod val="65000"/>
              <a:lumOff val="35000"/>
            </a:schemeClr>
          </a:solidFill>
          <a:latin typeface="+mn-lt"/>
          <a:ea typeface="+mn-ea"/>
          <a:cs typeface="+mn-cs"/>
        </a:defRPr>
      </a:lvl8pPr>
      <a:lvl9pPr marL="2914650" indent="-171450" algn="l" defTabSz="685800" rtl="0" eaLnBrk="1" latinLnBrk="0" hangingPunct="1">
        <a:lnSpc>
          <a:spcPct val="90000"/>
        </a:lnSpc>
        <a:spcBef>
          <a:spcPts val="188"/>
        </a:spcBef>
        <a:spcAft>
          <a:spcPts val="188"/>
        </a:spcAft>
        <a:buClr>
          <a:schemeClr val="accent1"/>
        </a:buClr>
        <a:buFont typeface="Wingdings 2" pitchFamily="18" charset="2"/>
        <a:buChar char=""/>
        <a:defRPr sz="1050" kern="1200">
          <a:solidFill>
            <a:schemeClr val="tx1">
              <a:lumMod val="65000"/>
              <a:lumOff val="3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2582693"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89689" y="1123838"/>
            <a:ext cx="2210612" cy="460118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8" name="Rectangle 37"/>
          <p:cNvSpPr/>
          <p:nvPr/>
        </p:nvSpPr>
        <p:spPr>
          <a:xfrm>
            <a:off x="8861898"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2901951" y="864108"/>
            <a:ext cx="5486400" cy="5120640"/>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96849" y="6356351"/>
            <a:ext cx="2057400" cy="365125"/>
          </a:xfrm>
          <a:prstGeom prst="rect">
            <a:avLst/>
          </a:prstGeom>
        </p:spPr>
        <p:txBody>
          <a:bodyPr vert="horz" lIns="91440" tIns="45720" rIns="91440" bIns="45720" rtlCol="0" anchor="ctr"/>
          <a:lstStyle>
            <a:lvl1pPr algn="l">
              <a:defRPr sz="825">
                <a:solidFill>
                  <a:schemeClr val="tx1">
                    <a:lumMod val="50000"/>
                    <a:lumOff val="50000"/>
                  </a:schemeClr>
                </a:solidFill>
              </a:defRPr>
            </a:lvl1pPr>
          </a:lstStyle>
          <a:p>
            <a:pPr defTabSz="342900"/>
            <a:fld id="{5586B75A-687E-405C-8A0B-8D00578BA2C3}" type="datetimeFigureOut">
              <a:rPr lang="en-US" smtClean="0">
                <a:solidFill>
                  <a:srgbClr val="000000">
                    <a:lumMod val="50000"/>
                    <a:lumOff val="50000"/>
                  </a:srgbClr>
                </a:solidFill>
              </a:rPr>
              <a:pPr defTabSz="342900"/>
              <a:t>4/30/2018</a:t>
            </a:fld>
            <a:endParaRPr lang="en-US" dirty="0">
              <a:solidFill>
                <a:srgbClr val="000000">
                  <a:lumMod val="50000"/>
                  <a:lumOff val="50000"/>
                </a:srgbClr>
              </a:solidFill>
            </a:endParaRPr>
          </a:p>
        </p:txBody>
      </p:sp>
      <p:sp>
        <p:nvSpPr>
          <p:cNvPr id="5" name="Footer Placeholder 4"/>
          <p:cNvSpPr>
            <a:spLocks noGrp="1"/>
          </p:cNvSpPr>
          <p:nvPr>
            <p:ph type="ftr" sz="quarter" idx="3"/>
          </p:nvPr>
        </p:nvSpPr>
        <p:spPr>
          <a:xfrm>
            <a:off x="2901951" y="6356351"/>
            <a:ext cx="4433638" cy="365125"/>
          </a:xfrm>
          <a:prstGeom prst="rect">
            <a:avLst/>
          </a:prstGeom>
        </p:spPr>
        <p:txBody>
          <a:bodyPr vert="horz" lIns="91440" tIns="45720" rIns="91440" bIns="45720" rtlCol="0" anchor="ctr"/>
          <a:lstStyle>
            <a:lvl1pPr algn="l">
              <a:defRPr sz="825">
                <a:solidFill>
                  <a:schemeClr val="tx1">
                    <a:lumMod val="50000"/>
                    <a:lumOff val="50000"/>
                  </a:schemeClr>
                </a:solidFill>
              </a:defRPr>
            </a:lvl1pPr>
          </a:lstStyle>
          <a:p>
            <a:pPr defTabSz="342900"/>
            <a:endParaRPr lang="en-US" dirty="0">
              <a:solidFill>
                <a:srgbClr val="000000">
                  <a:lumMod val="50000"/>
                  <a:lumOff val="50000"/>
                </a:srgbClr>
              </a:solidFill>
            </a:endParaRPr>
          </a:p>
        </p:txBody>
      </p:sp>
      <p:sp>
        <p:nvSpPr>
          <p:cNvPr id="6" name="Slide Number Placeholder 5"/>
          <p:cNvSpPr>
            <a:spLocks noGrp="1"/>
          </p:cNvSpPr>
          <p:nvPr>
            <p:ph type="sldNum" sz="quarter" idx="4"/>
          </p:nvPr>
        </p:nvSpPr>
        <p:spPr>
          <a:xfrm>
            <a:off x="7975602" y="6356351"/>
            <a:ext cx="1148195" cy="365125"/>
          </a:xfrm>
          <a:prstGeom prst="rect">
            <a:avLst/>
          </a:prstGeom>
        </p:spPr>
        <p:txBody>
          <a:bodyPr vert="horz" lIns="91440" tIns="45720" rIns="91440" bIns="45720" rtlCol="0" anchor="ctr"/>
          <a:lstStyle>
            <a:lvl1pPr algn="r">
              <a:defRPr sz="900" b="1">
                <a:solidFill>
                  <a:schemeClr val="accent1"/>
                </a:solidFill>
              </a:defRPr>
            </a:lvl1pPr>
          </a:lstStyle>
          <a:p>
            <a:pPr defTabSz="342900"/>
            <a:fld id="{4FAB73BC-B049-4115-A692-8D63A059BFB8}" type="slidenum">
              <a:rPr lang="en-US" smtClean="0">
                <a:solidFill>
                  <a:srgbClr val="40BAD2"/>
                </a:solidFill>
              </a:rPr>
              <a:pPr defTabSz="342900"/>
              <a:t>‹#›</a:t>
            </a:fld>
            <a:endParaRPr lang="en-US" dirty="0">
              <a:solidFill>
                <a:srgbClr val="40BAD2"/>
              </a:solidFill>
            </a:endParaRPr>
          </a:p>
        </p:txBody>
      </p:sp>
    </p:spTree>
    <p:extLst>
      <p:ext uri="{BB962C8B-B14F-4D97-AF65-F5344CB8AC3E}">
        <p14:creationId xmlns:p14="http://schemas.microsoft.com/office/powerpoint/2010/main" val="939299128"/>
      </p:ext>
    </p:extLst>
  </p:cSld>
  <p:clrMap bg1="lt1" tx1="dk1" bg2="lt2" tx2="dk2" accent1="accent1" accent2="accent2" accent3="accent3" accent4="accent4" accent5="accent5" accent6="accent6" hlink="hlink" folHlink="folHlink"/>
  <p:sldLayoutIdLst>
    <p:sldLayoutId id="2147484113" r:id="rId1"/>
  </p:sldLayoutIdLst>
  <p:hf sldNum="0" hdr="0" ftr="0" dt="0"/>
  <p:txStyles>
    <p:titleStyle>
      <a:lvl1pPr algn="l" defTabSz="685800" rtl="0" eaLnBrk="1" latinLnBrk="0" hangingPunct="1">
        <a:lnSpc>
          <a:spcPct val="90000"/>
        </a:lnSpc>
        <a:spcBef>
          <a:spcPct val="0"/>
        </a:spcBef>
        <a:buNone/>
        <a:defRPr sz="2700" kern="1200" spc="-45" baseline="0">
          <a:solidFill>
            <a:srgbClr val="FFFFFF"/>
          </a:solidFill>
          <a:latin typeface="+mj-lt"/>
          <a:ea typeface="+mj-ea"/>
          <a:cs typeface="+mj-cs"/>
        </a:defRPr>
      </a:lvl1pPr>
    </p:titleStyle>
    <p:bodyStyle>
      <a:lvl1pPr marL="137160" indent="-137160" algn="l" defTabSz="685800" rtl="0" eaLnBrk="1" latinLnBrk="0" hangingPunct="1">
        <a:lnSpc>
          <a:spcPct val="90000"/>
        </a:lnSpc>
        <a:spcBef>
          <a:spcPts val="900"/>
        </a:spcBef>
        <a:buClr>
          <a:schemeClr val="accent1"/>
        </a:buClr>
        <a:buFont typeface="Wingdings 2" pitchFamily="18" charset="2"/>
        <a:buChar char=""/>
        <a:defRPr sz="1500" kern="1200">
          <a:solidFill>
            <a:schemeClr val="tx1">
              <a:lumMod val="65000"/>
              <a:lumOff val="35000"/>
            </a:schemeClr>
          </a:solidFill>
          <a:latin typeface="+mn-lt"/>
          <a:ea typeface="+mn-ea"/>
          <a:cs typeface="+mn-cs"/>
        </a:defRPr>
      </a:lvl1pPr>
      <a:lvl2pPr marL="514350" indent="-137160" algn="l" defTabSz="685800" rtl="0" eaLnBrk="1" latinLnBrk="0" hangingPunct="1">
        <a:lnSpc>
          <a:spcPct val="90000"/>
        </a:lnSpc>
        <a:spcBef>
          <a:spcPts val="188"/>
        </a:spcBef>
        <a:spcAft>
          <a:spcPts val="188"/>
        </a:spcAft>
        <a:buClr>
          <a:schemeClr val="accent1"/>
        </a:buClr>
        <a:buFont typeface="Wingdings 2" pitchFamily="18" charset="2"/>
        <a:buChar char=""/>
        <a:defRPr sz="1350" kern="1200">
          <a:solidFill>
            <a:schemeClr val="tx1">
              <a:lumMod val="65000"/>
              <a:lumOff val="35000"/>
            </a:schemeClr>
          </a:solidFill>
          <a:latin typeface="+mn-lt"/>
          <a:ea typeface="+mn-ea"/>
          <a:cs typeface="+mn-cs"/>
        </a:defRPr>
      </a:lvl2pPr>
      <a:lvl3pPr marL="857250" indent="-137160" algn="l" defTabSz="685800" rtl="0" eaLnBrk="1" latinLnBrk="0" hangingPunct="1">
        <a:lnSpc>
          <a:spcPct val="90000"/>
        </a:lnSpc>
        <a:spcBef>
          <a:spcPts val="188"/>
        </a:spcBef>
        <a:spcAft>
          <a:spcPts val="188"/>
        </a:spcAft>
        <a:buClr>
          <a:schemeClr val="accent1"/>
        </a:buClr>
        <a:buFont typeface="Wingdings 2" pitchFamily="18" charset="2"/>
        <a:buChar char=""/>
        <a:defRPr sz="1200" kern="1200">
          <a:solidFill>
            <a:schemeClr val="tx1">
              <a:lumMod val="65000"/>
              <a:lumOff val="35000"/>
            </a:schemeClr>
          </a:solidFill>
          <a:latin typeface="+mn-lt"/>
          <a:ea typeface="+mn-ea"/>
          <a:cs typeface="+mn-cs"/>
        </a:defRPr>
      </a:lvl3pPr>
      <a:lvl4pPr marL="1200150" indent="-137160" algn="l" defTabSz="685800" rtl="0" eaLnBrk="1" latinLnBrk="0" hangingPunct="1">
        <a:lnSpc>
          <a:spcPct val="90000"/>
        </a:lnSpc>
        <a:spcBef>
          <a:spcPts val="188"/>
        </a:spcBef>
        <a:spcAft>
          <a:spcPts val="188"/>
        </a:spcAft>
        <a:buClr>
          <a:schemeClr val="accent1"/>
        </a:buClr>
        <a:buFont typeface="Wingdings 2" pitchFamily="18" charset="2"/>
        <a:buChar char=""/>
        <a:defRPr sz="1050" kern="1200">
          <a:solidFill>
            <a:schemeClr val="tx1">
              <a:lumMod val="65000"/>
              <a:lumOff val="35000"/>
            </a:schemeClr>
          </a:solidFill>
          <a:latin typeface="+mn-lt"/>
          <a:ea typeface="+mn-ea"/>
          <a:cs typeface="+mn-cs"/>
        </a:defRPr>
      </a:lvl4pPr>
      <a:lvl5pPr marL="1543050" indent="-137160" algn="l" defTabSz="685800" rtl="0" eaLnBrk="1" latinLnBrk="0" hangingPunct="1">
        <a:lnSpc>
          <a:spcPct val="90000"/>
        </a:lnSpc>
        <a:spcBef>
          <a:spcPts val="188"/>
        </a:spcBef>
        <a:spcAft>
          <a:spcPts val="188"/>
        </a:spcAft>
        <a:buClr>
          <a:schemeClr val="accent1"/>
        </a:buClr>
        <a:buFont typeface="Wingdings 2" pitchFamily="18" charset="2"/>
        <a:buChar char=""/>
        <a:defRPr sz="1050" kern="1200">
          <a:solidFill>
            <a:schemeClr val="tx1">
              <a:lumMod val="65000"/>
              <a:lumOff val="35000"/>
            </a:schemeClr>
          </a:solidFill>
          <a:latin typeface="+mn-lt"/>
          <a:ea typeface="+mn-ea"/>
          <a:cs typeface="+mn-cs"/>
        </a:defRPr>
      </a:lvl5pPr>
      <a:lvl6pPr marL="1885950" indent="-171450" algn="l" defTabSz="685800" rtl="0" eaLnBrk="1" latinLnBrk="0" hangingPunct="1">
        <a:lnSpc>
          <a:spcPct val="90000"/>
        </a:lnSpc>
        <a:spcBef>
          <a:spcPts val="188"/>
        </a:spcBef>
        <a:spcAft>
          <a:spcPts val="188"/>
        </a:spcAft>
        <a:buClr>
          <a:schemeClr val="accent1"/>
        </a:buClr>
        <a:buFont typeface="Wingdings 2" pitchFamily="18" charset="2"/>
        <a:buChar char=""/>
        <a:defRPr sz="1050" kern="1200">
          <a:solidFill>
            <a:schemeClr val="tx1">
              <a:lumMod val="65000"/>
              <a:lumOff val="35000"/>
            </a:schemeClr>
          </a:solidFill>
          <a:latin typeface="+mn-lt"/>
          <a:ea typeface="+mn-ea"/>
          <a:cs typeface="+mn-cs"/>
        </a:defRPr>
      </a:lvl6pPr>
      <a:lvl7pPr marL="2228850" indent="-171450" algn="l" defTabSz="685800" rtl="0" eaLnBrk="1" latinLnBrk="0" hangingPunct="1">
        <a:lnSpc>
          <a:spcPct val="90000"/>
        </a:lnSpc>
        <a:spcBef>
          <a:spcPts val="188"/>
        </a:spcBef>
        <a:spcAft>
          <a:spcPts val="188"/>
        </a:spcAft>
        <a:buClr>
          <a:schemeClr val="accent1"/>
        </a:buClr>
        <a:buFont typeface="Wingdings 2" pitchFamily="18" charset="2"/>
        <a:buChar char=""/>
        <a:defRPr sz="1050" kern="1200">
          <a:solidFill>
            <a:schemeClr val="tx1">
              <a:lumMod val="65000"/>
              <a:lumOff val="35000"/>
            </a:schemeClr>
          </a:solidFill>
          <a:latin typeface="+mn-lt"/>
          <a:ea typeface="+mn-ea"/>
          <a:cs typeface="+mn-cs"/>
        </a:defRPr>
      </a:lvl7pPr>
      <a:lvl8pPr marL="2571750" indent="-171450" algn="l" defTabSz="685800" rtl="0" eaLnBrk="1" latinLnBrk="0" hangingPunct="1">
        <a:lnSpc>
          <a:spcPct val="90000"/>
        </a:lnSpc>
        <a:spcBef>
          <a:spcPts val="188"/>
        </a:spcBef>
        <a:spcAft>
          <a:spcPts val="188"/>
        </a:spcAft>
        <a:buClr>
          <a:schemeClr val="accent1"/>
        </a:buClr>
        <a:buFont typeface="Wingdings 2" pitchFamily="18" charset="2"/>
        <a:buChar char=""/>
        <a:defRPr sz="1050" kern="1200">
          <a:solidFill>
            <a:schemeClr val="tx1">
              <a:lumMod val="65000"/>
              <a:lumOff val="35000"/>
            </a:schemeClr>
          </a:solidFill>
          <a:latin typeface="+mn-lt"/>
          <a:ea typeface="+mn-ea"/>
          <a:cs typeface="+mn-cs"/>
        </a:defRPr>
      </a:lvl8pPr>
      <a:lvl9pPr marL="2914650" indent="-171450" algn="l" defTabSz="685800" rtl="0" eaLnBrk="1" latinLnBrk="0" hangingPunct="1">
        <a:lnSpc>
          <a:spcPct val="90000"/>
        </a:lnSpc>
        <a:spcBef>
          <a:spcPts val="188"/>
        </a:spcBef>
        <a:spcAft>
          <a:spcPts val="188"/>
        </a:spcAft>
        <a:buClr>
          <a:schemeClr val="accent1"/>
        </a:buClr>
        <a:buFont typeface="Wingdings 2" pitchFamily="18" charset="2"/>
        <a:buChar char=""/>
        <a:defRPr sz="1050" kern="1200">
          <a:solidFill>
            <a:schemeClr val="tx1">
              <a:lumMod val="65000"/>
              <a:lumOff val="3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2582693"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89689" y="1123838"/>
            <a:ext cx="2210612" cy="460118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8" name="Rectangle 37"/>
          <p:cNvSpPr/>
          <p:nvPr/>
        </p:nvSpPr>
        <p:spPr>
          <a:xfrm>
            <a:off x="8861898"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2901951" y="864108"/>
            <a:ext cx="5486400" cy="5120640"/>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96849" y="6356351"/>
            <a:ext cx="2057400" cy="365125"/>
          </a:xfrm>
          <a:prstGeom prst="rect">
            <a:avLst/>
          </a:prstGeom>
        </p:spPr>
        <p:txBody>
          <a:bodyPr vert="horz" lIns="91440" tIns="45720" rIns="91440" bIns="45720" rtlCol="0" anchor="ctr"/>
          <a:lstStyle>
            <a:lvl1pPr algn="l">
              <a:defRPr sz="825">
                <a:solidFill>
                  <a:schemeClr val="tx1">
                    <a:lumMod val="50000"/>
                    <a:lumOff val="50000"/>
                  </a:schemeClr>
                </a:solidFill>
              </a:defRPr>
            </a:lvl1pPr>
          </a:lstStyle>
          <a:p>
            <a:pPr defTabSz="342900"/>
            <a:fld id="{5586B75A-687E-405C-8A0B-8D00578BA2C3}" type="datetimeFigureOut">
              <a:rPr lang="en-US" smtClean="0">
                <a:solidFill>
                  <a:srgbClr val="000000">
                    <a:lumMod val="50000"/>
                    <a:lumOff val="50000"/>
                  </a:srgbClr>
                </a:solidFill>
              </a:rPr>
              <a:pPr defTabSz="342900"/>
              <a:t>4/30/2018</a:t>
            </a:fld>
            <a:endParaRPr lang="en-US" dirty="0">
              <a:solidFill>
                <a:srgbClr val="000000">
                  <a:lumMod val="50000"/>
                  <a:lumOff val="50000"/>
                </a:srgbClr>
              </a:solidFill>
            </a:endParaRPr>
          </a:p>
        </p:txBody>
      </p:sp>
      <p:sp>
        <p:nvSpPr>
          <p:cNvPr id="5" name="Footer Placeholder 4"/>
          <p:cNvSpPr>
            <a:spLocks noGrp="1"/>
          </p:cNvSpPr>
          <p:nvPr>
            <p:ph type="ftr" sz="quarter" idx="3"/>
          </p:nvPr>
        </p:nvSpPr>
        <p:spPr>
          <a:xfrm>
            <a:off x="2901951" y="6356351"/>
            <a:ext cx="4433638" cy="365125"/>
          </a:xfrm>
          <a:prstGeom prst="rect">
            <a:avLst/>
          </a:prstGeom>
        </p:spPr>
        <p:txBody>
          <a:bodyPr vert="horz" lIns="91440" tIns="45720" rIns="91440" bIns="45720" rtlCol="0" anchor="ctr"/>
          <a:lstStyle>
            <a:lvl1pPr algn="l">
              <a:defRPr sz="825">
                <a:solidFill>
                  <a:schemeClr val="tx1">
                    <a:lumMod val="50000"/>
                    <a:lumOff val="50000"/>
                  </a:schemeClr>
                </a:solidFill>
              </a:defRPr>
            </a:lvl1pPr>
          </a:lstStyle>
          <a:p>
            <a:pPr defTabSz="342900"/>
            <a:endParaRPr lang="en-US" dirty="0">
              <a:solidFill>
                <a:srgbClr val="000000">
                  <a:lumMod val="50000"/>
                  <a:lumOff val="50000"/>
                </a:srgbClr>
              </a:solidFill>
            </a:endParaRPr>
          </a:p>
        </p:txBody>
      </p:sp>
      <p:sp>
        <p:nvSpPr>
          <p:cNvPr id="6" name="Slide Number Placeholder 5"/>
          <p:cNvSpPr>
            <a:spLocks noGrp="1"/>
          </p:cNvSpPr>
          <p:nvPr>
            <p:ph type="sldNum" sz="quarter" idx="4"/>
          </p:nvPr>
        </p:nvSpPr>
        <p:spPr>
          <a:xfrm>
            <a:off x="7975602" y="6356351"/>
            <a:ext cx="1148195" cy="365125"/>
          </a:xfrm>
          <a:prstGeom prst="rect">
            <a:avLst/>
          </a:prstGeom>
        </p:spPr>
        <p:txBody>
          <a:bodyPr vert="horz" lIns="91440" tIns="45720" rIns="91440" bIns="45720" rtlCol="0" anchor="ctr"/>
          <a:lstStyle>
            <a:lvl1pPr algn="r">
              <a:defRPr sz="900" b="1">
                <a:solidFill>
                  <a:schemeClr val="accent1"/>
                </a:solidFill>
              </a:defRPr>
            </a:lvl1pPr>
          </a:lstStyle>
          <a:p>
            <a:pPr defTabSz="342900"/>
            <a:fld id="{4FAB73BC-B049-4115-A692-8D63A059BFB8}" type="slidenum">
              <a:rPr lang="en-US" smtClean="0">
                <a:solidFill>
                  <a:srgbClr val="40BAD2"/>
                </a:solidFill>
              </a:rPr>
              <a:pPr defTabSz="342900"/>
              <a:t>‹#›</a:t>
            </a:fld>
            <a:endParaRPr lang="en-US" dirty="0">
              <a:solidFill>
                <a:srgbClr val="40BAD2"/>
              </a:solidFill>
            </a:endParaRPr>
          </a:p>
        </p:txBody>
      </p:sp>
    </p:spTree>
    <p:extLst>
      <p:ext uri="{BB962C8B-B14F-4D97-AF65-F5344CB8AC3E}">
        <p14:creationId xmlns:p14="http://schemas.microsoft.com/office/powerpoint/2010/main" val="3285251841"/>
      </p:ext>
    </p:extLst>
  </p:cSld>
  <p:clrMap bg1="lt1" tx1="dk1" bg2="lt2" tx2="dk2" accent1="accent1" accent2="accent2" accent3="accent3" accent4="accent4" accent5="accent5" accent6="accent6" hlink="hlink" folHlink="folHlink"/>
  <p:sldLayoutIdLst>
    <p:sldLayoutId id="2147484077" r:id="rId1"/>
  </p:sldLayoutIdLst>
  <p:hf sldNum="0" hdr="0" ftr="0" dt="0"/>
  <p:txStyles>
    <p:titleStyle>
      <a:lvl1pPr algn="l" defTabSz="685800" rtl="0" eaLnBrk="1" latinLnBrk="0" hangingPunct="1">
        <a:lnSpc>
          <a:spcPct val="90000"/>
        </a:lnSpc>
        <a:spcBef>
          <a:spcPct val="0"/>
        </a:spcBef>
        <a:buNone/>
        <a:defRPr sz="2700" kern="1200" spc="-45" baseline="0">
          <a:solidFill>
            <a:srgbClr val="FFFFFF"/>
          </a:solidFill>
          <a:latin typeface="+mj-lt"/>
          <a:ea typeface="+mj-ea"/>
          <a:cs typeface="+mj-cs"/>
        </a:defRPr>
      </a:lvl1pPr>
    </p:titleStyle>
    <p:bodyStyle>
      <a:lvl1pPr marL="137160" indent="-137160" algn="l" defTabSz="685800" rtl="0" eaLnBrk="1" latinLnBrk="0" hangingPunct="1">
        <a:lnSpc>
          <a:spcPct val="90000"/>
        </a:lnSpc>
        <a:spcBef>
          <a:spcPts val="900"/>
        </a:spcBef>
        <a:buClr>
          <a:schemeClr val="accent1"/>
        </a:buClr>
        <a:buFont typeface="Wingdings 2" pitchFamily="18" charset="2"/>
        <a:buChar char=""/>
        <a:defRPr sz="1500" kern="1200">
          <a:solidFill>
            <a:schemeClr val="tx1">
              <a:lumMod val="65000"/>
              <a:lumOff val="35000"/>
            </a:schemeClr>
          </a:solidFill>
          <a:latin typeface="+mn-lt"/>
          <a:ea typeface="+mn-ea"/>
          <a:cs typeface="+mn-cs"/>
        </a:defRPr>
      </a:lvl1pPr>
      <a:lvl2pPr marL="514350" indent="-137160" algn="l" defTabSz="685800" rtl="0" eaLnBrk="1" latinLnBrk="0" hangingPunct="1">
        <a:lnSpc>
          <a:spcPct val="90000"/>
        </a:lnSpc>
        <a:spcBef>
          <a:spcPts val="188"/>
        </a:spcBef>
        <a:spcAft>
          <a:spcPts val="188"/>
        </a:spcAft>
        <a:buClr>
          <a:schemeClr val="accent1"/>
        </a:buClr>
        <a:buFont typeface="Wingdings 2" pitchFamily="18" charset="2"/>
        <a:buChar char=""/>
        <a:defRPr sz="1350" kern="1200">
          <a:solidFill>
            <a:schemeClr val="tx1">
              <a:lumMod val="65000"/>
              <a:lumOff val="35000"/>
            </a:schemeClr>
          </a:solidFill>
          <a:latin typeface="+mn-lt"/>
          <a:ea typeface="+mn-ea"/>
          <a:cs typeface="+mn-cs"/>
        </a:defRPr>
      </a:lvl2pPr>
      <a:lvl3pPr marL="857250" indent="-137160" algn="l" defTabSz="685800" rtl="0" eaLnBrk="1" latinLnBrk="0" hangingPunct="1">
        <a:lnSpc>
          <a:spcPct val="90000"/>
        </a:lnSpc>
        <a:spcBef>
          <a:spcPts val="188"/>
        </a:spcBef>
        <a:spcAft>
          <a:spcPts val="188"/>
        </a:spcAft>
        <a:buClr>
          <a:schemeClr val="accent1"/>
        </a:buClr>
        <a:buFont typeface="Wingdings 2" pitchFamily="18" charset="2"/>
        <a:buChar char=""/>
        <a:defRPr sz="1200" kern="1200">
          <a:solidFill>
            <a:schemeClr val="tx1">
              <a:lumMod val="65000"/>
              <a:lumOff val="35000"/>
            </a:schemeClr>
          </a:solidFill>
          <a:latin typeface="+mn-lt"/>
          <a:ea typeface="+mn-ea"/>
          <a:cs typeface="+mn-cs"/>
        </a:defRPr>
      </a:lvl3pPr>
      <a:lvl4pPr marL="1200150" indent="-137160" algn="l" defTabSz="685800" rtl="0" eaLnBrk="1" latinLnBrk="0" hangingPunct="1">
        <a:lnSpc>
          <a:spcPct val="90000"/>
        </a:lnSpc>
        <a:spcBef>
          <a:spcPts val="188"/>
        </a:spcBef>
        <a:spcAft>
          <a:spcPts val="188"/>
        </a:spcAft>
        <a:buClr>
          <a:schemeClr val="accent1"/>
        </a:buClr>
        <a:buFont typeface="Wingdings 2" pitchFamily="18" charset="2"/>
        <a:buChar char=""/>
        <a:defRPr sz="1050" kern="1200">
          <a:solidFill>
            <a:schemeClr val="tx1">
              <a:lumMod val="65000"/>
              <a:lumOff val="35000"/>
            </a:schemeClr>
          </a:solidFill>
          <a:latin typeface="+mn-lt"/>
          <a:ea typeface="+mn-ea"/>
          <a:cs typeface="+mn-cs"/>
        </a:defRPr>
      </a:lvl4pPr>
      <a:lvl5pPr marL="1543050" indent="-137160" algn="l" defTabSz="685800" rtl="0" eaLnBrk="1" latinLnBrk="0" hangingPunct="1">
        <a:lnSpc>
          <a:spcPct val="90000"/>
        </a:lnSpc>
        <a:spcBef>
          <a:spcPts val="188"/>
        </a:spcBef>
        <a:spcAft>
          <a:spcPts val="188"/>
        </a:spcAft>
        <a:buClr>
          <a:schemeClr val="accent1"/>
        </a:buClr>
        <a:buFont typeface="Wingdings 2" pitchFamily="18" charset="2"/>
        <a:buChar char=""/>
        <a:defRPr sz="1050" kern="1200">
          <a:solidFill>
            <a:schemeClr val="tx1">
              <a:lumMod val="65000"/>
              <a:lumOff val="35000"/>
            </a:schemeClr>
          </a:solidFill>
          <a:latin typeface="+mn-lt"/>
          <a:ea typeface="+mn-ea"/>
          <a:cs typeface="+mn-cs"/>
        </a:defRPr>
      </a:lvl5pPr>
      <a:lvl6pPr marL="1885950" indent="-171450" algn="l" defTabSz="685800" rtl="0" eaLnBrk="1" latinLnBrk="0" hangingPunct="1">
        <a:lnSpc>
          <a:spcPct val="90000"/>
        </a:lnSpc>
        <a:spcBef>
          <a:spcPts val="188"/>
        </a:spcBef>
        <a:spcAft>
          <a:spcPts val="188"/>
        </a:spcAft>
        <a:buClr>
          <a:schemeClr val="accent1"/>
        </a:buClr>
        <a:buFont typeface="Wingdings 2" pitchFamily="18" charset="2"/>
        <a:buChar char=""/>
        <a:defRPr sz="1050" kern="1200">
          <a:solidFill>
            <a:schemeClr val="tx1">
              <a:lumMod val="65000"/>
              <a:lumOff val="35000"/>
            </a:schemeClr>
          </a:solidFill>
          <a:latin typeface="+mn-lt"/>
          <a:ea typeface="+mn-ea"/>
          <a:cs typeface="+mn-cs"/>
        </a:defRPr>
      </a:lvl6pPr>
      <a:lvl7pPr marL="2228850" indent="-171450" algn="l" defTabSz="685800" rtl="0" eaLnBrk="1" latinLnBrk="0" hangingPunct="1">
        <a:lnSpc>
          <a:spcPct val="90000"/>
        </a:lnSpc>
        <a:spcBef>
          <a:spcPts val="188"/>
        </a:spcBef>
        <a:spcAft>
          <a:spcPts val="188"/>
        </a:spcAft>
        <a:buClr>
          <a:schemeClr val="accent1"/>
        </a:buClr>
        <a:buFont typeface="Wingdings 2" pitchFamily="18" charset="2"/>
        <a:buChar char=""/>
        <a:defRPr sz="1050" kern="1200">
          <a:solidFill>
            <a:schemeClr val="tx1">
              <a:lumMod val="65000"/>
              <a:lumOff val="35000"/>
            </a:schemeClr>
          </a:solidFill>
          <a:latin typeface="+mn-lt"/>
          <a:ea typeface="+mn-ea"/>
          <a:cs typeface="+mn-cs"/>
        </a:defRPr>
      </a:lvl7pPr>
      <a:lvl8pPr marL="2571750" indent="-171450" algn="l" defTabSz="685800" rtl="0" eaLnBrk="1" latinLnBrk="0" hangingPunct="1">
        <a:lnSpc>
          <a:spcPct val="90000"/>
        </a:lnSpc>
        <a:spcBef>
          <a:spcPts val="188"/>
        </a:spcBef>
        <a:spcAft>
          <a:spcPts val="188"/>
        </a:spcAft>
        <a:buClr>
          <a:schemeClr val="accent1"/>
        </a:buClr>
        <a:buFont typeface="Wingdings 2" pitchFamily="18" charset="2"/>
        <a:buChar char=""/>
        <a:defRPr sz="1050" kern="1200">
          <a:solidFill>
            <a:schemeClr val="tx1">
              <a:lumMod val="65000"/>
              <a:lumOff val="35000"/>
            </a:schemeClr>
          </a:solidFill>
          <a:latin typeface="+mn-lt"/>
          <a:ea typeface="+mn-ea"/>
          <a:cs typeface="+mn-cs"/>
        </a:defRPr>
      </a:lvl8pPr>
      <a:lvl9pPr marL="2914650" indent="-171450" algn="l" defTabSz="685800" rtl="0" eaLnBrk="1" latinLnBrk="0" hangingPunct="1">
        <a:lnSpc>
          <a:spcPct val="90000"/>
        </a:lnSpc>
        <a:spcBef>
          <a:spcPts val="188"/>
        </a:spcBef>
        <a:spcAft>
          <a:spcPts val="188"/>
        </a:spcAft>
        <a:buClr>
          <a:schemeClr val="accent1"/>
        </a:buClr>
        <a:buFont typeface="Wingdings 2" pitchFamily="18" charset="2"/>
        <a:buChar char=""/>
        <a:defRPr sz="1050" kern="1200">
          <a:solidFill>
            <a:schemeClr val="tx1">
              <a:lumMod val="65000"/>
              <a:lumOff val="3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2582693"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89689" y="1123838"/>
            <a:ext cx="2210612" cy="460118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8" name="Rectangle 37"/>
          <p:cNvSpPr/>
          <p:nvPr/>
        </p:nvSpPr>
        <p:spPr>
          <a:xfrm>
            <a:off x="8861898"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2901951" y="864108"/>
            <a:ext cx="5486400" cy="5120640"/>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96849" y="6356351"/>
            <a:ext cx="2057400" cy="365125"/>
          </a:xfrm>
          <a:prstGeom prst="rect">
            <a:avLst/>
          </a:prstGeom>
        </p:spPr>
        <p:txBody>
          <a:bodyPr vert="horz" lIns="91440" tIns="45720" rIns="91440" bIns="45720" rtlCol="0" anchor="ctr"/>
          <a:lstStyle>
            <a:lvl1pPr algn="l">
              <a:defRPr sz="825">
                <a:solidFill>
                  <a:schemeClr val="tx1">
                    <a:lumMod val="50000"/>
                    <a:lumOff val="50000"/>
                  </a:schemeClr>
                </a:solidFill>
              </a:defRPr>
            </a:lvl1pPr>
          </a:lstStyle>
          <a:p>
            <a:pPr defTabSz="342900"/>
            <a:fld id="{5586B75A-687E-405C-8A0B-8D00578BA2C3}" type="datetimeFigureOut">
              <a:rPr lang="en-US" smtClean="0">
                <a:solidFill>
                  <a:srgbClr val="000000">
                    <a:lumMod val="50000"/>
                    <a:lumOff val="50000"/>
                  </a:srgbClr>
                </a:solidFill>
              </a:rPr>
              <a:pPr defTabSz="342900"/>
              <a:t>4/30/2018</a:t>
            </a:fld>
            <a:endParaRPr lang="en-US" dirty="0">
              <a:solidFill>
                <a:srgbClr val="000000">
                  <a:lumMod val="50000"/>
                  <a:lumOff val="50000"/>
                </a:srgbClr>
              </a:solidFill>
            </a:endParaRPr>
          </a:p>
        </p:txBody>
      </p:sp>
      <p:sp>
        <p:nvSpPr>
          <p:cNvPr id="5" name="Footer Placeholder 4"/>
          <p:cNvSpPr>
            <a:spLocks noGrp="1"/>
          </p:cNvSpPr>
          <p:nvPr>
            <p:ph type="ftr" sz="quarter" idx="3"/>
          </p:nvPr>
        </p:nvSpPr>
        <p:spPr>
          <a:xfrm>
            <a:off x="2901951" y="6356351"/>
            <a:ext cx="4433638" cy="365125"/>
          </a:xfrm>
          <a:prstGeom prst="rect">
            <a:avLst/>
          </a:prstGeom>
        </p:spPr>
        <p:txBody>
          <a:bodyPr vert="horz" lIns="91440" tIns="45720" rIns="91440" bIns="45720" rtlCol="0" anchor="ctr"/>
          <a:lstStyle>
            <a:lvl1pPr algn="l">
              <a:defRPr sz="825">
                <a:solidFill>
                  <a:schemeClr val="tx1">
                    <a:lumMod val="50000"/>
                    <a:lumOff val="50000"/>
                  </a:schemeClr>
                </a:solidFill>
              </a:defRPr>
            </a:lvl1pPr>
          </a:lstStyle>
          <a:p>
            <a:pPr defTabSz="342900"/>
            <a:endParaRPr lang="en-US" dirty="0">
              <a:solidFill>
                <a:srgbClr val="000000">
                  <a:lumMod val="50000"/>
                  <a:lumOff val="50000"/>
                </a:srgbClr>
              </a:solidFill>
            </a:endParaRPr>
          </a:p>
        </p:txBody>
      </p:sp>
      <p:sp>
        <p:nvSpPr>
          <p:cNvPr id="6" name="Slide Number Placeholder 5"/>
          <p:cNvSpPr>
            <a:spLocks noGrp="1"/>
          </p:cNvSpPr>
          <p:nvPr>
            <p:ph type="sldNum" sz="quarter" idx="4"/>
          </p:nvPr>
        </p:nvSpPr>
        <p:spPr>
          <a:xfrm>
            <a:off x="7975602" y="6356351"/>
            <a:ext cx="1148195" cy="365125"/>
          </a:xfrm>
          <a:prstGeom prst="rect">
            <a:avLst/>
          </a:prstGeom>
        </p:spPr>
        <p:txBody>
          <a:bodyPr vert="horz" lIns="91440" tIns="45720" rIns="91440" bIns="45720" rtlCol="0" anchor="ctr"/>
          <a:lstStyle>
            <a:lvl1pPr algn="r">
              <a:defRPr sz="900" b="1">
                <a:solidFill>
                  <a:schemeClr val="accent1"/>
                </a:solidFill>
              </a:defRPr>
            </a:lvl1pPr>
          </a:lstStyle>
          <a:p>
            <a:pPr defTabSz="342900"/>
            <a:fld id="{4FAB73BC-B049-4115-A692-8D63A059BFB8}" type="slidenum">
              <a:rPr lang="en-US" smtClean="0">
                <a:solidFill>
                  <a:srgbClr val="40BAD2"/>
                </a:solidFill>
              </a:rPr>
              <a:pPr defTabSz="342900"/>
              <a:t>‹#›</a:t>
            </a:fld>
            <a:endParaRPr lang="en-US" dirty="0">
              <a:solidFill>
                <a:srgbClr val="40BAD2"/>
              </a:solidFill>
            </a:endParaRPr>
          </a:p>
        </p:txBody>
      </p:sp>
    </p:spTree>
    <p:extLst>
      <p:ext uri="{BB962C8B-B14F-4D97-AF65-F5344CB8AC3E}">
        <p14:creationId xmlns:p14="http://schemas.microsoft.com/office/powerpoint/2010/main" val="3120406355"/>
      </p:ext>
    </p:extLst>
  </p:cSld>
  <p:clrMap bg1="lt1" tx1="dk1" bg2="lt2" tx2="dk2" accent1="accent1" accent2="accent2" accent3="accent3" accent4="accent4" accent5="accent5" accent6="accent6" hlink="hlink" folHlink="folHlink"/>
  <p:sldLayoutIdLst>
    <p:sldLayoutId id="2147484079" r:id="rId1"/>
  </p:sldLayoutIdLst>
  <p:hf sldNum="0" hdr="0" ftr="0" dt="0"/>
  <p:txStyles>
    <p:titleStyle>
      <a:lvl1pPr algn="l" defTabSz="685800" rtl="0" eaLnBrk="1" latinLnBrk="0" hangingPunct="1">
        <a:lnSpc>
          <a:spcPct val="90000"/>
        </a:lnSpc>
        <a:spcBef>
          <a:spcPct val="0"/>
        </a:spcBef>
        <a:buNone/>
        <a:defRPr sz="2700" kern="1200" spc="-45" baseline="0">
          <a:solidFill>
            <a:srgbClr val="FFFFFF"/>
          </a:solidFill>
          <a:latin typeface="+mj-lt"/>
          <a:ea typeface="+mj-ea"/>
          <a:cs typeface="+mj-cs"/>
        </a:defRPr>
      </a:lvl1pPr>
    </p:titleStyle>
    <p:bodyStyle>
      <a:lvl1pPr marL="137160" indent="-137160" algn="l" defTabSz="685800" rtl="0" eaLnBrk="1" latinLnBrk="0" hangingPunct="1">
        <a:lnSpc>
          <a:spcPct val="90000"/>
        </a:lnSpc>
        <a:spcBef>
          <a:spcPts val="900"/>
        </a:spcBef>
        <a:buClr>
          <a:schemeClr val="accent1"/>
        </a:buClr>
        <a:buFont typeface="Wingdings 2" pitchFamily="18" charset="2"/>
        <a:buChar char=""/>
        <a:defRPr sz="1500" kern="1200">
          <a:solidFill>
            <a:schemeClr val="tx1">
              <a:lumMod val="65000"/>
              <a:lumOff val="35000"/>
            </a:schemeClr>
          </a:solidFill>
          <a:latin typeface="+mn-lt"/>
          <a:ea typeface="+mn-ea"/>
          <a:cs typeface="+mn-cs"/>
        </a:defRPr>
      </a:lvl1pPr>
      <a:lvl2pPr marL="514350" indent="-137160" algn="l" defTabSz="685800" rtl="0" eaLnBrk="1" latinLnBrk="0" hangingPunct="1">
        <a:lnSpc>
          <a:spcPct val="90000"/>
        </a:lnSpc>
        <a:spcBef>
          <a:spcPts val="188"/>
        </a:spcBef>
        <a:spcAft>
          <a:spcPts val="188"/>
        </a:spcAft>
        <a:buClr>
          <a:schemeClr val="accent1"/>
        </a:buClr>
        <a:buFont typeface="Wingdings 2" pitchFamily="18" charset="2"/>
        <a:buChar char=""/>
        <a:defRPr sz="1350" kern="1200">
          <a:solidFill>
            <a:schemeClr val="tx1">
              <a:lumMod val="65000"/>
              <a:lumOff val="35000"/>
            </a:schemeClr>
          </a:solidFill>
          <a:latin typeface="+mn-lt"/>
          <a:ea typeface="+mn-ea"/>
          <a:cs typeface="+mn-cs"/>
        </a:defRPr>
      </a:lvl2pPr>
      <a:lvl3pPr marL="857250" indent="-137160" algn="l" defTabSz="685800" rtl="0" eaLnBrk="1" latinLnBrk="0" hangingPunct="1">
        <a:lnSpc>
          <a:spcPct val="90000"/>
        </a:lnSpc>
        <a:spcBef>
          <a:spcPts val="188"/>
        </a:spcBef>
        <a:spcAft>
          <a:spcPts val="188"/>
        </a:spcAft>
        <a:buClr>
          <a:schemeClr val="accent1"/>
        </a:buClr>
        <a:buFont typeface="Wingdings 2" pitchFamily="18" charset="2"/>
        <a:buChar char=""/>
        <a:defRPr sz="1200" kern="1200">
          <a:solidFill>
            <a:schemeClr val="tx1">
              <a:lumMod val="65000"/>
              <a:lumOff val="35000"/>
            </a:schemeClr>
          </a:solidFill>
          <a:latin typeface="+mn-lt"/>
          <a:ea typeface="+mn-ea"/>
          <a:cs typeface="+mn-cs"/>
        </a:defRPr>
      </a:lvl3pPr>
      <a:lvl4pPr marL="1200150" indent="-137160" algn="l" defTabSz="685800" rtl="0" eaLnBrk="1" latinLnBrk="0" hangingPunct="1">
        <a:lnSpc>
          <a:spcPct val="90000"/>
        </a:lnSpc>
        <a:spcBef>
          <a:spcPts val="188"/>
        </a:spcBef>
        <a:spcAft>
          <a:spcPts val="188"/>
        </a:spcAft>
        <a:buClr>
          <a:schemeClr val="accent1"/>
        </a:buClr>
        <a:buFont typeface="Wingdings 2" pitchFamily="18" charset="2"/>
        <a:buChar char=""/>
        <a:defRPr sz="1050" kern="1200">
          <a:solidFill>
            <a:schemeClr val="tx1">
              <a:lumMod val="65000"/>
              <a:lumOff val="35000"/>
            </a:schemeClr>
          </a:solidFill>
          <a:latin typeface="+mn-lt"/>
          <a:ea typeface="+mn-ea"/>
          <a:cs typeface="+mn-cs"/>
        </a:defRPr>
      </a:lvl4pPr>
      <a:lvl5pPr marL="1543050" indent="-137160" algn="l" defTabSz="685800" rtl="0" eaLnBrk="1" latinLnBrk="0" hangingPunct="1">
        <a:lnSpc>
          <a:spcPct val="90000"/>
        </a:lnSpc>
        <a:spcBef>
          <a:spcPts val="188"/>
        </a:spcBef>
        <a:spcAft>
          <a:spcPts val="188"/>
        </a:spcAft>
        <a:buClr>
          <a:schemeClr val="accent1"/>
        </a:buClr>
        <a:buFont typeface="Wingdings 2" pitchFamily="18" charset="2"/>
        <a:buChar char=""/>
        <a:defRPr sz="1050" kern="1200">
          <a:solidFill>
            <a:schemeClr val="tx1">
              <a:lumMod val="65000"/>
              <a:lumOff val="35000"/>
            </a:schemeClr>
          </a:solidFill>
          <a:latin typeface="+mn-lt"/>
          <a:ea typeface="+mn-ea"/>
          <a:cs typeface="+mn-cs"/>
        </a:defRPr>
      </a:lvl5pPr>
      <a:lvl6pPr marL="1885950" indent="-171450" algn="l" defTabSz="685800" rtl="0" eaLnBrk="1" latinLnBrk="0" hangingPunct="1">
        <a:lnSpc>
          <a:spcPct val="90000"/>
        </a:lnSpc>
        <a:spcBef>
          <a:spcPts val="188"/>
        </a:spcBef>
        <a:spcAft>
          <a:spcPts val="188"/>
        </a:spcAft>
        <a:buClr>
          <a:schemeClr val="accent1"/>
        </a:buClr>
        <a:buFont typeface="Wingdings 2" pitchFamily="18" charset="2"/>
        <a:buChar char=""/>
        <a:defRPr sz="1050" kern="1200">
          <a:solidFill>
            <a:schemeClr val="tx1">
              <a:lumMod val="65000"/>
              <a:lumOff val="35000"/>
            </a:schemeClr>
          </a:solidFill>
          <a:latin typeface="+mn-lt"/>
          <a:ea typeface="+mn-ea"/>
          <a:cs typeface="+mn-cs"/>
        </a:defRPr>
      </a:lvl6pPr>
      <a:lvl7pPr marL="2228850" indent="-171450" algn="l" defTabSz="685800" rtl="0" eaLnBrk="1" latinLnBrk="0" hangingPunct="1">
        <a:lnSpc>
          <a:spcPct val="90000"/>
        </a:lnSpc>
        <a:spcBef>
          <a:spcPts val="188"/>
        </a:spcBef>
        <a:spcAft>
          <a:spcPts val="188"/>
        </a:spcAft>
        <a:buClr>
          <a:schemeClr val="accent1"/>
        </a:buClr>
        <a:buFont typeface="Wingdings 2" pitchFamily="18" charset="2"/>
        <a:buChar char=""/>
        <a:defRPr sz="1050" kern="1200">
          <a:solidFill>
            <a:schemeClr val="tx1">
              <a:lumMod val="65000"/>
              <a:lumOff val="35000"/>
            </a:schemeClr>
          </a:solidFill>
          <a:latin typeface="+mn-lt"/>
          <a:ea typeface="+mn-ea"/>
          <a:cs typeface="+mn-cs"/>
        </a:defRPr>
      </a:lvl7pPr>
      <a:lvl8pPr marL="2571750" indent="-171450" algn="l" defTabSz="685800" rtl="0" eaLnBrk="1" latinLnBrk="0" hangingPunct="1">
        <a:lnSpc>
          <a:spcPct val="90000"/>
        </a:lnSpc>
        <a:spcBef>
          <a:spcPts val="188"/>
        </a:spcBef>
        <a:spcAft>
          <a:spcPts val="188"/>
        </a:spcAft>
        <a:buClr>
          <a:schemeClr val="accent1"/>
        </a:buClr>
        <a:buFont typeface="Wingdings 2" pitchFamily="18" charset="2"/>
        <a:buChar char=""/>
        <a:defRPr sz="1050" kern="1200">
          <a:solidFill>
            <a:schemeClr val="tx1">
              <a:lumMod val="65000"/>
              <a:lumOff val="35000"/>
            </a:schemeClr>
          </a:solidFill>
          <a:latin typeface="+mn-lt"/>
          <a:ea typeface="+mn-ea"/>
          <a:cs typeface="+mn-cs"/>
        </a:defRPr>
      </a:lvl8pPr>
      <a:lvl9pPr marL="2914650" indent="-171450" algn="l" defTabSz="685800" rtl="0" eaLnBrk="1" latinLnBrk="0" hangingPunct="1">
        <a:lnSpc>
          <a:spcPct val="90000"/>
        </a:lnSpc>
        <a:spcBef>
          <a:spcPts val="188"/>
        </a:spcBef>
        <a:spcAft>
          <a:spcPts val="188"/>
        </a:spcAft>
        <a:buClr>
          <a:schemeClr val="accent1"/>
        </a:buClr>
        <a:buFont typeface="Wingdings 2" pitchFamily="18" charset="2"/>
        <a:buChar char=""/>
        <a:defRPr sz="1050" kern="1200">
          <a:solidFill>
            <a:schemeClr val="tx1">
              <a:lumMod val="65000"/>
              <a:lumOff val="3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2582693"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89689" y="1123838"/>
            <a:ext cx="2210612" cy="460118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8" name="Rectangle 37"/>
          <p:cNvSpPr/>
          <p:nvPr/>
        </p:nvSpPr>
        <p:spPr>
          <a:xfrm>
            <a:off x="8861898"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2901951" y="864108"/>
            <a:ext cx="5486400" cy="5120640"/>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96849" y="6356351"/>
            <a:ext cx="2057400" cy="365125"/>
          </a:xfrm>
          <a:prstGeom prst="rect">
            <a:avLst/>
          </a:prstGeom>
        </p:spPr>
        <p:txBody>
          <a:bodyPr vert="horz" lIns="91440" tIns="45720" rIns="91440" bIns="45720" rtlCol="0" anchor="ctr"/>
          <a:lstStyle>
            <a:lvl1pPr algn="l">
              <a:defRPr sz="825">
                <a:solidFill>
                  <a:schemeClr val="tx1">
                    <a:lumMod val="50000"/>
                    <a:lumOff val="50000"/>
                  </a:schemeClr>
                </a:solidFill>
              </a:defRPr>
            </a:lvl1pPr>
          </a:lstStyle>
          <a:p>
            <a:pPr defTabSz="342900"/>
            <a:fld id="{5586B75A-687E-405C-8A0B-8D00578BA2C3}" type="datetimeFigureOut">
              <a:rPr lang="en-US" smtClean="0">
                <a:solidFill>
                  <a:srgbClr val="000000">
                    <a:lumMod val="50000"/>
                    <a:lumOff val="50000"/>
                  </a:srgbClr>
                </a:solidFill>
              </a:rPr>
              <a:pPr defTabSz="342900"/>
              <a:t>4/30/2018</a:t>
            </a:fld>
            <a:endParaRPr lang="en-US" dirty="0">
              <a:solidFill>
                <a:srgbClr val="000000">
                  <a:lumMod val="50000"/>
                  <a:lumOff val="50000"/>
                </a:srgbClr>
              </a:solidFill>
            </a:endParaRPr>
          </a:p>
        </p:txBody>
      </p:sp>
      <p:sp>
        <p:nvSpPr>
          <p:cNvPr id="5" name="Footer Placeholder 4"/>
          <p:cNvSpPr>
            <a:spLocks noGrp="1"/>
          </p:cNvSpPr>
          <p:nvPr>
            <p:ph type="ftr" sz="quarter" idx="3"/>
          </p:nvPr>
        </p:nvSpPr>
        <p:spPr>
          <a:xfrm>
            <a:off x="2901951" y="6356351"/>
            <a:ext cx="4433638" cy="365125"/>
          </a:xfrm>
          <a:prstGeom prst="rect">
            <a:avLst/>
          </a:prstGeom>
        </p:spPr>
        <p:txBody>
          <a:bodyPr vert="horz" lIns="91440" tIns="45720" rIns="91440" bIns="45720" rtlCol="0" anchor="ctr"/>
          <a:lstStyle>
            <a:lvl1pPr algn="l">
              <a:defRPr sz="825">
                <a:solidFill>
                  <a:schemeClr val="tx1">
                    <a:lumMod val="50000"/>
                    <a:lumOff val="50000"/>
                  </a:schemeClr>
                </a:solidFill>
              </a:defRPr>
            </a:lvl1pPr>
          </a:lstStyle>
          <a:p>
            <a:pPr defTabSz="342900"/>
            <a:endParaRPr lang="en-US" dirty="0">
              <a:solidFill>
                <a:srgbClr val="000000">
                  <a:lumMod val="50000"/>
                  <a:lumOff val="50000"/>
                </a:srgbClr>
              </a:solidFill>
            </a:endParaRPr>
          </a:p>
        </p:txBody>
      </p:sp>
      <p:sp>
        <p:nvSpPr>
          <p:cNvPr id="6" name="Slide Number Placeholder 5"/>
          <p:cNvSpPr>
            <a:spLocks noGrp="1"/>
          </p:cNvSpPr>
          <p:nvPr>
            <p:ph type="sldNum" sz="quarter" idx="4"/>
          </p:nvPr>
        </p:nvSpPr>
        <p:spPr>
          <a:xfrm>
            <a:off x="7975602" y="6356351"/>
            <a:ext cx="1148195" cy="365125"/>
          </a:xfrm>
          <a:prstGeom prst="rect">
            <a:avLst/>
          </a:prstGeom>
        </p:spPr>
        <p:txBody>
          <a:bodyPr vert="horz" lIns="91440" tIns="45720" rIns="91440" bIns="45720" rtlCol="0" anchor="ctr"/>
          <a:lstStyle>
            <a:lvl1pPr algn="r">
              <a:defRPr sz="900" b="1">
                <a:solidFill>
                  <a:schemeClr val="accent1"/>
                </a:solidFill>
              </a:defRPr>
            </a:lvl1pPr>
          </a:lstStyle>
          <a:p>
            <a:pPr defTabSz="342900"/>
            <a:fld id="{4FAB73BC-B049-4115-A692-8D63A059BFB8}" type="slidenum">
              <a:rPr lang="en-US" smtClean="0">
                <a:solidFill>
                  <a:srgbClr val="40BAD2"/>
                </a:solidFill>
              </a:rPr>
              <a:pPr defTabSz="342900"/>
              <a:t>‹#›</a:t>
            </a:fld>
            <a:endParaRPr lang="en-US" dirty="0">
              <a:solidFill>
                <a:srgbClr val="40BAD2"/>
              </a:solidFill>
            </a:endParaRPr>
          </a:p>
        </p:txBody>
      </p:sp>
    </p:spTree>
    <p:extLst>
      <p:ext uri="{BB962C8B-B14F-4D97-AF65-F5344CB8AC3E}">
        <p14:creationId xmlns:p14="http://schemas.microsoft.com/office/powerpoint/2010/main" val="193024882"/>
      </p:ext>
    </p:extLst>
  </p:cSld>
  <p:clrMap bg1="lt1" tx1="dk1" bg2="lt2" tx2="dk2" accent1="accent1" accent2="accent2" accent3="accent3" accent4="accent4" accent5="accent5" accent6="accent6" hlink="hlink" folHlink="folHlink"/>
  <p:sldLayoutIdLst>
    <p:sldLayoutId id="2147484081" r:id="rId1"/>
  </p:sldLayoutIdLst>
  <p:hf sldNum="0" hdr="0" ftr="0" dt="0"/>
  <p:txStyles>
    <p:titleStyle>
      <a:lvl1pPr algn="l" defTabSz="685800" rtl="0" eaLnBrk="1" latinLnBrk="0" hangingPunct="1">
        <a:lnSpc>
          <a:spcPct val="90000"/>
        </a:lnSpc>
        <a:spcBef>
          <a:spcPct val="0"/>
        </a:spcBef>
        <a:buNone/>
        <a:defRPr sz="2700" kern="1200" spc="-45" baseline="0">
          <a:solidFill>
            <a:srgbClr val="FFFFFF"/>
          </a:solidFill>
          <a:latin typeface="+mj-lt"/>
          <a:ea typeface="+mj-ea"/>
          <a:cs typeface="+mj-cs"/>
        </a:defRPr>
      </a:lvl1pPr>
    </p:titleStyle>
    <p:bodyStyle>
      <a:lvl1pPr marL="137160" indent="-137160" algn="l" defTabSz="685800" rtl="0" eaLnBrk="1" latinLnBrk="0" hangingPunct="1">
        <a:lnSpc>
          <a:spcPct val="90000"/>
        </a:lnSpc>
        <a:spcBef>
          <a:spcPts val="900"/>
        </a:spcBef>
        <a:buClr>
          <a:schemeClr val="accent1"/>
        </a:buClr>
        <a:buFont typeface="Wingdings 2" pitchFamily="18" charset="2"/>
        <a:buChar char=""/>
        <a:defRPr sz="1500" kern="1200">
          <a:solidFill>
            <a:schemeClr val="tx1">
              <a:lumMod val="65000"/>
              <a:lumOff val="35000"/>
            </a:schemeClr>
          </a:solidFill>
          <a:latin typeface="+mn-lt"/>
          <a:ea typeface="+mn-ea"/>
          <a:cs typeface="+mn-cs"/>
        </a:defRPr>
      </a:lvl1pPr>
      <a:lvl2pPr marL="514350" indent="-137160" algn="l" defTabSz="685800" rtl="0" eaLnBrk="1" latinLnBrk="0" hangingPunct="1">
        <a:lnSpc>
          <a:spcPct val="90000"/>
        </a:lnSpc>
        <a:spcBef>
          <a:spcPts val="188"/>
        </a:spcBef>
        <a:spcAft>
          <a:spcPts val="188"/>
        </a:spcAft>
        <a:buClr>
          <a:schemeClr val="accent1"/>
        </a:buClr>
        <a:buFont typeface="Wingdings 2" pitchFamily="18" charset="2"/>
        <a:buChar char=""/>
        <a:defRPr sz="1350" kern="1200">
          <a:solidFill>
            <a:schemeClr val="tx1">
              <a:lumMod val="65000"/>
              <a:lumOff val="35000"/>
            </a:schemeClr>
          </a:solidFill>
          <a:latin typeface="+mn-lt"/>
          <a:ea typeface="+mn-ea"/>
          <a:cs typeface="+mn-cs"/>
        </a:defRPr>
      </a:lvl2pPr>
      <a:lvl3pPr marL="857250" indent="-137160" algn="l" defTabSz="685800" rtl="0" eaLnBrk="1" latinLnBrk="0" hangingPunct="1">
        <a:lnSpc>
          <a:spcPct val="90000"/>
        </a:lnSpc>
        <a:spcBef>
          <a:spcPts val="188"/>
        </a:spcBef>
        <a:spcAft>
          <a:spcPts val="188"/>
        </a:spcAft>
        <a:buClr>
          <a:schemeClr val="accent1"/>
        </a:buClr>
        <a:buFont typeface="Wingdings 2" pitchFamily="18" charset="2"/>
        <a:buChar char=""/>
        <a:defRPr sz="1200" kern="1200">
          <a:solidFill>
            <a:schemeClr val="tx1">
              <a:lumMod val="65000"/>
              <a:lumOff val="35000"/>
            </a:schemeClr>
          </a:solidFill>
          <a:latin typeface="+mn-lt"/>
          <a:ea typeface="+mn-ea"/>
          <a:cs typeface="+mn-cs"/>
        </a:defRPr>
      </a:lvl3pPr>
      <a:lvl4pPr marL="1200150" indent="-137160" algn="l" defTabSz="685800" rtl="0" eaLnBrk="1" latinLnBrk="0" hangingPunct="1">
        <a:lnSpc>
          <a:spcPct val="90000"/>
        </a:lnSpc>
        <a:spcBef>
          <a:spcPts val="188"/>
        </a:spcBef>
        <a:spcAft>
          <a:spcPts val="188"/>
        </a:spcAft>
        <a:buClr>
          <a:schemeClr val="accent1"/>
        </a:buClr>
        <a:buFont typeface="Wingdings 2" pitchFamily="18" charset="2"/>
        <a:buChar char=""/>
        <a:defRPr sz="1050" kern="1200">
          <a:solidFill>
            <a:schemeClr val="tx1">
              <a:lumMod val="65000"/>
              <a:lumOff val="35000"/>
            </a:schemeClr>
          </a:solidFill>
          <a:latin typeface="+mn-lt"/>
          <a:ea typeface="+mn-ea"/>
          <a:cs typeface="+mn-cs"/>
        </a:defRPr>
      </a:lvl4pPr>
      <a:lvl5pPr marL="1543050" indent="-137160" algn="l" defTabSz="685800" rtl="0" eaLnBrk="1" latinLnBrk="0" hangingPunct="1">
        <a:lnSpc>
          <a:spcPct val="90000"/>
        </a:lnSpc>
        <a:spcBef>
          <a:spcPts val="188"/>
        </a:spcBef>
        <a:spcAft>
          <a:spcPts val="188"/>
        </a:spcAft>
        <a:buClr>
          <a:schemeClr val="accent1"/>
        </a:buClr>
        <a:buFont typeface="Wingdings 2" pitchFamily="18" charset="2"/>
        <a:buChar char=""/>
        <a:defRPr sz="1050" kern="1200">
          <a:solidFill>
            <a:schemeClr val="tx1">
              <a:lumMod val="65000"/>
              <a:lumOff val="35000"/>
            </a:schemeClr>
          </a:solidFill>
          <a:latin typeface="+mn-lt"/>
          <a:ea typeface="+mn-ea"/>
          <a:cs typeface="+mn-cs"/>
        </a:defRPr>
      </a:lvl5pPr>
      <a:lvl6pPr marL="1885950" indent="-171450" algn="l" defTabSz="685800" rtl="0" eaLnBrk="1" latinLnBrk="0" hangingPunct="1">
        <a:lnSpc>
          <a:spcPct val="90000"/>
        </a:lnSpc>
        <a:spcBef>
          <a:spcPts val="188"/>
        </a:spcBef>
        <a:spcAft>
          <a:spcPts val="188"/>
        </a:spcAft>
        <a:buClr>
          <a:schemeClr val="accent1"/>
        </a:buClr>
        <a:buFont typeface="Wingdings 2" pitchFamily="18" charset="2"/>
        <a:buChar char=""/>
        <a:defRPr sz="1050" kern="1200">
          <a:solidFill>
            <a:schemeClr val="tx1">
              <a:lumMod val="65000"/>
              <a:lumOff val="35000"/>
            </a:schemeClr>
          </a:solidFill>
          <a:latin typeface="+mn-lt"/>
          <a:ea typeface="+mn-ea"/>
          <a:cs typeface="+mn-cs"/>
        </a:defRPr>
      </a:lvl6pPr>
      <a:lvl7pPr marL="2228850" indent="-171450" algn="l" defTabSz="685800" rtl="0" eaLnBrk="1" latinLnBrk="0" hangingPunct="1">
        <a:lnSpc>
          <a:spcPct val="90000"/>
        </a:lnSpc>
        <a:spcBef>
          <a:spcPts val="188"/>
        </a:spcBef>
        <a:spcAft>
          <a:spcPts val="188"/>
        </a:spcAft>
        <a:buClr>
          <a:schemeClr val="accent1"/>
        </a:buClr>
        <a:buFont typeface="Wingdings 2" pitchFamily="18" charset="2"/>
        <a:buChar char=""/>
        <a:defRPr sz="1050" kern="1200">
          <a:solidFill>
            <a:schemeClr val="tx1">
              <a:lumMod val="65000"/>
              <a:lumOff val="35000"/>
            </a:schemeClr>
          </a:solidFill>
          <a:latin typeface="+mn-lt"/>
          <a:ea typeface="+mn-ea"/>
          <a:cs typeface="+mn-cs"/>
        </a:defRPr>
      </a:lvl7pPr>
      <a:lvl8pPr marL="2571750" indent="-171450" algn="l" defTabSz="685800" rtl="0" eaLnBrk="1" latinLnBrk="0" hangingPunct="1">
        <a:lnSpc>
          <a:spcPct val="90000"/>
        </a:lnSpc>
        <a:spcBef>
          <a:spcPts val="188"/>
        </a:spcBef>
        <a:spcAft>
          <a:spcPts val="188"/>
        </a:spcAft>
        <a:buClr>
          <a:schemeClr val="accent1"/>
        </a:buClr>
        <a:buFont typeface="Wingdings 2" pitchFamily="18" charset="2"/>
        <a:buChar char=""/>
        <a:defRPr sz="1050" kern="1200">
          <a:solidFill>
            <a:schemeClr val="tx1">
              <a:lumMod val="65000"/>
              <a:lumOff val="35000"/>
            </a:schemeClr>
          </a:solidFill>
          <a:latin typeface="+mn-lt"/>
          <a:ea typeface="+mn-ea"/>
          <a:cs typeface="+mn-cs"/>
        </a:defRPr>
      </a:lvl8pPr>
      <a:lvl9pPr marL="2914650" indent="-171450" algn="l" defTabSz="685800" rtl="0" eaLnBrk="1" latinLnBrk="0" hangingPunct="1">
        <a:lnSpc>
          <a:spcPct val="90000"/>
        </a:lnSpc>
        <a:spcBef>
          <a:spcPts val="188"/>
        </a:spcBef>
        <a:spcAft>
          <a:spcPts val="188"/>
        </a:spcAft>
        <a:buClr>
          <a:schemeClr val="accent1"/>
        </a:buClr>
        <a:buFont typeface="Wingdings 2" pitchFamily="18" charset="2"/>
        <a:buChar char=""/>
        <a:defRPr sz="1050" kern="1200">
          <a:solidFill>
            <a:schemeClr val="tx1">
              <a:lumMod val="65000"/>
              <a:lumOff val="3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2582693"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89689" y="1123838"/>
            <a:ext cx="2210612" cy="460118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8" name="Rectangle 37"/>
          <p:cNvSpPr/>
          <p:nvPr/>
        </p:nvSpPr>
        <p:spPr>
          <a:xfrm>
            <a:off x="8861898"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2901951" y="864108"/>
            <a:ext cx="5486400" cy="5120640"/>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96849" y="6356351"/>
            <a:ext cx="2057400" cy="365125"/>
          </a:xfrm>
          <a:prstGeom prst="rect">
            <a:avLst/>
          </a:prstGeom>
        </p:spPr>
        <p:txBody>
          <a:bodyPr vert="horz" lIns="91440" tIns="45720" rIns="91440" bIns="45720" rtlCol="0" anchor="ctr"/>
          <a:lstStyle>
            <a:lvl1pPr algn="l">
              <a:defRPr sz="825">
                <a:solidFill>
                  <a:schemeClr val="tx1">
                    <a:lumMod val="50000"/>
                    <a:lumOff val="50000"/>
                  </a:schemeClr>
                </a:solidFill>
              </a:defRPr>
            </a:lvl1pPr>
          </a:lstStyle>
          <a:p>
            <a:pPr defTabSz="342900"/>
            <a:fld id="{5586B75A-687E-405C-8A0B-8D00578BA2C3}" type="datetimeFigureOut">
              <a:rPr lang="en-US" smtClean="0">
                <a:solidFill>
                  <a:srgbClr val="000000">
                    <a:lumMod val="50000"/>
                    <a:lumOff val="50000"/>
                  </a:srgbClr>
                </a:solidFill>
              </a:rPr>
              <a:pPr defTabSz="342900"/>
              <a:t>4/30/2018</a:t>
            </a:fld>
            <a:endParaRPr lang="en-US" dirty="0">
              <a:solidFill>
                <a:srgbClr val="000000">
                  <a:lumMod val="50000"/>
                  <a:lumOff val="50000"/>
                </a:srgbClr>
              </a:solidFill>
            </a:endParaRPr>
          </a:p>
        </p:txBody>
      </p:sp>
      <p:sp>
        <p:nvSpPr>
          <p:cNvPr id="5" name="Footer Placeholder 4"/>
          <p:cNvSpPr>
            <a:spLocks noGrp="1"/>
          </p:cNvSpPr>
          <p:nvPr>
            <p:ph type="ftr" sz="quarter" idx="3"/>
          </p:nvPr>
        </p:nvSpPr>
        <p:spPr>
          <a:xfrm>
            <a:off x="2901951" y="6356351"/>
            <a:ext cx="4433638" cy="365125"/>
          </a:xfrm>
          <a:prstGeom prst="rect">
            <a:avLst/>
          </a:prstGeom>
        </p:spPr>
        <p:txBody>
          <a:bodyPr vert="horz" lIns="91440" tIns="45720" rIns="91440" bIns="45720" rtlCol="0" anchor="ctr"/>
          <a:lstStyle>
            <a:lvl1pPr algn="l">
              <a:defRPr sz="825">
                <a:solidFill>
                  <a:schemeClr val="tx1">
                    <a:lumMod val="50000"/>
                    <a:lumOff val="50000"/>
                  </a:schemeClr>
                </a:solidFill>
              </a:defRPr>
            </a:lvl1pPr>
          </a:lstStyle>
          <a:p>
            <a:pPr defTabSz="342900"/>
            <a:endParaRPr lang="en-US" dirty="0">
              <a:solidFill>
                <a:srgbClr val="000000">
                  <a:lumMod val="50000"/>
                  <a:lumOff val="50000"/>
                </a:srgbClr>
              </a:solidFill>
            </a:endParaRPr>
          </a:p>
        </p:txBody>
      </p:sp>
      <p:sp>
        <p:nvSpPr>
          <p:cNvPr id="6" name="Slide Number Placeholder 5"/>
          <p:cNvSpPr>
            <a:spLocks noGrp="1"/>
          </p:cNvSpPr>
          <p:nvPr>
            <p:ph type="sldNum" sz="quarter" idx="4"/>
          </p:nvPr>
        </p:nvSpPr>
        <p:spPr>
          <a:xfrm>
            <a:off x="7975602" y="6356351"/>
            <a:ext cx="1148195" cy="365125"/>
          </a:xfrm>
          <a:prstGeom prst="rect">
            <a:avLst/>
          </a:prstGeom>
        </p:spPr>
        <p:txBody>
          <a:bodyPr vert="horz" lIns="91440" tIns="45720" rIns="91440" bIns="45720" rtlCol="0" anchor="ctr"/>
          <a:lstStyle>
            <a:lvl1pPr algn="r">
              <a:defRPr sz="900" b="1">
                <a:solidFill>
                  <a:schemeClr val="accent1"/>
                </a:solidFill>
              </a:defRPr>
            </a:lvl1pPr>
          </a:lstStyle>
          <a:p>
            <a:pPr defTabSz="342900"/>
            <a:fld id="{4FAB73BC-B049-4115-A692-8D63A059BFB8}" type="slidenum">
              <a:rPr lang="en-US" smtClean="0">
                <a:solidFill>
                  <a:srgbClr val="40BAD2"/>
                </a:solidFill>
              </a:rPr>
              <a:pPr defTabSz="342900"/>
              <a:t>‹#›</a:t>
            </a:fld>
            <a:endParaRPr lang="en-US" dirty="0">
              <a:solidFill>
                <a:srgbClr val="40BAD2"/>
              </a:solidFill>
            </a:endParaRPr>
          </a:p>
        </p:txBody>
      </p:sp>
    </p:spTree>
    <p:extLst>
      <p:ext uri="{BB962C8B-B14F-4D97-AF65-F5344CB8AC3E}">
        <p14:creationId xmlns:p14="http://schemas.microsoft.com/office/powerpoint/2010/main" val="3588725040"/>
      </p:ext>
    </p:extLst>
  </p:cSld>
  <p:clrMap bg1="lt1" tx1="dk1" bg2="lt2" tx2="dk2" accent1="accent1" accent2="accent2" accent3="accent3" accent4="accent4" accent5="accent5" accent6="accent6" hlink="hlink" folHlink="folHlink"/>
  <p:sldLayoutIdLst>
    <p:sldLayoutId id="2147484083" r:id="rId1"/>
  </p:sldLayoutIdLst>
  <p:hf sldNum="0" hdr="0" ftr="0" dt="0"/>
  <p:txStyles>
    <p:titleStyle>
      <a:lvl1pPr algn="l" defTabSz="685800" rtl="0" eaLnBrk="1" latinLnBrk="0" hangingPunct="1">
        <a:lnSpc>
          <a:spcPct val="90000"/>
        </a:lnSpc>
        <a:spcBef>
          <a:spcPct val="0"/>
        </a:spcBef>
        <a:buNone/>
        <a:defRPr sz="2700" kern="1200" spc="-45" baseline="0">
          <a:solidFill>
            <a:srgbClr val="FFFFFF"/>
          </a:solidFill>
          <a:latin typeface="+mj-lt"/>
          <a:ea typeface="+mj-ea"/>
          <a:cs typeface="+mj-cs"/>
        </a:defRPr>
      </a:lvl1pPr>
    </p:titleStyle>
    <p:bodyStyle>
      <a:lvl1pPr marL="137160" indent="-137160" algn="l" defTabSz="685800" rtl="0" eaLnBrk="1" latinLnBrk="0" hangingPunct="1">
        <a:lnSpc>
          <a:spcPct val="90000"/>
        </a:lnSpc>
        <a:spcBef>
          <a:spcPts val="900"/>
        </a:spcBef>
        <a:buClr>
          <a:schemeClr val="accent1"/>
        </a:buClr>
        <a:buFont typeface="Wingdings 2" pitchFamily="18" charset="2"/>
        <a:buChar char=""/>
        <a:defRPr sz="1500" kern="1200">
          <a:solidFill>
            <a:schemeClr val="tx1">
              <a:lumMod val="65000"/>
              <a:lumOff val="35000"/>
            </a:schemeClr>
          </a:solidFill>
          <a:latin typeface="+mn-lt"/>
          <a:ea typeface="+mn-ea"/>
          <a:cs typeface="+mn-cs"/>
        </a:defRPr>
      </a:lvl1pPr>
      <a:lvl2pPr marL="514350" indent="-137160" algn="l" defTabSz="685800" rtl="0" eaLnBrk="1" latinLnBrk="0" hangingPunct="1">
        <a:lnSpc>
          <a:spcPct val="90000"/>
        </a:lnSpc>
        <a:spcBef>
          <a:spcPts val="188"/>
        </a:spcBef>
        <a:spcAft>
          <a:spcPts val="188"/>
        </a:spcAft>
        <a:buClr>
          <a:schemeClr val="accent1"/>
        </a:buClr>
        <a:buFont typeface="Wingdings 2" pitchFamily="18" charset="2"/>
        <a:buChar char=""/>
        <a:defRPr sz="1350" kern="1200">
          <a:solidFill>
            <a:schemeClr val="tx1">
              <a:lumMod val="65000"/>
              <a:lumOff val="35000"/>
            </a:schemeClr>
          </a:solidFill>
          <a:latin typeface="+mn-lt"/>
          <a:ea typeface="+mn-ea"/>
          <a:cs typeface="+mn-cs"/>
        </a:defRPr>
      </a:lvl2pPr>
      <a:lvl3pPr marL="857250" indent="-137160" algn="l" defTabSz="685800" rtl="0" eaLnBrk="1" latinLnBrk="0" hangingPunct="1">
        <a:lnSpc>
          <a:spcPct val="90000"/>
        </a:lnSpc>
        <a:spcBef>
          <a:spcPts val="188"/>
        </a:spcBef>
        <a:spcAft>
          <a:spcPts val="188"/>
        </a:spcAft>
        <a:buClr>
          <a:schemeClr val="accent1"/>
        </a:buClr>
        <a:buFont typeface="Wingdings 2" pitchFamily="18" charset="2"/>
        <a:buChar char=""/>
        <a:defRPr sz="1200" kern="1200">
          <a:solidFill>
            <a:schemeClr val="tx1">
              <a:lumMod val="65000"/>
              <a:lumOff val="35000"/>
            </a:schemeClr>
          </a:solidFill>
          <a:latin typeface="+mn-lt"/>
          <a:ea typeface="+mn-ea"/>
          <a:cs typeface="+mn-cs"/>
        </a:defRPr>
      </a:lvl3pPr>
      <a:lvl4pPr marL="1200150" indent="-137160" algn="l" defTabSz="685800" rtl="0" eaLnBrk="1" latinLnBrk="0" hangingPunct="1">
        <a:lnSpc>
          <a:spcPct val="90000"/>
        </a:lnSpc>
        <a:spcBef>
          <a:spcPts val="188"/>
        </a:spcBef>
        <a:spcAft>
          <a:spcPts val="188"/>
        </a:spcAft>
        <a:buClr>
          <a:schemeClr val="accent1"/>
        </a:buClr>
        <a:buFont typeface="Wingdings 2" pitchFamily="18" charset="2"/>
        <a:buChar char=""/>
        <a:defRPr sz="1050" kern="1200">
          <a:solidFill>
            <a:schemeClr val="tx1">
              <a:lumMod val="65000"/>
              <a:lumOff val="35000"/>
            </a:schemeClr>
          </a:solidFill>
          <a:latin typeface="+mn-lt"/>
          <a:ea typeface="+mn-ea"/>
          <a:cs typeface="+mn-cs"/>
        </a:defRPr>
      </a:lvl4pPr>
      <a:lvl5pPr marL="1543050" indent="-137160" algn="l" defTabSz="685800" rtl="0" eaLnBrk="1" latinLnBrk="0" hangingPunct="1">
        <a:lnSpc>
          <a:spcPct val="90000"/>
        </a:lnSpc>
        <a:spcBef>
          <a:spcPts val="188"/>
        </a:spcBef>
        <a:spcAft>
          <a:spcPts val="188"/>
        </a:spcAft>
        <a:buClr>
          <a:schemeClr val="accent1"/>
        </a:buClr>
        <a:buFont typeface="Wingdings 2" pitchFamily="18" charset="2"/>
        <a:buChar char=""/>
        <a:defRPr sz="1050" kern="1200">
          <a:solidFill>
            <a:schemeClr val="tx1">
              <a:lumMod val="65000"/>
              <a:lumOff val="35000"/>
            </a:schemeClr>
          </a:solidFill>
          <a:latin typeface="+mn-lt"/>
          <a:ea typeface="+mn-ea"/>
          <a:cs typeface="+mn-cs"/>
        </a:defRPr>
      </a:lvl5pPr>
      <a:lvl6pPr marL="1885950" indent="-171450" algn="l" defTabSz="685800" rtl="0" eaLnBrk="1" latinLnBrk="0" hangingPunct="1">
        <a:lnSpc>
          <a:spcPct val="90000"/>
        </a:lnSpc>
        <a:spcBef>
          <a:spcPts val="188"/>
        </a:spcBef>
        <a:spcAft>
          <a:spcPts val="188"/>
        </a:spcAft>
        <a:buClr>
          <a:schemeClr val="accent1"/>
        </a:buClr>
        <a:buFont typeface="Wingdings 2" pitchFamily="18" charset="2"/>
        <a:buChar char=""/>
        <a:defRPr sz="1050" kern="1200">
          <a:solidFill>
            <a:schemeClr val="tx1">
              <a:lumMod val="65000"/>
              <a:lumOff val="35000"/>
            </a:schemeClr>
          </a:solidFill>
          <a:latin typeface="+mn-lt"/>
          <a:ea typeface="+mn-ea"/>
          <a:cs typeface="+mn-cs"/>
        </a:defRPr>
      </a:lvl6pPr>
      <a:lvl7pPr marL="2228850" indent="-171450" algn="l" defTabSz="685800" rtl="0" eaLnBrk="1" latinLnBrk="0" hangingPunct="1">
        <a:lnSpc>
          <a:spcPct val="90000"/>
        </a:lnSpc>
        <a:spcBef>
          <a:spcPts val="188"/>
        </a:spcBef>
        <a:spcAft>
          <a:spcPts val="188"/>
        </a:spcAft>
        <a:buClr>
          <a:schemeClr val="accent1"/>
        </a:buClr>
        <a:buFont typeface="Wingdings 2" pitchFamily="18" charset="2"/>
        <a:buChar char=""/>
        <a:defRPr sz="1050" kern="1200">
          <a:solidFill>
            <a:schemeClr val="tx1">
              <a:lumMod val="65000"/>
              <a:lumOff val="35000"/>
            </a:schemeClr>
          </a:solidFill>
          <a:latin typeface="+mn-lt"/>
          <a:ea typeface="+mn-ea"/>
          <a:cs typeface="+mn-cs"/>
        </a:defRPr>
      </a:lvl7pPr>
      <a:lvl8pPr marL="2571750" indent="-171450" algn="l" defTabSz="685800" rtl="0" eaLnBrk="1" latinLnBrk="0" hangingPunct="1">
        <a:lnSpc>
          <a:spcPct val="90000"/>
        </a:lnSpc>
        <a:spcBef>
          <a:spcPts val="188"/>
        </a:spcBef>
        <a:spcAft>
          <a:spcPts val="188"/>
        </a:spcAft>
        <a:buClr>
          <a:schemeClr val="accent1"/>
        </a:buClr>
        <a:buFont typeface="Wingdings 2" pitchFamily="18" charset="2"/>
        <a:buChar char=""/>
        <a:defRPr sz="1050" kern="1200">
          <a:solidFill>
            <a:schemeClr val="tx1">
              <a:lumMod val="65000"/>
              <a:lumOff val="35000"/>
            </a:schemeClr>
          </a:solidFill>
          <a:latin typeface="+mn-lt"/>
          <a:ea typeface="+mn-ea"/>
          <a:cs typeface="+mn-cs"/>
        </a:defRPr>
      </a:lvl8pPr>
      <a:lvl9pPr marL="2914650" indent="-171450" algn="l" defTabSz="685800" rtl="0" eaLnBrk="1" latinLnBrk="0" hangingPunct="1">
        <a:lnSpc>
          <a:spcPct val="90000"/>
        </a:lnSpc>
        <a:spcBef>
          <a:spcPts val="188"/>
        </a:spcBef>
        <a:spcAft>
          <a:spcPts val="188"/>
        </a:spcAft>
        <a:buClr>
          <a:schemeClr val="accent1"/>
        </a:buClr>
        <a:buFont typeface="Wingdings 2" pitchFamily="18" charset="2"/>
        <a:buChar char=""/>
        <a:defRPr sz="1050" kern="1200">
          <a:solidFill>
            <a:schemeClr val="tx1">
              <a:lumMod val="65000"/>
              <a:lumOff val="3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2582693"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89689" y="1123838"/>
            <a:ext cx="2210612" cy="460118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8" name="Rectangle 37"/>
          <p:cNvSpPr/>
          <p:nvPr/>
        </p:nvSpPr>
        <p:spPr>
          <a:xfrm>
            <a:off x="8861898"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2901951" y="864108"/>
            <a:ext cx="5486400" cy="5120640"/>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96849" y="6356351"/>
            <a:ext cx="2057400" cy="365125"/>
          </a:xfrm>
          <a:prstGeom prst="rect">
            <a:avLst/>
          </a:prstGeom>
        </p:spPr>
        <p:txBody>
          <a:bodyPr vert="horz" lIns="91440" tIns="45720" rIns="91440" bIns="45720" rtlCol="0" anchor="ctr"/>
          <a:lstStyle>
            <a:lvl1pPr algn="l">
              <a:defRPr sz="825">
                <a:solidFill>
                  <a:schemeClr val="tx1">
                    <a:lumMod val="50000"/>
                    <a:lumOff val="50000"/>
                  </a:schemeClr>
                </a:solidFill>
              </a:defRPr>
            </a:lvl1pPr>
          </a:lstStyle>
          <a:p>
            <a:pPr defTabSz="342900"/>
            <a:fld id="{5586B75A-687E-405C-8A0B-8D00578BA2C3}" type="datetimeFigureOut">
              <a:rPr lang="en-US" smtClean="0">
                <a:solidFill>
                  <a:srgbClr val="000000">
                    <a:lumMod val="50000"/>
                    <a:lumOff val="50000"/>
                  </a:srgbClr>
                </a:solidFill>
              </a:rPr>
              <a:pPr defTabSz="342900"/>
              <a:t>4/30/2018</a:t>
            </a:fld>
            <a:endParaRPr lang="en-US" dirty="0">
              <a:solidFill>
                <a:srgbClr val="000000">
                  <a:lumMod val="50000"/>
                  <a:lumOff val="50000"/>
                </a:srgbClr>
              </a:solidFill>
            </a:endParaRPr>
          </a:p>
        </p:txBody>
      </p:sp>
      <p:sp>
        <p:nvSpPr>
          <p:cNvPr id="5" name="Footer Placeholder 4"/>
          <p:cNvSpPr>
            <a:spLocks noGrp="1"/>
          </p:cNvSpPr>
          <p:nvPr>
            <p:ph type="ftr" sz="quarter" idx="3"/>
          </p:nvPr>
        </p:nvSpPr>
        <p:spPr>
          <a:xfrm>
            <a:off x="2901951" y="6356351"/>
            <a:ext cx="4433638" cy="365125"/>
          </a:xfrm>
          <a:prstGeom prst="rect">
            <a:avLst/>
          </a:prstGeom>
        </p:spPr>
        <p:txBody>
          <a:bodyPr vert="horz" lIns="91440" tIns="45720" rIns="91440" bIns="45720" rtlCol="0" anchor="ctr"/>
          <a:lstStyle>
            <a:lvl1pPr algn="l">
              <a:defRPr sz="825">
                <a:solidFill>
                  <a:schemeClr val="tx1">
                    <a:lumMod val="50000"/>
                    <a:lumOff val="50000"/>
                  </a:schemeClr>
                </a:solidFill>
              </a:defRPr>
            </a:lvl1pPr>
          </a:lstStyle>
          <a:p>
            <a:pPr defTabSz="342900"/>
            <a:endParaRPr lang="en-US" dirty="0">
              <a:solidFill>
                <a:srgbClr val="000000">
                  <a:lumMod val="50000"/>
                  <a:lumOff val="50000"/>
                </a:srgbClr>
              </a:solidFill>
            </a:endParaRPr>
          </a:p>
        </p:txBody>
      </p:sp>
      <p:sp>
        <p:nvSpPr>
          <p:cNvPr id="6" name="Slide Number Placeholder 5"/>
          <p:cNvSpPr>
            <a:spLocks noGrp="1"/>
          </p:cNvSpPr>
          <p:nvPr>
            <p:ph type="sldNum" sz="quarter" idx="4"/>
          </p:nvPr>
        </p:nvSpPr>
        <p:spPr>
          <a:xfrm>
            <a:off x="7975602" y="6356351"/>
            <a:ext cx="1148195" cy="365125"/>
          </a:xfrm>
          <a:prstGeom prst="rect">
            <a:avLst/>
          </a:prstGeom>
        </p:spPr>
        <p:txBody>
          <a:bodyPr vert="horz" lIns="91440" tIns="45720" rIns="91440" bIns="45720" rtlCol="0" anchor="ctr"/>
          <a:lstStyle>
            <a:lvl1pPr algn="r">
              <a:defRPr sz="900" b="1">
                <a:solidFill>
                  <a:schemeClr val="accent1"/>
                </a:solidFill>
              </a:defRPr>
            </a:lvl1pPr>
          </a:lstStyle>
          <a:p>
            <a:pPr defTabSz="342900"/>
            <a:fld id="{4FAB73BC-B049-4115-A692-8D63A059BFB8}" type="slidenum">
              <a:rPr lang="en-US" smtClean="0">
                <a:solidFill>
                  <a:srgbClr val="40BAD2"/>
                </a:solidFill>
              </a:rPr>
              <a:pPr defTabSz="342900"/>
              <a:t>‹#›</a:t>
            </a:fld>
            <a:endParaRPr lang="en-US" dirty="0">
              <a:solidFill>
                <a:srgbClr val="40BAD2"/>
              </a:solidFill>
            </a:endParaRPr>
          </a:p>
        </p:txBody>
      </p:sp>
    </p:spTree>
    <p:extLst>
      <p:ext uri="{BB962C8B-B14F-4D97-AF65-F5344CB8AC3E}">
        <p14:creationId xmlns:p14="http://schemas.microsoft.com/office/powerpoint/2010/main" val="2105477104"/>
      </p:ext>
    </p:extLst>
  </p:cSld>
  <p:clrMap bg1="lt1" tx1="dk1" bg2="lt2" tx2="dk2" accent1="accent1" accent2="accent2" accent3="accent3" accent4="accent4" accent5="accent5" accent6="accent6" hlink="hlink" folHlink="folHlink"/>
  <p:sldLayoutIdLst>
    <p:sldLayoutId id="2147484085" r:id="rId1"/>
  </p:sldLayoutIdLst>
  <p:hf sldNum="0" hdr="0" ftr="0" dt="0"/>
  <p:txStyles>
    <p:titleStyle>
      <a:lvl1pPr algn="l" defTabSz="685800" rtl="0" eaLnBrk="1" latinLnBrk="0" hangingPunct="1">
        <a:lnSpc>
          <a:spcPct val="90000"/>
        </a:lnSpc>
        <a:spcBef>
          <a:spcPct val="0"/>
        </a:spcBef>
        <a:buNone/>
        <a:defRPr sz="2700" kern="1200" spc="-45" baseline="0">
          <a:solidFill>
            <a:srgbClr val="FFFFFF"/>
          </a:solidFill>
          <a:latin typeface="+mj-lt"/>
          <a:ea typeface="+mj-ea"/>
          <a:cs typeface="+mj-cs"/>
        </a:defRPr>
      </a:lvl1pPr>
    </p:titleStyle>
    <p:bodyStyle>
      <a:lvl1pPr marL="137160" indent="-137160" algn="l" defTabSz="685800" rtl="0" eaLnBrk="1" latinLnBrk="0" hangingPunct="1">
        <a:lnSpc>
          <a:spcPct val="90000"/>
        </a:lnSpc>
        <a:spcBef>
          <a:spcPts val="900"/>
        </a:spcBef>
        <a:buClr>
          <a:schemeClr val="accent1"/>
        </a:buClr>
        <a:buFont typeface="Wingdings 2" pitchFamily="18" charset="2"/>
        <a:buChar char=""/>
        <a:defRPr sz="1500" kern="1200">
          <a:solidFill>
            <a:schemeClr val="tx1">
              <a:lumMod val="65000"/>
              <a:lumOff val="35000"/>
            </a:schemeClr>
          </a:solidFill>
          <a:latin typeface="+mn-lt"/>
          <a:ea typeface="+mn-ea"/>
          <a:cs typeface="+mn-cs"/>
        </a:defRPr>
      </a:lvl1pPr>
      <a:lvl2pPr marL="514350" indent="-137160" algn="l" defTabSz="685800" rtl="0" eaLnBrk="1" latinLnBrk="0" hangingPunct="1">
        <a:lnSpc>
          <a:spcPct val="90000"/>
        </a:lnSpc>
        <a:spcBef>
          <a:spcPts val="188"/>
        </a:spcBef>
        <a:spcAft>
          <a:spcPts val="188"/>
        </a:spcAft>
        <a:buClr>
          <a:schemeClr val="accent1"/>
        </a:buClr>
        <a:buFont typeface="Wingdings 2" pitchFamily="18" charset="2"/>
        <a:buChar char=""/>
        <a:defRPr sz="1350" kern="1200">
          <a:solidFill>
            <a:schemeClr val="tx1">
              <a:lumMod val="65000"/>
              <a:lumOff val="35000"/>
            </a:schemeClr>
          </a:solidFill>
          <a:latin typeface="+mn-lt"/>
          <a:ea typeface="+mn-ea"/>
          <a:cs typeface="+mn-cs"/>
        </a:defRPr>
      </a:lvl2pPr>
      <a:lvl3pPr marL="857250" indent="-137160" algn="l" defTabSz="685800" rtl="0" eaLnBrk="1" latinLnBrk="0" hangingPunct="1">
        <a:lnSpc>
          <a:spcPct val="90000"/>
        </a:lnSpc>
        <a:spcBef>
          <a:spcPts val="188"/>
        </a:spcBef>
        <a:spcAft>
          <a:spcPts val="188"/>
        </a:spcAft>
        <a:buClr>
          <a:schemeClr val="accent1"/>
        </a:buClr>
        <a:buFont typeface="Wingdings 2" pitchFamily="18" charset="2"/>
        <a:buChar char=""/>
        <a:defRPr sz="1200" kern="1200">
          <a:solidFill>
            <a:schemeClr val="tx1">
              <a:lumMod val="65000"/>
              <a:lumOff val="35000"/>
            </a:schemeClr>
          </a:solidFill>
          <a:latin typeface="+mn-lt"/>
          <a:ea typeface="+mn-ea"/>
          <a:cs typeface="+mn-cs"/>
        </a:defRPr>
      </a:lvl3pPr>
      <a:lvl4pPr marL="1200150" indent="-137160" algn="l" defTabSz="685800" rtl="0" eaLnBrk="1" latinLnBrk="0" hangingPunct="1">
        <a:lnSpc>
          <a:spcPct val="90000"/>
        </a:lnSpc>
        <a:spcBef>
          <a:spcPts val="188"/>
        </a:spcBef>
        <a:spcAft>
          <a:spcPts val="188"/>
        </a:spcAft>
        <a:buClr>
          <a:schemeClr val="accent1"/>
        </a:buClr>
        <a:buFont typeface="Wingdings 2" pitchFamily="18" charset="2"/>
        <a:buChar char=""/>
        <a:defRPr sz="1050" kern="1200">
          <a:solidFill>
            <a:schemeClr val="tx1">
              <a:lumMod val="65000"/>
              <a:lumOff val="35000"/>
            </a:schemeClr>
          </a:solidFill>
          <a:latin typeface="+mn-lt"/>
          <a:ea typeface="+mn-ea"/>
          <a:cs typeface="+mn-cs"/>
        </a:defRPr>
      </a:lvl4pPr>
      <a:lvl5pPr marL="1543050" indent="-137160" algn="l" defTabSz="685800" rtl="0" eaLnBrk="1" latinLnBrk="0" hangingPunct="1">
        <a:lnSpc>
          <a:spcPct val="90000"/>
        </a:lnSpc>
        <a:spcBef>
          <a:spcPts val="188"/>
        </a:spcBef>
        <a:spcAft>
          <a:spcPts val="188"/>
        </a:spcAft>
        <a:buClr>
          <a:schemeClr val="accent1"/>
        </a:buClr>
        <a:buFont typeface="Wingdings 2" pitchFamily="18" charset="2"/>
        <a:buChar char=""/>
        <a:defRPr sz="1050" kern="1200">
          <a:solidFill>
            <a:schemeClr val="tx1">
              <a:lumMod val="65000"/>
              <a:lumOff val="35000"/>
            </a:schemeClr>
          </a:solidFill>
          <a:latin typeface="+mn-lt"/>
          <a:ea typeface="+mn-ea"/>
          <a:cs typeface="+mn-cs"/>
        </a:defRPr>
      </a:lvl5pPr>
      <a:lvl6pPr marL="1885950" indent="-171450" algn="l" defTabSz="685800" rtl="0" eaLnBrk="1" latinLnBrk="0" hangingPunct="1">
        <a:lnSpc>
          <a:spcPct val="90000"/>
        </a:lnSpc>
        <a:spcBef>
          <a:spcPts val="188"/>
        </a:spcBef>
        <a:spcAft>
          <a:spcPts val="188"/>
        </a:spcAft>
        <a:buClr>
          <a:schemeClr val="accent1"/>
        </a:buClr>
        <a:buFont typeface="Wingdings 2" pitchFamily="18" charset="2"/>
        <a:buChar char=""/>
        <a:defRPr sz="1050" kern="1200">
          <a:solidFill>
            <a:schemeClr val="tx1">
              <a:lumMod val="65000"/>
              <a:lumOff val="35000"/>
            </a:schemeClr>
          </a:solidFill>
          <a:latin typeface="+mn-lt"/>
          <a:ea typeface="+mn-ea"/>
          <a:cs typeface="+mn-cs"/>
        </a:defRPr>
      </a:lvl6pPr>
      <a:lvl7pPr marL="2228850" indent="-171450" algn="l" defTabSz="685800" rtl="0" eaLnBrk="1" latinLnBrk="0" hangingPunct="1">
        <a:lnSpc>
          <a:spcPct val="90000"/>
        </a:lnSpc>
        <a:spcBef>
          <a:spcPts val="188"/>
        </a:spcBef>
        <a:spcAft>
          <a:spcPts val="188"/>
        </a:spcAft>
        <a:buClr>
          <a:schemeClr val="accent1"/>
        </a:buClr>
        <a:buFont typeface="Wingdings 2" pitchFamily="18" charset="2"/>
        <a:buChar char=""/>
        <a:defRPr sz="1050" kern="1200">
          <a:solidFill>
            <a:schemeClr val="tx1">
              <a:lumMod val="65000"/>
              <a:lumOff val="35000"/>
            </a:schemeClr>
          </a:solidFill>
          <a:latin typeface="+mn-lt"/>
          <a:ea typeface="+mn-ea"/>
          <a:cs typeface="+mn-cs"/>
        </a:defRPr>
      </a:lvl7pPr>
      <a:lvl8pPr marL="2571750" indent="-171450" algn="l" defTabSz="685800" rtl="0" eaLnBrk="1" latinLnBrk="0" hangingPunct="1">
        <a:lnSpc>
          <a:spcPct val="90000"/>
        </a:lnSpc>
        <a:spcBef>
          <a:spcPts val="188"/>
        </a:spcBef>
        <a:spcAft>
          <a:spcPts val="188"/>
        </a:spcAft>
        <a:buClr>
          <a:schemeClr val="accent1"/>
        </a:buClr>
        <a:buFont typeface="Wingdings 2" pitchFamily="18" charset="2"/>
        <a:buChar char=""/>
        <a:defRPr sz="1050" kern="1200">
          <a:solidFill>
            <a:schemeClr val="tx1">
              <a:lumMod val="65000"/>
              <a:lumOff val="35000"/>
            </a:schemeClr>
          </a:solidFill>
          <a:latin typeface="+mn-lt"/>
          <a:ea typeface="+mn-ea"/>
          <a:cs typeface="+mn-cs"/>
        </a:defRPr>
      </a:lvl8pPr>
      <a:lvl9pPr marL="2914650" indent="-171450" algn="l" defTabSz="685800" rtl="0" eaLnBrk="1" latinLnBrk="0" hangingPunct="1">
        <a:lnSpc>
          <a:spcPct val="90000"/>
        </a:lnSpc>
        <a:spcBef>
          <a:spcPts val="188"/>
        </a:spcBef>
        <a:spcAft>
          <a:spcPts val="188"/>
        </a:spcAft>
        <a:buClr>
          <a:schemeClr val="accent1"/>
        </a:buClr>
        <a:buFont typeface="Wingdings 2" pitchFamily="18" charset="2"/>
        <a:buChar char=""/>
        <a:defRPr sz="1050" kern="1200">
          <a:solidFill>
            <a:schemeClr val="tx1">
              <a:lumMod val="65000"/>
              <a:lumOff val="3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2582693"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89689" y="1123838"/>
            <a:ext cx="2210612" cy="460118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8" name="Rectangle 37"/>
          <p:cNvSpPr/>
          <p:nvPr/>
        </p:nvSpPr>
        <p:spPr>
          <a:xfrm>
            <a:off x="8861898"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2901951" y="864108"/>
            <a:ext cx="5486400" cy="5120640"/>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96849" y="6356351"/>
            <a:ext cx="2057400" cy="365125"/>
          </a:xfrm>
          <a:prstGeom prst="rect">
            <a:avLst/>
          </a:prstGeom>
        </p:spPr>
        <p:txBody>
          <a:bodyPr vert="horz" lIns="91440" tIns="45720" rIns="91440" bIns="45720" rtlCol="0" anchor="ctr"/>
          <a:lstStyle>
            <a:lvl1pPr algn="l">
              <a:defRPr sz="825">
                <a:solidFill>
                  <a:schemeClr val="tx1">
                    <a:lumMod val="50000"/>
                    <a:lumOff val="50000"/>
                  </a:schemeClr>
                </a:solidFill>
              </a:defRPr>
            </a:lvl1pPr>
          </a:lstStyle>
          <a:p>
            <a:pPr defTabSz="342900"/>
            <a:fld id="{5586B75A-687E-405C-8A0B-8D00578BA2C3}" type="datetimeFigureOut">
              <a:rPr lang="en-US" smtClean="0">
                <a:solidFill>
                  <a:srgbClr val="000000">
                    <a:lumMod val="50000"/>
                    <a:lumOff val="50000"/>
                  </a:srgbClr>
                </a:solidFill>
              </a:rPr>
              <a:pPr defTabSz="342900"/>
              <a:t>4/30/2018</a:t>
            </a:fld>
            <a:endParaRPr lang="en-US" dirty="0">
              <a:solidFill>
                <a:srgbClr val="000000">
                  <a:lumMod val="50000"/>
                  <a:lumOff val="50000"/>
                </a:srgbClr>
              </a:solidFill>
            </a:endParaRPr>
          </a:p>
        </p:txBody>
      </p:sp>
      <p:sp>
        <p:nvSpPr>
          <p:cNvPr id="5" name="Footer Placeholder 4"/>
          <p:cNvSpPr>
            <a:spLocks noGrp="1"/>
          </p:cNvSpPr>
          <p:nvPr>
            <p:ph type="ftr" sz="quarter" idx="3"/>
          </p:nvPr>
        </p:nvSpPr>
        <p:spPr>
          <a:xfrm>
            <a:off x="2901951" y="6356351"/>
            <a:ext cx="4433638" cy="365125"/>
          </a:xfrm>
          <a:prstGeom prst="rect">
            <a:avLst/>
          </a:prstGeom>
        </p:spPr>
        <p:txBody>
          <a:bodyPr vert="horz" lIns="91440" tIns="45720" rIns="91440" bIns="45720" rtlCol="0" anchor="ctr"/>
          <a:lstStyle>
            <a:lvl1pPr algn="l">
              <a:defRPr sz="825">
                <a:solidFill>
                  <a:schemeClr val="tx1">
                    <a:lumMod val="50000"/>
                    <a:lumOff val="50000"/>
                  </a:schemeClr>
                </a:solidFill>
              </a:defRPr>
            </a:lvl1pPr>
          </a:lstStyle>
          <a:p>
            <a:pPr defTabSz="342900"/>
            <a:endParaRPr lang="en-US" dirty="0">
              <a:solidFill>
                <a:srgbClr val="000000">
                  <a:lumMod val="50000"/>
                  <a:lumOff val="50000"/>
                </a:srgbClr>
              </a:solidFill>
            </a:endParaRPr>
          </a:p>
        </p:txBody>
      </p:sp>
      <p:sp>
        <p:nvSpPr>
          <p:cNvPr id="6" name="Slide Number Placeholder 5"/>
          <p:cNvSpPr>
            <a:spLocks noGrp="1"/>
          </p:cNvSpPr>
          <p:nvPr>
            <p:ph type="sldNum" sz="quarter" idx="4"/>
          </p:nvPr>
        </p:nvSpPr>
        <p:spPr>
          <a:xfrm>
            <a:off x="7975602" y="6356351"/>
            <a:ext cx="1148195" cy="365125"/>
          </a:xfrm>
          <a:prstGeom prst="rect">
            <a:avLst/>
          </a:prstGeom>
        </p:spPr>
        <p:txBody>
          <a:bodyPr vert="horz" lIns="91440" tIns="45720" rIns="91440" bIns="45720" rtlCol="0" anchor="ctr"/>
          <a:lstStyle>
            <a:lvl1pPr algn="r">
              <a:defRPr sz="900" b="1">
                <a:solidFill>
                  <a:schemeClr val="accent1"/>
                </a:solidFill>
              </a:defRPr>
            </a:lvl1pPr>
          </a:lstStyle>
          <a:p>
            <a:pPr defTabSz="342900"/>
            <a:fld id="{4FAB73BC-B049-4115-A692-8D63A059BFB8}" type="slidenum">
              <a:rPr lang="en-US" smtClean="0">
                <a:solidFill>
                  <a:srgbClr val="40BAD2"/>
                </a:solidFill>
              </a:rPr>
              <a:pPr defTabSz="342900"/>
              <a:t>‹#›</a:t>
            </a:fld>
            <a:endParaRPr lang="en-US" dirty="0">
              <a:solidFill>
                <a:srgbClr val="40BAD2"/>
              </a:solidFill>
            </a:endParaRPr>
          </a:p>
        </p:txBody>
      </p:sp>
    </p:spTree>
    <p:extLst>
      <p:ext uri="{BB962C8B-B14F-4D97-AF65-F5344CB8AC3E}">
        <p14:creationId xmlns:p14="http://schemas.microsoft.com/office/powerpoint/2010/main" val="1458834556"/>
      </p:ext>
    </p:extLst>
  </p:cSld>
  <p:clrMap bg1="lt1" tx1="dk1" bg2="lt2" tx2="dk2" accent1="accent1" accent2="accent2" accent3="accent3" accent4="accent4" accent5="accent5" accent6="accent6" hlink="hlink" folHlink="folHlink"/>
  <p:sldLayoutIdLst>
    <p:sldLayoutId id="2147484087" r:id="rId1"/>
    <p:sldLayoutId id="2147484114" r:id="rId2"/>
  </p:sldLayoutIdLst>
  <p:hf sldNum="0" hdr="0" ftr="0" dt="0"/>
  <p:txStyles>
    <p:titleStyle>
      <a:lvl1pPr algn="l" defTabSz="685800" rtl="0" eaLnBrk="1" latinLnBrk="0" hangingPunct="1">
        <a:lnSpc>
          <a:spcPct val="90000"/>
        </a:lnSpc>
        <a:spcBef>
          <a:spcPct val="0"/>
        </a:spcBef>
        <a:buNone/>
        <a:defRPr sz="2700" kern="1200" spc="-45" baseline="0">
          <a:solidFill>
            <a:srgbClr val="FFFFFF"/>
          </a:solidFill>
          <a:latin typeface="+mj-lt"/>
          <a:ea typeface="+mj-ea"/>
          <a:cs typeface="+mj-cs"/>
        </a:defRPr>
      </a:lvl1pPr>
    </p:titleStyle>
    <p:bodyStyle>
      <a:lvl1pPr marL="137160" indent="-137160" algn="l" defTabSz="685800" rtl="0" eaLnBrk="1" latinLnBrk="0" hangingPunct="1">
        <a:lnSpc>
          <a:spcPct val="90000"/>
        </a:lnSpc>
        <a:spcBef>
          <a:spcPts val="900"/>
        </a:spcBef>
        <a:buClr>
          <a:schemeClr val="accent1"/>
        </a:buClr>
        <a:buFont typeface="Wingdings 2" pitchFamily="18" charset="2"/>
        <a:buChar char=""/>
        <a:defRPr sz="1500" kern="1200">
          <a:solidFill>
            <a:schemeClr val="tx1">
              <a:lumMod val="65000"/>
              <a:lumOff val="35000"/>
            </a:schemeClr>
          </a:solidFill>
          <a:latin typeface="+mn-lt"/>
          <a:ea typeface="+mn-ea"/>
          <a:cs typeface="+mn-cs"/>
        </a:defRPr>
      </a:lvl1pPr>
      <a:lvl2pPr marL="514350" indent="-137160" algn="l" defTabSz="685800" rtl="0" eaLnBrk="1" latinLnBrk="0" hangingPunct="1">
        <a:lnSpc>
          <a:spcPct val="90000"/>
        </a:lnSpc>
        <a:spcBef>
          <a:spcPts val="188"/>
        </a:spcBef>
        <a:spcAft>
          <a:spcPts val="188"/>
        </a:spcAft>
        <a:buClr>
          <a:schemeClr val="accent1"/>
        </a:buClr>
        <a:buFont typeface="Wingdings 2" pitchFamily="18" charset="2"/>
        <a:buChar char=""/>
        <a:defRPr sz="1350" kern="1200">
          <a:solidFill>
            <a:schemeClr val="tx1">
              <a:lumMod val="65000"/>
              <a:lumOff val="35000"/>
            </a:schemeClr>
          </a:solidFill>
          <a:latin typeface="+mn-lt"/>
          <a:ea typeface="+mn-ea"/>
          <a:cs typeface="+mn-cs"/>
        </a:defRPr>
      </a:lvl2pPr>
      <a:lvl3pPr marL="857250" indent="-137160" algn="l" defTabSz="685800" rtl="0" eaLnBrk="1" latinLnBrk="0" hangingPunct="1">
        <a:lnSpc>
          <a:spcPct val="90000"/>
        </a:lnSpc>
        <a:spcBef>
          <a:spcPts val="188"/>
        </a:spcBef>
        <a:spcAft>
          <a:spcPts val="188"/>
        </a:spcAft>
        <a:buClr>
          <a:schemeClr val="accent1"/>
        </a:buClr>
        <a:buFont typeface="Wingdings 2" pitchFamily="18" charset="2"/>
        <a:buChar char=""/>
        <a:defRPr sz="1200" kern="1200">
          <a:solidFill>
            <a:schemeClr val="tx1">
              <a:lumMod val="65000"/>
              <a:lumOff val="35000"/>
            </a:schemeClr>
          </a:solidFill>
          <a:latin typeface="+mn-lt"/>
          <a:ea typeface="+mn-ea"/>
          <a:cs typeface="+mn-cs"/>
        </a:defRPr>
      </a:lvl3pPr>
      <a:lvl4pPr marL="1200150" indent="-137160" algn="l" defTabSz="685800" rtl="0" eaLnBrk="1" latinLnBrk="0" hangingPunct="1">
        <a:lnSpc>
          <a:spcPct val="90000"/>
        </a:lnSpc>
        <a:spcBef>
          <a:spcPts val="188"/>
        </a:spcBef>
        <a:spcAft>
          <a:spcPts val="188"/>
        </a:spcAft>
        <a:buClr>
          <a:schemeClr val="accent1"/>
        </a:buClr>
        <a:buFont typeface="Wingdings 2" pitchFamily="18" charset="2"/>
        <a:buChar char=""/>
        <a:defRPr sz="1050" kern="1200">
          <a:solidFill>
            <a:schemeClr val="tx1">
              <a:lumMod val="65000"/>
              <a:lumOff val="35000"/>
            </a:schemeClr>
          </a:solidFill>
          <a:latin typeface="+mn-lt"/>
          <a:ea typeface="+mn-ea"/>
          <a:cs typeface="+mn-cs"/>
        </a:defRPr>
      </a:lvl4pPr>
      <a:lvl5pPr marL="1543050" indent="-137160" algn="l" defTabSz="685800" rtl="0" eaLnBrk="1" latinLnBrk="0" hangingPunct="1">
        <a:lnSpc>
          <a:spcPct val="90000"/>
        </a:lnSpc>
        <a:spcBef>
          <a:spcPts val="188"/>
        </a:spcBef>
        <a:spcAft>
          <a:spcPts val="188"/>
        </a:spcAft>
        <a:buClr>
          <a:schemeClr val="accent1"/>
        </a:buClr>
        <a:buFont typeface="Wingdings 2" pitchFamily="18" charset="2"/>
        <a:buChar char=""/>
        <a:defRPr sz="1050" kern="1200">
          <a:solidFill>
            <a:schemeClr val="tx1">
              <a:lumMod val="65000"/>
              <a:lumOff val="35000"/>
            </a:schemeClr>
          </a:solidFill>
          <a:latin typeface="+mn-lt"/>
          <a:ea typeface="+mn-ea"/>
          <a:cs typeface="+mn-cs"/>
        </a:defRPr>
      </a:lvl5pPr>
      <a:lvl6pPr marL="1885950" indent="-171450" algn="l" defTabSz="685800" rtl="0" eaLnBrk="1" latinLnBrk="0" hangingPunct="1">
        <a:lnSpc>
          <a:spcPct val="90000"/>
        </a:lnSpc>
        <a:spcBef>
          <a:spcPts val="188"/>
        </a:spcBef>
        <a:spcAft>
          <a:spcPts val="188"/>
        </a:spcAft>
        <a:buClr>
          <a:schemeClr val="accent1"/>
        </a:buClr>
        <a:buFont typeface="Wingdings 2" pitchFamily="18" charset="2"/>
        <a:buChar char=""/>
        <a:defRPr sz="1050" kern="1200">
          <a:solidFill>
            <a:schemeClr val="tx1">
              <a:lumMod val="65000"/>
              <a:lumOff val="35000"/>
            </a:schemeClr>
          </a:solidFill>
          <a:latin typeface="+mn-lt"/>
          <a:ea typeface="+mn-ea"/>
          <a:cs typeface="+mn-cs"/>
        </a:defRPr>
      </a:lvl6pPr>
      <a:lvl7pPr marL="2228850" indent="-171450" algn="l" defTabSz="685800" rtl="0" eaLnBrk="1" latinLnBrk="0" hangingPunct="1">
        <a:lnSpc>
          <a:spcPct val="90000"/>
        </a:lnSpc>
        <a:spcBef>
          <a:spcPts val="188"/>
        </a:spcBef>
        <a:spcAft>
          <a:spcPts val="188"/>
        </a:spcAft>
        <a:buClr>
          <a:schemeClr val="accent1"/>
        </a:buClr>
        <a:buFont typeface="Wingdings 2" pitchFamily="18" charset="2"/>
        <a:buChar char=""/>
        <a:defRPr sz="1050" kern="1200">
          <a:solidFill>
            <a:schemeClr val="tx1">
              <a:lumMod val="65000"/>
              <a:lumOff val="35000"/>
            </a:schemeClr>
          </a:solidFill>
          <a:latin typeface="+mn-lt"/>
          <a:ea typeface="+mn-ea"/>
          <a:cs typeface="+mn-cs"/>
        </a:defRPr>
      </a:lvl7pPr>
      <a:lvl8pPr marL="2571750" indent="-171450" algn="l" defTabSz="685800" rtl="0" eaLnBrk="1" latinLnBrk="0" hangingPunct="1">
        <a:lnSpc>
          <a:spcPct val="90000"/>
        </a:lnSpc>
        <a:spcBef>
          <a:spcPts val="188"/>
        </a:spcBef>
        <a:spcAft>
          <a:spcPts val="188"/>
        </a:spcAft>
        <a:buClr>
          <a:schemeClr val="accent1"/>
        </a:buClr>
        <a:buFont typeface="Wingdings 2" pitchFamily="18" charset="2"/>
        <a:buChar char=""/>
        <a:defRPr sz="1050" kern="1200">
          <a:solidFill>
            <a:schemeClr val="tx1">
              <a:lumMod val="65000"/>
              <a:lumOff val="35000"/>
            </a:schemeClr>
          </a:solidFill>
          <a:latin typeface="+mn-lt"/>
          <a:ea typeface="+mn-ea"/>
          <a:cs typeface="+mn-cs"/>
        </a:defRPr>
      </a:lvl8pPr>
      <a:lvl9pPr marL="2914650" indent="-171450" algn="l" defTabSz="685800" rtl="0" eaLnBrk="1" latinLnBrk="0" hangingPunct="1">
        <a:lnSpc>
          <a:spcPct val="90000"/>
        </a:lnSpc>
        <a:spcBef>
          <a:spcPts val="188"/>
        </a:spcBef>
        <a:spcAft>
          <a:spcPts val="188"/>
        </a:spcAft>
        <a:buClr>
          <a:schemeClr val="accent1"/>
        </a:buClr>
        <a:buFont typeface="Wingdings 2" pitchFamily="18" charset="2"/>
        <a:buChar char=""/>
        <a:defRPr sz="1050" kern="1200">
          <a:solidFill>
            <a:schemeClr val="tx1">
              <a:lumMod val="65000"/>
              <a:lumOff val="3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2582693"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89689" y="1123838"/>
            <a:ext cx="2210612" cy="460118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8" name="Rectangle 37"/>
          <p:cNvSpPr/>
          <p:nvPr/>
        </p:nvSpPr>
        <p:spPr>
          <a:xfrm>
            <a:off x="8861898"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2901951" y="864108"/>
            <a:ext cx="5486400" cy="5120640"/>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96849" y="6356351"/>
            <a:ext cx="2057400" cy="365125"/>
          </a:xfrm>
          <a:prstGeom prst="rect">
            <a:avLst/>
          </a:prstGeom>
        </p:spPr>
        <p:txBody>
          <a:bodyPr vert="horz" lIns="91440" tIns="45720" rIns="91440" bIns="45720" rtlCol="0" anchor="ctr"/>
          <a:lstStyle>
            <a:lvl1pPr algn="l">
              <a:defRPr sz="825">
                <a:solidFill>
                  <a:schemeClr val="tx1">
                    <a:lumMod val="50000"/>
                    <a:lumOff val="50000"/>
                  </a:schemeClr>
                </a:solidFill>
              </a:defRPr>
            </a:lvl1pPr>
          </a:lstStyle>
          <a:p>
            <a:pPr defTabSz="342900"/>
            <a:fld id="{5586B75A-687E-405C-8A0B-8D00578BA2C3}" type="datetimeFigureOut">
              <a:rPr lang="en-US" smtClean="0">
                <a:solidFill>
                  <a:srgbClr val="000000">
                    <a:lumMod val="50000"/>
                    <a:lumOff val="50000"/>
                  </a:srgbClr>
                </a:solidFill>
              </a:rPr>
              <a:pPr defTabSz="342900"/>
              <a:t>4/30/2018</a:t>
            </a:fld>
            <a:endParaRPr lang="en-US" dirty="0">
              <a:solidFill>
                <a:srgbClr val="000000">
                  <a:lumMod val="50000"/>
                  <a:lumOff val="50000"/>
                </a:srgbClr>
              </a:solidFill>
            </a:endParaRPr>
          </a:p>
        </p:txBody>
      </p:sp>
      <p:sp>
        <p:nvSpPr>
          <p:cNvPr id="5" name="Footer Placeholder 4"/>
          <p:cNvSpPr>
            <a:spLocks noGrp="1"/>
          </p:cNvSpPr>
          <p:nvPr>
            <p:ph type="ftr" sz="quarter" idx="3"/>
          </p:nvPr>
        </p:nvSpPr>
        <p:spPr>
          <a:xfrm>
            <a:off x="2901951" y="6356351"/>
            <a:ext cx="4433638" cy="365125"/>
          </a:xfrm>
          <a:prstGeom prst="rect">
            <a:avLst/>
          </a:prstGeom>
        </p:spPr>
        <p:txBody>
          <a:bodyPr vert="horz" lIns="91440" tIns="45720" rIns="91440" bIns="45720" rtlCol="0" anchor="ctr"/>
          <a:lstStyle>
            <a:lvl1pPr algn="l">
              <a:defRPr sz="825">
                <a:solidFill>
                  <a:schemeClr val="tx1">
                    <a:lumMod val="50000"/>
                    <a:lumOff val="50000"/>
                  </a:schemeClr>
                </a:solidFill>
              </a:defRPr>
            </a:lvl1pPr>
          </a:lstStyle>
          <a:p>
            <a:pPr defTabSz="342900"/>
            <a:endParaRPr lang="en-US" dirty="0">
              <a:solidFill>
                <a:srgbClr val="000000">
                  <a:lumMod val="50000"/>
                  <a:lumOff val="50000"/>
                </a:srgbClr>
              </a:solidFill>
            </a:endParaRPr>
          </a:p>
        </p:txBody>
      </p:sp>
      <p:sp>
        <p:nvSpPr>
          <p:cNvPr id="6" name="Slide Number Placeholder 5"/>
          <p:cNvSpPr>
            <a:spLocks noGrp="1"/>
          </p:cNvSpPr>
          <p:nvPr>
            <p:ph type="sldNum" sz="quarter" idx="4"/>
          </p:nvPr>
        </p:nvSpPr>
        <p:spPr>
          <a:xfrm>
            <a:off x="7975602" y="6356351"/>
            <a:ext cx="1148195" cy="365125"/>
          </a:xfrm>
          <a:prstGeom prst="rect">
            <a:avLst/>
          </a:prstGeom>
        </p:spPr>
        <p:txBody>
          <a:bodyPr vert="horz" lIns="91440" tIns="45720" rIns="91440" bIns="45720" rtlCol="0" anchor="ctr"/>
          <a:lstStyle>
            <a:lvl1pPr algn="r">
              <a:defRPr sz="900" b="1">
                <a:solidFill>
                  <a:schemeClr val="accent1"/>
                </a:solidFill>
              </a:defRPr>
            </a:lvl1pPr>
          </a:lstStyle>
          <a:p>
            <a:pPr defTabSz="342900"/>
            <a:fld id="{4FAB73BC-B049-4115-A692-8D63A059BFB8}" type="slidenum">
              <a:rPr lang="en-US" smtClean="0">
                <a:solidFill>
                  <a:srgbClr val="40BAD2"/>
                </a:solidFill>
              </a:rPr>
              <a:pPr defTabSz="342900"/>
              <a:t>‹#›</a:t>
            </a:fld>
            <a:endParaRPr lang="en-US" dirty="0">
              <a:solidFill>
                <a:srgbClr val="40BAD2"/>
              </a:solidFill>
            </a:endParaRPr>
          </a:p>
        </p:txBody>
      </p:sp>
    </p:spTree>
    <p:extLst>
      <p:ext uri="{BB962C8B-B14F-4D97-AF65-F5344CB8AC3E}">
        <p14:creationId xmlns:p14="http://schemas.microsoft.com/office/powerpoint/2010/main" val="3159857064"/>
      </p:ext>
    </p:extLst>
  </p:cSld>
  <p:clrMap bg1="lt1" tx1="dk1" bg2="lt2" tx2="dk2" accent1="accent1" accent2="accent2" accent3="accent3" accent4="accent4" accent5="accent5" accent6="accent6" hlink="hlink" folHlink="folHlink"/>
  <p:sldLayoutIdLst>
    <p:sldLayoutId id="2147484089" r:id="rId1"/>
  </p:sldLayoutIdLst>
  <p:hf sldNum="0" hdr="0" ftr="0" dt="0"/>
  <p:txStyles>
    <p:titleStyle>
      <a:lvl1pPr algn="l" defTabSz="685800" rtl="0" eaLnBrk="1" latinLnBrk="0" hangingPunct="1">
        <a:lnSpc>
          <a:spcPct val="90000"/>
        </a:lnSpc>
        <a:spcBef>
          <a:spcPct val="0"/>
        </a:spcBef>
        <a:buNone/>
        <a:defRPr sz="2700" kern="1200" spc="-45" baseline="0">
          <a:solidFill>
            <a:srgbClr val="FFFFFF"/>
          </a:solidFill>
          <a:latin typeface="+mj-lt"/>
          <a:ea typeface="+mj-ea"/>
          <a:cs typeface="+mj-cs"/>
        </a:defRPr>
      </a:lvl1pPr>
    </p:titleStyle>
    <p:bodyStyle>
      <a:lvl1pPr marL="137160" indent="-137160" algn="l" defTabSz="685800" rtl="0" eaLnBrk="1" latinLnBrk="0" hangingPunct="1">
        <a:lnSpc>
          <a:spcPct val="90000"/>
        </a:lnSpc>
        <a:spcBef>
          <a:spcPts val="900"/>
        </a:spcBef>
        <a:buClr>
          <a:schemeClr val="accent1"/>
        </a:buClr>
        <a:buFont typeface="Wingdings 2" pitchFamily="18" charset="2"/>
        <a:buChar char=""/>
        <a:defRPr sz="1500" kern="1200">
          <a:solidFill>
            <a:schemeClr val="tx1">
              <a:lumMod val="65000"/>
              <a:lumOff val="35000"/>
            </a:schemeClr>
          </a:solidFill>
          <a:latin typeface="+mn-lt"/>
          <a:ea typeface="+mn-ea"/>
          <a:cs typeface="+mn-cs"/>
        </a:defRPr>
      </a:lvl1pPr>
      <a:lvl2pPr marL="514350" indent="-137160" algn="l" defTabSz="685800" rtl="0" eaLnBrk="1" latinLnBrk="0" hangingPunct="1">
        <a:lnSpc>
          <a:spcPct val="90000"/>
        </a:lnSpc>
        <a:spcBef>
          <a:spcPts val="188"/>
        </a:spcBef>
        <a:spcAft>
          <a:spcPts val="188"/>
        </a:spcAft>
        <a:buClr>
          <a:schemeClr val="accent1"/>
        </a:buClr>
        <a:buFont typeface="Wingdings 2" pitchFamily="18" charset="2"/>
        <a:buChar char=""/>
        <a:defRPr sz="1350" kern="1200">
          <a:solidFill>
            <a:schemeClr val="tx1">
              <a:lumMod val="65000"/>
              <a:lumOff val="35000"/>
            </a:schemeClr>
          </a:solidFill>
          <a:latin typeface="+mn-lt"/>
          <a:ea typeface="+mn-ea"/>
          <a:cs typeface="+mn-cs"/>
        </a:defRPr>
      </a:lvl2pPr>
      <a:lvl3pPr marL="857250" indent="-137160" algn="l" defTabSz="685800" rtl="0" eaLnBrk="1" latinLnBrk="0" hangingPunct="1">
        <a:lnSpc>
          <a:spcPct val="90000"/>
        </a:lnSpc>
        <a:spcBef>
          <a:spcPts val="188"/>
        </a:spcBef>
        <a:spcAft>
          <a:spcPts val="188"/>
        </a:spcAft>
        <a:buClr>
          <a:schemeClr val="accent1"/>
        </a:buClr>
        <a:buFont typeface="Wingdings 2" pitchFamily="18" charset="2"/>
        <a:buChar char=""/>
        <a:defRPr sz="1200" kern="1200">
          <a:solidFill>
            <a:schemeClr val="tx1">
              <a:lumMod val="65000"/>
              <a:lumOff val="35000"/>
            </a:schemeClr>
          </a:solidFill>
          <a:latin typeface="+mn-lt"/>
          <a:ea typeface="+mn-ea"/>
          <a:cs typeface="+mn-cs"/>
        </a:defRPr>
      </a:lvl3pPr>
      <a:lvl4pPr marL="1200150" indent="-137160" algn="l" defTabSz="685800" rtl="0" eaLnBrk="1" latinLnBrk="0" hangingPunct="1">
        <a:lnSpc>
          <a:spcPct val="90000"/>
        </a:lnSpc>
        <a:spcBef>
          <a:spcPts val="188"/>
        </a:spcBef>
        <a:spcAft>
          <a:spcPts val="188"/>
        </a:spcAft>
        <a:buClr>
          <a:schemeClr val="accent1"/>
        </a:buClr>
        <a:buFont typeface="Wingdings 2" pitchFamily="18" charset="2"/>
        <a:buChar char=""/>
        <a:defRPr sz="1050" kern="1200">
          <a:solidFill>
            <a:schemeClr val="tx1">
              <a:lumMod val="65000"/>
              <a:lumOff val="35000"/>
            </a:schemeClr>
          </a:solidFill>
          <a:latin typeface="+mn-lt"/>
          <a:ea typeface="+mn-ea"/>
          <a:cs typeface="+mn-cs"/>
        </a:defRPr>
      </a:lvl4pPr>
      <a:lvl5pPr marL="1543050" indent="-137160" algn="l" defTabSz="685800" rtl="0" eaLnBrk="1" latinLnBrk="0" hangingPunct="1">
        <a:lnSpc>
          <a:spcPct val="90000"/>
        </a:lnSpc>
        <a:spcBef>
          <a:spcPts val="188"/>
        </a:spcBef>
        <a:spcAft>
          <a:spcPts val="188"/>
        </a:spcAft>
        <a:buClr>
          <a:schemeClr val="accent1"/>
        </a:buClr>
        <a:buFont typeface="Wingdings 2" pitchFamily="18" charset="2"/>
        <a:buChar char=""/>
        <a:defRPr sz="1050" kern="1200">
          <a:solidFill>
            <a:schemeClr val="tx1">
              <a:lumMod val="65000"/>
              <a:lumOff val="35000"/>
            </a:schemeClr>
          </a:solidFill>
          <a:latin typeface="+mn-lt"/>
          <a:ea typeface="+mn-ea"/>
          <a:cs typeface="+mn-cs"/>
        </a:defRPr>
      </a:lvl5pPr>
      <a:lvl6pPr marL="1885950" indent="-171450" algn="l" defTabSz="685800" rtl="0" eaLnBrk="1" latinLnBrk="0" hangingPunct="1">
        <a:lnSpc>
          <a:spcPct val="90000"/>
        </a:lnSpc>
        <a:spcBef>
          <a:spcPts val="188"/>
        </a:spcBef>
        <a:spcAft>
          <a:spcPts val="188"/>
        </a:spcAft>
        <a:buClr>
          <a:schemeClr val="accent1"/>
        </a:buClr>
        <a:buFont typeface="Wingdings 2" pitchFamily="18" charset="2"/>
        <a:buChar char=""/>
        <a:defRPr sz="1050" kern="1200">
          <a:solidFill>
            <a:schemeClr val="tx1">
              <a:lumMod val="65000"/>
              <a:lumOff val="35000"/>
            </a:schemeClr>
          </a:solidFill>
          <a:latin typeface="+mn-lt"/>
          <a:ea typeface="+mn-ea"/>
          <a:cs typeface="+mn-cs"/>
        </a:defRPr>
      </a:lvl6pPr>
      <a:lvl7pPr marL="2228850" indent="-171450" algn="l" defTabSz="685800" rtl="0" eaLnBrk="1" latinLnBrk="0" hangingPunct="1">
        <a:lnSpc>
          <a:spcPct val="90000"/>
        </a:lnSpc>
        <a:spcBef>
          <a:spcPts val="188"/>
        </a:spcBef>
        <a:spcAft>
          <a:spcPts val="188"/>
        </a:spcAft>
        <a:buClr>
          <a:schemeClr val="accent1"/>
        </a:buClr>
        <a:buFont typeface="Wingdings 2" pitchFamily="18" charset="2"/>
        <a:buChar char=""/>
        <a:defRPr sz="1050" kern="1200">
          <a:solidFill>
            <a:schemeClr val="tx1">
              <a:lumMod val="65000"/>
              <a:lumOff val="35000"/>
            </a:schemeClr>
          </a:solidFill>
          <a:latin typeface="+mn-lt"/>
          <a:ea typeface="+mn-ea"/>
          <a:cs typeface="+mn-cs"/>
        </a:defRPr>
      </a:lvl7pPr>
      <a:lvl8pPr marL="2571750" indent="-171450" algn="l" defTabSz="685800" rtl="0" eaLnBrk="1" latinLnBrk="0" hangingPunct="1">
        <a:lnSpc>
          <a:spcPct val="90000"/>
        </a:lnSpc>
        <a:spcBef>
          <a:spcPts val="188"/>
        </a:spcBef>
        <a:spcAft>
          <a:spcPts val="188"/>
        </a:spcAft>
        <a:buClr>
          <a:schemeClr val="accent1"/>
        </a:buClr>
        <a:buFont typeface="Wingdings 2" pitchFamily="18" charset="2"/>
        <a:buChar char=""/>
        <a:defRPr sz="1050" kern="1200">
          <a:solidFill>
            <a:schemeClr val="tx1">
              <a:lumMod val="65000"/>
              <a:lumOff val="35000"/>
            </a:schemeClr>
          </a:solidFill>
          <a:latin typeface="+mn-lt"/>
          <a:ea typeface="+mn-ea"/>
          <a:cs typeface="+mn-cs"/>
        </a:defRPr>
      </a:lvl8pPr>
      <a:lvl9pPr marL="2914650" indent="-171450" algn="l" defTabSz="685800" rtl="0" eaLnBrk="1" latinLnBrk="0" hangingPunct="1">
        <a:lnSpc>
          <a:spcPct val="90000"/>
        </a:lnSpc>
        <a:spcBef>
          <a:spcPts val="188"/>
        </a:spcBef>
        <a:spcAft>
          <a:spcPts val="188"/>
        </a:spcAft>
        <a:buClr>
          <a:schemeClr val="accent1"/>
        </a:buClr>
        <a:buFont typeface="Wingdings 2" pitchFamily="18" charset="2"/>
        <a:buChar char=""/>
        <a:defRPr sz="1050" kern="1200">
          <a:solidFill>
            <a:schemeClr val="tx1">
              <a:lumMod val="65000"/>
              <a:lumOff val="3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2582693"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89689" y="1123838"/>
            <a:ext cx="2210612" cy="460118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8" name="Rectangle 37"/>
          <p:cNvSpPr/>
          <p:nvPr/>
        </p:nvSpPr>
        <p:spPr>
          <a:xfrm>
            <a:off x="8861898"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2901951" y="864108"/>
            <a:ext cx="5486400" cy="5120640"/>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96849" y="6356351"/>
            <a:ext cx="2057400" cy="365125"/>
          </a:xfrm>
          <a:prstGeom prst="rect">
            <a:avLst/>
          </a:prstGeom>
        </p:spPr>
        <p:txBody>
          <a:bodyPr vert="horz" lIns="91440" tIns="45720" rIns="91440" bIns="45720" rtlCol="0" anchor="ctr"/>
          <a:lstStyle>
            <a:lvl1pPr algn="l">
              <a:defRPr sz="825">
                <a:solidFill>
                  <a:schemeClr val="tx1">
                    <a:lumMod val="50000"/>
                    <a:lumOff val="50000"/>
                  </a:schemeClr>
                </a:solidFill>
              </a:defRPr>
            </a:lvl1pPr>
          </a:lstStyle>
          <a:p>
            <a:pPr defTabSz="342900"/>
            <a:fld id="{5586B75A-687E-405C-8A0B-8D00578BA2C3}" type="datetimeFigureOut">
              <a:rPr lang="en-US" smtClean="0">
                <a:solidFill>
                  <a:srgbClr val="000000">
                    <a:lumMod val="50000"/>
                    <a:lumOff val="50000"/>
                  </a:srgbClr>
                </a:solidFill>
              </a:rPr>
              <a:pPr defTabSz="342900"/>
              <a:t>4/30/2018</a:t>
            </a:fld>
            <a:endParaRPr lang="en-US" dirty="0">
              <a:solidFill>
                <a:srgbClr val="000000">
                  <a:lumMod val="50000"/>
                  <a:lumOff val="50000"/>
                </a:srgbClr>
              </a:solidFill>
            </a:endParaRPr>
          </a:p>
        </p:txBody>
      </p:sp>
      <p:sp>
        <p:nvSpPr>
          <p:cNvPr id="5" name="Footer Placeholder 4"/>
          <p:cNvSpPr>
            <a:spLocks noGrp="1"/>
          </p:cNvSpPr>
          <p:nvPr>
            <p:ph type="ftr" sz="quarter" idx="3"/>
          </p:nvPr>
        </p:nvSpPr>
        <p:spPr>
          <a:xfrm>
            <a:off x="2901951" y="6356351"/>
            <a:ext cx="4433638" cy="365125"/>
          </a:xfrm>
          <a:prstGeom prst="rect">
            <a:avLst/>
          </a:prstGeom>
        </p:spPr>
        <p:txBody>
          <a:bodyPr vert="horz" lIns="91440" tIns="45720" rIns="91440" bIns="45720" rtlCol="0" anchor="ctr"/>
          <a:lstStyle>
            <a:lvl1pPr algn="l">
              <a:defRPr sz="825">
                <a:solidFill>
                  <a:schemeClr val="tx1">
                    <a:lumMod val="50000"/>
                    <a:lumOff val="50000"/>
                  </a:schemeClr>
                </a:solidFill>
              </a:defRPr>
            </a:lvl1pPr>
          </a:lstStyle>
          <a:p>
            <a:pPr defTabSz="342900"/>
            <a:endParaRPr lang="en-US" dirty="0">
              <a:solidFill>
                <a:srgbClr val="000000">
                  <a:lumMod val="50000"/>
                  <a:lumOff val="50000"/>
                </a:srgbClr>
              </a:solidFill>
            </a:endParaRPr>
          </a:p>
        </p:txBody>
      </p:sp>
      <p:sp>
        <p:nvSpPr>
          <p:cNvPr id="6" name="Slide Number Placeholder 5"/>
          <p:cNvSpPr>
            <a:spLocks noGrp="1"/>
          </p:cNvSpPr>
          <p:nvPr>
            <p:ph type="sldNum" sz="quarter" idx="4"/>
          </p:nvPr>
        </p:nvSpPr>
        <p:spPr>
          <a:xfrm>
            <a:off x="7975602" y="6356351"/>
            <a:ext cx="1148195" cy="365125"/>
          </a:xfrm>
          <a:prstGeom prst="rect">
            <a:avLst/>
          </a:prstGeom>
        </p:spPr>
        <p:txBody>
          <a:bodyPr vert="horz" lIns="91440" tIns="45720" rIns="91440" bIns="45720" rtlCol="0" anchor="ctr"/>
          <a:lstStyle>
            <a:lvl1pPr algn="r">
              <a:defRPr sz="900" b="1">
                <a:solidFill>
                  <a:schemeClr val="accent1"/>
                </a:solidFill>
              </a:defRPr>
            </a:lvl1pPr>
          </a:lstStyle>
          <a:p>
            <a:pPr defTabSz="342900"/>
            <a:fld id="{4FAB73BC-B049-4115-A692-8D63A059BFB8}" type="slidenum">
              <a:rPr lang="en-US" smtClean="0">
                <a:solidFill>
                  <a:srgbClr val="40BAD2"/>
                </a:solidFill>
              </a:rPr>
              <a:pPr defTabSz="342900"/>
              <a:t>‹#›</a:t>
            </a:fld>
            <a:endParaRPr lang="en-US" dirty="0">
              <a:solidFill>
                <a:srgbClr val="40BAD2"/>
              </a:solidFill>
            </a:endParaRPr>
          </a:p>
        </p:txBody>
      </p:sp>
    </p:spTree>
    <p:extLst>
      <p:ext uri="{BB962C8B-B14F-4D97-AF65-F5344CB8AC3E}">
        <p14:creationId xmlns:p14="http://schemas.microsoft.com/office/powerpoint/2010/main" val="505793981"/>
      </p:ext>
    </p:extLst>
  </p:cSld>
  <p:clrMap bg1="lt1" tx1="dk1" bg2="lt2" tx2="dk2" accent1="accent1" accent2="accent2" accent3="accent3" accent4="accent4" accent5="accent5" accent6="accent6" hlink="hlink" folHlink="folHlink"/>
  <p:sldLayoutIdLst>
    <p:sldLayoutId id="2147484091" r:id="rId1"/>
  </p:sldLayoutIdLst>
  <p:hf sldNum="0" hdr="0" ftr="0" dt="0"/>
  <p:txStyles>
    <p:titleStyle>
      <a:lvl1pPr algn="l" defTabSz="685800" rtl="0" eaLnBrk="1" latinLnBrk="0" hangingPunct="1">
        <a:lnSpc>
          <a:spcPct val="90000"/>
        </a:lnSpc>
        <a:spcBef>
          <a:spcPct val="0"/>
        </a:spcBef>
        <a:buNone/>
        <a:defRPr sz="2700" kern="1200" spc="-45" baseline="0">
          <a:solidFill>
            <a:srgbClr val="FFFFFF"/>
          </a:solidFill>
          <a:latin typeface="+mj-lt"/>
          <a:ea typeface="+mj-ea"/>
          <a:cs typeface="+mj-cs"/>
        </a:defRPr>
      </a:lvl1pPr>
    </p:titleStyle>
    <p:bodyStyle>
      <a:lvl1pPr marL="137160" indent="-137160" algn="l" defTabSz="685800" rtl="0" eaLnBrk="1" latinLnBrk="0" hangingPunct="1">
        <a:lnSpc>
          <a:spcPct val="90000"/>
        </a:lnSpc>
        <a:spcBef>
          <a:spcPts val="900"/>
        </a:spcBef>
        <a:buClr>
          <a:schemeClr val="accent1"/>
        </a:buClr>
        <a:buFont typeface="Wingdings 2" pitchFamily="18" charset="2"/>
        <a:buChar char=""/>
        <a:defRPr sz="1500" kern="1200">
          <a:solidFill>
            <a:schemeClr val="tx1">
              <a:lumMod val="65000"/>
              <a:lumOff val="35000"/>
            </a:schemeClr>
          </a:solidFill>
          <a:latin typeface="+mn-lt"/>
          <a:ea typeface="+mn-ea"/>
          <a:cs typeface="+mn-cs"/>
        </a:defRPr>
      </a:lvl1pPr>
      <a:lvl2pPr marL="514350" indent="-137160" algn="l" defTabSz="685800" rtl="0" eaLnBrk="1" latinLnBrk="0" hangingPunct="1">
        <a:lnSpc>
          <a:spcPct val="90000"/>
        </a:lnSpc>
        <a:spcBef>
          <a:spcPts val="188"/>
        </a:spcBef>
        <a:spcAft>
          <a:spcPts val="188"/>
        </a:spcAft>
        <a:buClr>
          <a:schemeClr val="accent1"/>
        </a:buClr>
        <a:buFont typeface="Wingdings 2" pitchFamily="18" charset="2"/>
        <a:buChar char=""/>
        <a:defRPr sz="1350" kern="1200">
          <a:solidFill>
            <a:schemeClr val="tx1">
              <a:lumMod val="65000"/>
              <a:lumOff val="35000"/>
            </a:schemeClr>
          </a:solidFill>
          <a:latin typeface="+mn-lt"/>
          <a:ea typeface="+mn-ea"/>
          <a:cs typeface="+mn-cs"/>
        </a:defRPr>
      </a:lvl2pPr>
      <a:lvl3pPr marL="857250" indent="-137160" algn="l" defTabSz="685800" rtl="0" eaLnBrk="1" latinLnBrk="0" hangingPunct="1">
        <a:lnSpc>
          <a:spcPct val="90000"/>
        </a:lnSpc>
        <a:spcBef>
          <a:spcPts val="188"/>
        </a:spcBef>
        <a:spcAft>
          <a:spcPts val="188"/>
        </a:spcAft>
        <a:buClr>
          <a:schemeClr val="accent1"/>
        </a:buClr>
        <a:buFont typeface="Wingdings 2" pitchFamily="18" charset="2"/>
        <a:buChar char=""/>
        <a:defRPr sz="1200" kern="1200">
          <a:solidFill>
            <a:schemeClr val="tx1">
              <a:lumMod val="65000"/>
              <a:lumOff val="35000"/>
            </a:schemeClr>
          </a:solidFill>
          <a:latin typeface="+mn-lt"/>
          <a:ea typeface="+mn-ea"/>
          <a:cs typeface="+mn-cs"/>
        </a:defRPr>
      </a:lvl3pPr>
      <a:lvl4pPr marL="1200150" indent="-137160" algn="l" defTabSz="685800" rtl="0" eaLnBrk="1" latinLnBrk="0" hangingPunct="1">
        <a:lnSpc>
          <a:spcPct val="90000"/>
        </a:lnSpc>
        <a:spcBef>
          <a:spcPts val="188"/>
        </a:spcBef>
        <a:spcAft>
          <a:spcPts val="188"/>
        </a:spcAft>
        <a:buClr>
          <a:schemeClr val="accent1"/>
        </a:buClr>
        <a:buFont typeface="Wingdings 2" pitchFamily="18" charset="2"/>
        <a:buChar char=""/>
        <a:defRPr sz="1050" kern="1200">
          <a:solidFill>
            <a:schemeClr val="tx1">
              <a:lumMod val="65000"/>
              <a:lumOff val="35000"/>
            </a:schemeClr>
          </a:solidFill>
          <a:latin typeface="+mn-lt"/>
          <a:ea typeface="+mn-ea"/>
          <a:cs typeface="+mn-cs"/>
        </a:defRPr>
      </a:lvl4pPr>
      <a:lvl5pPr marL="1543050" indent="-137160" algn="l" defTabSz="685800" rtl="0" eaLnBrk="1" latinLnBrk="0" hangingPunct="1">
        <a:lnSpc>
          <a:spcPct val="90000"/>
        </a:lnSpc>
        <a:spcBef>
          <a:spcPts val="188"/>
        </a:spcBef>
        <a:spcAft>
          <a:spcPts val="188"/>
        </a:spcAft>
        <a:buClr>
          <a:schemeClr val="accent1"/>
        </a:buClr>
        <a:buFont typeface="Wingdings 2" pitchFamily="18" charset="2"/>
        <a:buChar char=""/>
        <a:defRPr sz="1050" kern="1200">
          <a:solidFill>
            <a:schemeClr val="tx1">
              <a:lumMod val="65000"/>
              <a:lumOff val="35000"/>
            </a:schemeClr>
          </a:solidFill>
          <a:latin typeface="+mn-lt"/>
          <a:ea typeface="+mn-ea"/>
          <a:cs typeface="+mn-cs"/>
        </a:defRPr>
      </a:lvl5pPr>
      <a:lvl6pPr marL="1885950" indent="-171450" algn="l" defTabSz="685800" rtl="0" eaLnBrk="1" latinLnBrk="0" hangingPunct="1">
        <a:lnSpc>
          <a:spcPct val="90000"/>
        </a:lnSpc>
        <a:spcBef>
          <a:spcPts val="188"/>
        </a:spcBef>
        <a:spcAft>
          <a:spcPts val="188"/>
        </a:spcAft>
        <a:buClr>
          <a:schemeClr val="accent1"/>
        </a:buClr>
        <a:buFont typeface="Wingdings 2" pitchFamily="18" charset="2"/>
        <a:buChar char=""/>
        <a:defRPr sz="1050" kern="1200">
          <a:solidFill>
            <a:schemeClr val="tx1">
              <a:lumMod val="65000"/>
              <a:lumOff val="35000"/>
            </a:schemeClr>
          </a:solidFill>
          <a:latin typeface="+mn-lt"/>
          <a:ea typeface="+mn-ea"/>
          <a:cs typeface="+mn-cs"/>
        </a:defRPr>
      </a:lvl6pPr>
      <a:lvl7pPr marL="2228850" indent="-171450" algn="l" defTabSz="685800" rtl="0" eaLnBrk="1" latinLnBrk="0" hangingPunct="1">
        <a:lnSpc>
          <a:spcPct val="90000"/>
        </a:lnSpc>
        <a:spcBef>
          <a:spcPts val="188"/>
        </a:spcBef>
        <a:spcAft>
          <a:spcPts val="188"/>
        </a:spcAft>
        <a:buClr>
          <a:schemeClr val="accent1"/>
        </a:buClr>
        <a:buFont typeface="Wingdings 2" pitchFamily="18" charset="2"/>
        <a:buChar char=""/>
        <a:defRPr sz="1050" kern="1200">
          <a:solidFill>
            <a:schemeClr val="tx1">
              <a:lumMod val="65000"/>
              <a:lumOff val="35000"/>
            </a:schemeClr>
          </a:solidFill>
          <a:latin typeface="+mn-lt"/>
          <a:ea typeface="+mn-ea"/>
          <a:cs typeface="+mn-cs"/>
        </a:defRPr>
      </a:lvl7pPr>
      <a:lvl8pPr marL="2571750" indent="-171450" algn="l" defTabSz="685800" rtl="0" eaLnBrk="1" latinLnBrk="0" hangingPunct="1">
        <a:lnSpc>
          <a:spcPct val="90000"/>
        </a:lnSpc>
        <a:spcBef>
          <a:spcPts val="188"/>
        </a:spcBef>
        <a:spcAft>
          <a:spcPts val="188"/>
        </a:spcAft>
        <a:buClr>
          <a:schemeClr val="accent1"/>
        </a:buClr>
        <a:buFont typeface="Wingdings 2" pitchFamily="18" charset="2"/>
        <a:buChar char=""/>
        <a:defRPr sz="1050" kern="1200">
          <a:solidFill>
            <a:schemeClr val="tx1">
              <a:lumMod val="65000"/>
              <a:lumOff val="35000"/>
            </a:schemeClr>
          </a:solidFill>
          <a:latin typeface="+mn-lt"/>
          <a:ea typeface="+mn-ea"/>
          <a:cs typeface="+mn-cs"/>
        </a:defRPr>
      </a:lvl8pPr>
      <a:lvl9pPr marL="2914650" indent="-171450" algn="l" defTabSz="685800" rtl="0" eaLnBrk="1" latinLnBrk="0" hangingPunct="1">
        <a:lnSpc>
          <a:spcPct val="90000"/>
        </a:lnSpc>
        <a:spcBef>
          <a:spcPts val="188"/>
        </a:spcBef>
        <a:spcAft>
          <a:spcPts val="188"/>
        </a:spcAft>
        <a:buClr>
          <a:schemeClr val="accent1"/>
        </a:buClr>
        <a:buFont typeface="Wingdings 2" pitchFamily="18" charset="2"/>
        <a:buChar char=""/>
        <a:defRPr sz="1050" kern="1200">
          <a:solidFill>
            <a:schemeClr val="tx1">
              <a:lumMod val="65000"/>
              <a:lumOff val="3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1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1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1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6.jpg"/></Relationships>
</file>

<file path=ppt/slides/_rels/slide1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0.jpg"/></Relationships>
</file>

<file path=ppt/slides/_rels/slide2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2.jpg"/></Relationships>
</file>

<file path=ppt/slides/_rels/slide22.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5.jpg"/></Relationships>
</file>

<file path=ppt/slides/_rels/slide24.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7.jp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hyperlink" Target="mailto:cmschuldheisz@fs.fed.us" TargetMode="External"/><Relationship Id="rId2" Type="http://schemas.openxmlformats.org/officeDocument/2006/relationships/notesSlide" Target="../notesSlides/notesSlide26.xml"/><Relationship Id="rId1" Type="http://schemas.openxmlformats.org/officeDocument/2006/relationships/slideLayout" Target="../slideLayouts/slideLayout6.xml"/><Relationship Id="rId5" Type="http://schemas.openxmlformats.org/officeDocument/2006/relationships/image" Target="../media/image38.jpg"/><Relationship Id="rId4" Type="http://schemas.openxmlformats.org/officeDocument/2006/relationships/hyperlink" Target="https://www.nifc.gov/PIO_bb/inciweb.html"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mailto:cmschuldheisz@fs.fed.us" TargetMode="External"/><Relationship Id="rId2" Type="http://schemas.openxmlformats.org/officeDocument/2006/relationships/notesSlide" Target="../notesSlides/notesSlide27.xml"/><Relationship Id="rId1" Type="http://schemas.openxmlformats.org/officeDocument/2006/relationships/slideLayout" Target="../slideLayouts/slideLayout18.xml"/><Relationship Id="rId5" Type="http://schemas.openxmlformats.org/officeDocument/2006/relationships/image" Target="../media/image7.jpg"/><Relationship Id="rId4" Type="http://schemas.openxmlformats.org/officeDocument/2006/relationships/image" Target="../media/image39.png"/></Relationships>
</file>

<file path=ppt/slides/_rels/slide2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8.xml"/><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29.xml"/><Relationship Id="rId1" Type="http://schemas.openxmlformats.org/officeDocument/2006/relationships/slideLayout" Target="../slideLayouts/slideLayout20.xml"/><Relationship Id="rId4" Type="http://schemas.openxmlformats.org/officeDocument/2006/relationships/image" Target="../media/image42.jpg"/></Relationships>
</file>

<file path=ppt/slides/_rels/slide3.xml.rels><?xml version="1.0" encoding="UTF-8" standalone="yes"?>
<Relationships xmlns="http://schemas.openxmlformats.org/package/2006/relationships"><Relationship Id="rId3" Type="http://schemas.openxmlformats.org/officeDocument/2006/relationships/hyperlink" Target="http://www.nifc.gov/PIO_bb/inciweb.html" TargetMode="External"/><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30.xml"/><Relationship Id="rId1" Type="http://schemas.openxmlformats.org/officeDocument/2006/relationships/slideLayout" Target="../slideLayouts/slideLayout21.xml"/></Relationships>
</file>

<file path=ppt/slides/_rels/slide31.xml.rels><?xml version="1.0" encoding="UTF-8" standalone="yes"?>
<Relationships xmlns="http://schemas.openxmlformats.org/package/2006/relationships"><Relationship Id="rId3" Type="http://schemas.openxmlformats.org/officeDocument/2006/relationships/image" Target="../media/image43.jpg"/><Relationship Id="rId7" Type="http://schemas.openxmlformats.org/officeDocument/2006/relationships/image" Target="../media/image46.jpg"/><Relationship Id="rId2" Type="http://schemas.openxmlformats.org/officeDocument/2006/relationships/notesSlide" Target="../notesSlides/notesSlide31.xml"/><Relationship Id="rId1" Type="http://schemas.openxmlformats.org/officeDocument/2006/relationships/slideLayout" Target="../slideLayouts/slideLayout22.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8.jpg"/></Relationships>
</file>

<file path=ppt/slides/_rels/slide32.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32.xml"/><Relationship Id="rId1" Type="http://schemas.openxmlformats.org/officeDocument/2006/relationships/slideLayout" Target="../slideLayouts/slideLayout24.xml"/><Relationship Id="rId5" Type="http://schemas.openxmlformats.org/officeDocument/2006/relationships/image" Target="../media/image49.png"/><Relationship Id="rId4" Type="http://schemas.openxmlformats.org/officeDocument/2006/relationships/image" Target="../media/image48.jpeg"/></Relationships>
</file>

<file path=ppt/slides/_rels/slide33.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33.xml"/><Relationship Id="rId1" Type="http://schemas.openxmlformats.org/officeDocument/2006/relationships/slideLayout" Target="../slideLayouts/slideLayout23.xml"/><Relationship Id="rId4" Type="http://schemas.openxmlformats.org/officeDocument/2006/relationships/image" Target="../media/image51.png"/></Relationships>
</file>

<file path=ppt/slides/_rels/slide34.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notesSlide" Target="../notesSlides/notesSlide34.xml"/><Relationship Id="rId1" Type="http://schemas.openxmlformats.org/officeDocument/2006/relationships/slideLayout" Target="../slideLayouts/slideLayout24.xml"/><Relationship Id="rId4" Type="http://schemas.openxmlformats.org/officeDocument/2006/relationships/image" Target="../media/image53.jpg"/></Relationships>
</file>

<file path=ppt/slides/_rels/slide35.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notesSlide" Target="../notesSlides/notesSlide35.xml"/><Relationship Id="rId1" Type="http://schemas.openxmlformats.org/officeDocument/2006/relationships/slideLayout" Target="../slideLayouts/slideLayout27.xml"/><Relationship Id="rId6" Type="http://schemas.openxmlformats.org/officeDocument/2006/relationships/image" Target="../media/image57.jpg"/><Relationship Id="rId5" Type="http://schemas.openxmlformats.org/officeDocument/2006/relationships/image" Target="../media/image56.png"/><Relationship Id="rId4" Type="http://schemas.openxmlformats.org/officeDocument/2006/relationships/image" Target="../media/image55.jpg"/></Relationships>
</file>

<file path=ppt/slides/_rels/slide36.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notesSlide" Target="../notesSlides/notesSlide36.xml"/><Relationship Id="rId1" Type="http://schemas.openxmlformats.org/officeDocument/2006/relationships/slideLayout" Target="../slideLayouts/slideLayout25.xml"/><Relationship Id="rId4" Type="http://schemas.openxmlformats.org/officeDocument/2006/relationships/image" Target="../media/image59.png"/></Relationships>
</file>

<file path=ppt/slides/_rels/slide37.xml.rels><?xml version="1.0" encoding="UTF-8" standalone="yes"?>
<Relationships xmlns="http://schemas.openxmlformats.org/package/2006/relationships"><Relationship Id="rId3" Type="http://schemas.openxmlformats.org/officeDocument/2006/relationships/image" Target="../media/image60.jpg"/><Relationship Id="rId2" Type="http://schemas.openxmlformats.org/officeDocument/2006/relationships/notesSlide" Target="../notesSlides/notesSlide37.xml"/><Relationship Id="rId1" Type="http://schemas.openxmlformats.org/officeDocument/2006/relationships/slideLayout" Target="../slideLayouts/slideLayout28.xml"/></Relationships>
</file>

<file path=ppt/slides/_rels/slide38.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notesSlide" Target="../notesSlides/notesSlide38.xml"/><Relationship Id="rId1" Type="http://schemas.openxmlformats.org/officeDocument/2006/relationships/slideLayout" Target="../slideLayouts/slideLayout26.xml"/><Relationship Id="rId5" Type="http://schemas.openxmlformats.org/officeDocument/2006/relationships/image" Target="../media/image59.png"/><Relationship Id="rId4" Type="http://schemas.openxmlformats.org/officeDocument/2006/relationships/image" Target="../media/image62.jpg"/></Relationships>
</file>

<file path=ppt/slides/_rels/slide39.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notesSlide" Target="../notesSlides/notesSlide39.xml"/><Relationship Id="rId1" Type="http://schemas.openxmlformats.org/officeDocument/2006/relationships/slideLayout" Target="../slideLayouts/slideLayout29.xml"/><Relationship Id="rId4" Type="http://schemas.openxmlformats.org/officeDocument/2006/relationships/image" Target="../media/image64.png"/></Relationships>
</file>

<file path=ppt/slides/_rels/slide4.xml.rels><?xml version="1.0" encoding="UTF-8" standalone="yes"?>
<Relationships xmlns="http://schemas.openxmlformats.org/package/2006/relationships"><Relationship Id="rId3" Type="http://schemas.openxmlformats.org/officeDocument/2006/relationships/hyperlink" Target="https://nap.nwcg.gov/NAP/"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40.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40.xml"/><Relationship Id="rId1" Type="http://schemas.openxmlformats.org/officeDocument/2006/relationships/slideLayout" Target="../slideLayouts/slideLayout30.xml"/><Relationship Id="rId5" Type="http://schemas.openxmlformats.org/officeDocument/2006/relationships/image" Target="../media/image66.jpg"/><Relationship Id="rId4" Type="http://schemas.openxmlformats.org/officeDocument/2006/relationships/image" Target="../media/image65.jpg"/></Relationships>
</file>

<file path=ppt/slides/_rels/slide41.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notesSlide" Target="../notesSlides/notesSlide41.xml"/><Relationship Id="rId1" Type="http://schemas.openxmlformats.org/officeDocument/2006/relationships/slideLayout" Target="../slideLayouts/slideLayout31.xml"/><Relationship Id="rId4" Type="http://schemas.openxmlformats.org/officeDocument/2006/relationships/image" Target="../media/image64.png"/></Relationships>
</file>

<file path=ppt/slides/_rels/slide42.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42.xml"/><Relationship Id="rId1" Type="http://schemas.openxmlformats.org/officeDocument/2006/relationships/slideLayout" Target="../slideLayouts/slideLayout32.xml"/><Relationship Id="rId5" Type="http://schemas.openxmlformats.org/officeDocument/2006/relationships/image" Target="../media/image64.png"/><Relationship Id="rId4" Type="http://schemas.openxmlformats.org/officeDocument/2006/relationships/image" Target="../media/image69.jpg"/></Relationships>
</file>

<file path=ppt/slides/_rels/slide43.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43.xml"/><Relationship Id="rId1" Type="http://schemas.openxmlformats.org/officeDocument/2006/relationships/slideLayout" Target="../slideLayouts/slideLayout33.xml"/><Relationship Id="rId5" Type="http://schemas.openxmlformats.org/officeDocument/2006/relationships/image" Target="../media/image64.png"/><Relationship Id="rId4" Type="http://schemas.openxmlformats.org/officeDocument/2006/relationships/image" Target="../media/image71.jpeg"/></Relationships>
</file>

<file path=ppt/slides/_rels/slide44.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44.xml"/><Relationship Id="rId1" Type="http://schemas.openxmlformats.org/officeDocument/2006/relationships/slideLayout" Target="../slideLayouts/slideLayout34.xml"/></Relationships>
</file>

<file path=ppt/slides/_rels/slide45.xml.rels><?xml version="1.0" encoding="UTF-8" standalone="yes"?>
<Relationships xmlns="http://schemas.openxmlformats.org/package/2006/relationships"><Relationship Id="rId3" Type="http://schemas.openxmlformats.org/officeDocument/2006/relationships/image" Target="../media/image73.jpg"/><Relationship Id="rId2" Type="http://schemas.openxmlformats.org/officeDocument/2006/relationships/notesSlide" Target="../notesSlides/notesSlide45.xml"/><Relationship Id="rId1" Type="http://schemas.openxmlformats.org/officeDocument/2006/relationships/slideLayout" Target="../slideLayouts/slideLayout34.xml"/></Relationships>
</file>

<file path=ppt/slides/_rels/slide46.xml.rels><?xml version="1.0" encoding="UTF-8" standalone="yes"?>
<Relationships xmlns="http://schemas.openxmlformats.org/package/2006/relationships"><Relationship Id="rId3" Type="http://schemas.openxmlformats.org/officeDocument/2006/relationships/hyperlink" Target="mailto:cmschuldheisz@fs.fed.us" TargetMode="External"/><Relationship Id="rId2" Type="http://schemas.openxmlformats.org/officeDocument/2006/relationships/notesSlide" Target="../notesSlides/notesSlide46.xml"/><Relationship Id="rId1" Type="http://schemas.openxmlformats.org/officeDocument/2006/relationships/slideLayout" Target="../slideLayouts/slideLayout35.xml"/><Relationship Id="rId6" Type="http://schemas.openxmlformats.org/officeDocument/2006/relationships/image" Target="../media/image72.png"/><Relationship Id="rId5" Type="http://schemas.openxmlformats.org/officeDocument/2006/relationships/hyperlink" Target="https://www.nifc.gov/PIO_bb/inciweb.html" TargetMode="External"/><Relationship Id="rId4" Type="http://schemas.openxmlformats.org/officeDocument/2006/relationships/image" Target="../media/image74.jpg"/></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Subtitle 2"/>
          <p:cNvSpPr>
            <a:spLocks noGrp="1"/>
          </p:cNvSpPr>
          <p:nvPr>
            <p:ph type="subTitle" idx="1"/>
          </p:nvPr>
        </p:nvSpPr>
        <p:spPr>
          <a:xfrm>
            <a:off x="1676400" y="3429000"/>
            <a:ext cx="5791200" cy="1828800"/>
          </a:xfrm>
        </p:spPr>
        <p:txBody>
          <a:bodyPr>
            <a:normAutofit/>
          </a:bodyPr>
          <a:lstStyle/>
          <a:p>
            <a:pPr eaLnBrk="1" hangingPunct="1"/>
            <a:endParaRPr lang="en-US" sz="1400" dirty="0"/>
          </a:p>
          <a:p>
            <a:pPr eaLnBrk="1" hangingPunct="1"/>
            <a:endParaRPr lang="en-US" sz="1400" dirty="0" smtClean="0"/>
          </a:p>
          <a:p>
            <a:pPr eaLnBrk="1" hangingPunct="1"/>
            <a:r>
              <a:rPr lang="en-US" sz="3200" dirty="0" smtClean="0"/>
              <a:t>April 25, 2018</a:t>
            </a:r>
            <a:endParaRPr lang="en-US" sz="3200" dirty="0"/>
          </a:p>
          <a:p>
            <a:pPr algn="l" eaLnBrk="1" hangingPunct="1"/>
            <a:endParaRPr lang="en-US" sz="1600" dirty="0" smtClean="0">
              <a:solidFill>
                <a:schemeClr val="tx1"/>
              </a:solidFill>
            </a:endParaRPr>
          </a:p>
          <a:p>
            <a:pPr algn="l" eaLnBrk="1" hangingPunct="1"/>
            <a:endParaRPr lang="en-US" sz="1400" dirty="0" smtClean="0">
              <a:solidFill>
                <a:schemeClr val="tx1"/>
              </a:solidFill>
            </a:endParaRPr>
          </a:p>
        </p:txBody>
      </p:sp>
      <p:sp>
        <p:nvSpPr>
          <p:cNvPr id="5" name="TextBox 4"/>
          <p:cNvSpPr txBox="1"/>
          <p:nvPr/>
        </p:nvSpPr>
        <p:spPr>
          <a:xfrm>
            <a:off x="1028700" y="1752600"/>
            <a:ext cx="7181202" cy="1446550"/>
          </a:xfrm>
          <a:prstGeom prst="rect">
            <a:avLst/>
          </a:prstGeom>
          <a:noFill/>
        </p:spPr>
        <p:txBody>
          <a:bodyPr wrap="square" rtlCol="0">
            <a:spAutoFit/>
          </a:bodyPr>
          <a:lstStyle/>
          <a:p>
            <a:pPr algn="ctr"/>
            <a:r>
              <a:rPr lang="en-US" sz="4400" dirty="0" smtClean="0">
                <a:latin typeface="+mj-lt"/>
              </a:rPr>
              <a:t>InciWeb Administrative </a:t>
            </a:r>
          </a:p>
          <a:p>
            <a:pPr algn="ctr"/>
            <a:r>
              <a:rPr lang="en-US" sz="4400" dirty="0" smtClean="0">
                <a:latin typeface="+mj-lt"/>
              </a:rPr>
              <a:t>Site Training</a:t>
            </a:r>
            <a:endParaRPr lang="en-US" sz="4400" dirty="0">
              <a:latin typeface="+mj-l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Summary</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2438400"/>
            <a:ext cx="8077200" cy="3810000"/>
          </a:xfrm>
          <a:prstGeom prst="rect">
            <a:avLst/>
          </a:prstGeom>
        </p:spPr>
      </p:pic>
    </p:spTree>
    <p:extLst>
      <p:ext uri="{BB962C8B-B14F-4D97-AF65-F5344CB8AC3E}">
        <p14:creationId xmlns:p14="http://schemas.microsoft.com/office/powerpoint/2010/main" val="3722379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Adding Articles</a:t>
            </a:r>
            <a:br>
              <a:rPr lang="en-US" dirty="0" smtClean="0"/>
            </a:br>
            <a:r>
              <a:rPr lang="en-US" dirty="0" smtClean="0"/>
              <a:t>News, Announcements &amp; Closures</a:t>
            </a:r>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2308182"/>
            <a:ext cx="8077199" cy="3940218"/>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80438" y="4248292"/>
            <a:ext cx="2619375" cy="1266825"/>
          </a:xfrm>
          <a:prstGeom prst="rect">
            <a:avLst/>
          </a:prstGeom>
        </p:spPr>
      </p:pic>
      <p:sp>
        <p:nvSpPr>
          <p:cNvPr id="11" name="Down Arrow 10"/>
          <p:cNvSpPr/>
          <p:nvPr/>
        </p:nvSpPr>
        <p:spPr>
          <a:xfrm>
            <a:off x="6096000" y="3779859"/>
            <a:ext cx="152400" cy="469857"/>
          </a:xfrm>
          <a:prstGeom prst="down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69926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Adding Related Links or Related Articles to an Article</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7633" y="2438400"/>
            <a:ext cx="8077200" cy="3871865"/>
          </a:xfrm>
          <a:prstGeom prst="rect">
            <a:avLst/>
          </a:prstGeom>
        </p:spPr>
      </p:pic>
      <p:sp>
        <p:nvSpPr>
          <p:cNvPr id="4" name="Oval 3"/>
          <p:cNvSpPr/>
          <p:nvPr/>
        </p:nvSpPr>
        <p:spPr>
          <a:xfrm>
            <a:off x="2362200" y="4191000"/>
            <a:ext cx="18288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4000" y="3886200"/>
            <a:ext cx="3023328" cy="2247779"/>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cxnSp>
        <p:nvCxnSpPr>
          <p:cNvPr id="7" name="Straight Arrow Connector 6"/>
          <p:cNvCxnSpPr/>
          <p:nvPr/>
        </p:nvCxnSpPr>
        <p:spPr>
          <a:xfrm>
            <a:off x="3810000" y="4648200"/>
            <a:ext cx="1676400" cy="10668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6969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p:txBody>
          <a:bodyPr>
            <a:normAutofit fontScale="90000"/>
          </a:bodyPr>
          <a:lstStyle/>
          <a:p>
            <a:r>
              <a:rPr lang="en-US" dirty="0" smtClean="0"/>
              <a:t>Adding Images, Videos and Maps</a:t>
            </a:r>
            <a:endParaRPr lang="en-US" dirty="0"/>
          </a:p>
        </p:txBody>
      </p:sp>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2362200"/>
            <a:ext cx="8077200" cy="3962400"/>
          </a:xfrm>
          <a:prstGeom prst="rect">
            <a:avLst/>
          </a:prstGeom>
        </p:spPr>
      </p:pic>
      <p:sp>
        <p:nvSpPr>
          <p:cNvPr id="2" name="Oval 1"/>
          <p:cNvSpPr/>
          <p:nvPr/>
        </p:nvSpPr>
        <p:spPr>
          <a:xfrm>
            <a:off x="609600" y="3276600"/>
            <a:ext cx="1752600" cy="990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3276600" y="3505200"/>
            <a:ext cx="1066800" cy="609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5209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Uploaded Images</a:t>
            </a:r>
            <a:br>
              <a:rPr lang="en-US" dirty="0" smtClean="0"/>
            </a:br>
            <a:r>
              <a:rPr lang="en-US" dirty="0" smtClean="0"/>
              <a:t>Media Details Table</a:t>
            </a:r>
            <a:endParaRPr lang="en-US" dirty="0"/>
          </a:p>
        </p:txBody>
      </p:sp>
      <p:cxnSp>
        <p:nvCxnSpPr>
          <p:cNvPr id="7" name="Straight Arrow Connector 6"/>
          <p:cNvCxnSpPr/>
          <p:nvPr/>
        </p:nvCxnSpPr>
        <p:spPr>
          <a:xfrm>
            <a:off x="7391400" y="4267200"/>
            <a:ext cx="0" cy="563860"/>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pic>
        <p:nvPicPr>
          <p:cNvPr id="9" name="Content Placeholder 8"/>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33400" y="2398046"/>
            <a:ext cx="8077200" cy="3316954"/>
          </a:xfr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89889" y="5367585"/>
            <a:ext cx="4020711" cy="105251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cxnSp>
        <p:nvCxnSpPr>
          <p:cNvPr id="11" name="Straight Arrow Connector 10"/>
          <p:cNvCxnSpPr/>
          <p:nvPr/>
        </p:nvCxnSpPr>
        <p:spPr>
          <a:xfrm>
            <a:off x="7543800" y="5027178"/>
            <a:ext cx="0" cy="533400"/>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sp>
        <p:nvSpPr>
          <p:cNvPr id="2" name="Oval 1"/>
          <p:cNvSpPr/>
          <p:nvPr/>
        </p:nvSpPr>
        <p:spPr>
          <a:xfrm>
            <a:off x="2209800" y="4495800"/>
            <a:ext cx="5334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18708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Adding Links</a:t>
            </a:r>
            <a:endParaRPr lang="en-US" dirty="0"/>
          </a:p>
        </p:txBody>
      </p:sp>
      <p:pic>
        <p:nvPicPr>
          <p:cNvPr id="9" name="Content Placeholder 8"/>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33400" y="2514600"/>
            <a:ext cx="8077200" cy="2772883"/>
          </a:xfrm>
        </p:spPr>
      </p:pic>
      <p:sp>
        <p:nvSpPr>
          <p:cNvPr id="2" name="Oval 1"/>
          <p:cNvSpPr/>
          <p:nvPr/>
        </p:nvSpPr>
        <p:spPr>
          <a:xfrm>
            <a:off x="533400" y="2438400"/>
            <a:ext cx="838200" cy="609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73579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Cooperators</a:t>
            </a:r>
            <a:endParaRPr lang="en-US" dirty="0"/>
          </a:p>
        </p:txBody>
      </p:sp>
      <p:pic>
        <p:nvPicPr>
          <p:cNvPr id="7" name="Content Placeholder 6"/>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33400" y="2490788"/>
            <a:ext cx="8077200" cy="3757612"/>
          </a:xfrm>
        </p:spPr>
      </p:pic>
      <p:sp>
        <p:nvSpPr>
          <p:cNvPr id="3" name="Oval 2"/>
          <p:cNvSpPr/>
          <p:nvPr/>
        </p:nvSpPr>
        <p:spPr>
          <a:xfrm>
            <a:off x="762000" y="4724400"/>
            <a:ext cx="5029200" cy="685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31052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Boundaries</a:t>
            </a:r>
            <a:endParaRPr lang="en-US"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33400" y="2490788"/>
            <a:ext cx="8077199" cy="3833812"/>
          </a:xfr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4876800"/>
            <a:ext cx="1762125" cy="1219200"/>
          </a:xfrm>
          <a:prstGeom prst="rect">
            <a:avLst/>
          </a:prstGeom>
        </p:spPr>
      </p:pic>
      <p:cxnSp>
        <p:nvCxnSpPr>
          <p:cNvPr id="9" name="Straight Arrow Connector 8"/>
          <p:cNvCxnSpPr/>
          <p:nvPr/>
        </p:nvCxnSpPr>
        <p:spPr>
          <a:xfrm>
            <a:off x="7239000" y="4572000"/>
            <a:ext cx="0" cy="609600"/>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3300677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Twitter</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37633" y="2590800"/>
            <a:ext cx="8077200" cy="3733800"/>
          </a:xfrm>
        </p:spPr>
      </p:pic>
    </p:spTree>
    <p:extLst>
      <p:ext uri="{BB962C8B-B14F-4D97-AF65-F5344CB8AC3E}">
        <p14:creationId xmlns:p14="http://schemas.microsoft.com/office/powerpoint/2010/main" val="1568067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4"/>
          <p:cNvSpPr txBox="1">
            <a:spLocks/>
          </p:cNvSpPr>
          <p:nvPr/>
        </p:nvSpPr>
        <p:spPr>
          <a:xfrm>
            <a:off x="1172633" y="915337"/>
            <a:ext cx="6798734" cy="684863"/>
          </a:xfrm>
          <a:prstGeom prst="rect">
            <a:avLst/>
          </a:prstGeom>
        </p:spPr>
        <p:txBody>
          <a:bodyPr/>
          <a:lst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Groups </a:t>
            </a:r>
            <a:endParaRPr lang="en-US" dirty="0"/>
          </a:p>
        </p:txBody>
      </p:sp>
      <p:pic>
        <p:nvPicPr>
          <p:cNvPr id="14" name="Content Placeholder 1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33400" y="2514600"/>
            <a:ext cx="8077200" cy="3810000"/>
          </a:xfrm>
        </p:spPr>
      </p:pic>
      <p:sp>
        <p:nvSpPr>
          <p:cNvPr id="11" name="Oval 10"/>
          <p:cNvSpPr/>
          <p:nvPr/>
        </p:nvSpPr>
        <p:spPr>
          <a:xfrm>
            <a:off x="609600" y="3733800"/>
            <a:ext cx="1596639" cy="53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47588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352800" y="2895600"/>
            <a:ext cx="4419600" cy="1752600"/>
          </a:xfrm>
        </p:spPr>
        <p:txBody>
          <a:bodyPr>
            <a:noAutofit/>
          </a:bodyPr>
          <a:lstStyle/>
          <a:p>
            <a:endParaRPr lang="en-US" sz="1200" dirty="0" smtClean="0">
              <a:solidFill>
                <a:schemeClr val="tx1"/>
              </a:solidFill>
            </a:endParaRPr>
          </a:p>
          <a:p>
            <a:endParaRPr lang="en-US" sz="1200" dirty="0" smtClean="0">
              <a:solidFill>
                <a:schemeClr val="tx1"/>
              </a:solidFill>
            </a:endParaRPr>
          </a:p>
        </p:txBody>
      </p:sp>
      <p:sp>
        <p:nvSpPr>
          <p:cNvPr id="8" name="TextBox 7"/>
          <p:cNvSpPr txBox="1"/>
          <p:nvPr/>
        </p:nvSpPr>
        <p:spPr>
          <a:xfrm>
            <a:off x="1143000" y="4086761"/>
            <a:ext cx="6629400" cy="1323439"/>
          </a:xfrm>
          <a:prstGeom prst="rect">
            <a:avLst/>
          </a:prstGeom>
          <a:noFill/>
        </p:spPr>
        <p:txBody>
          <a:bodyPr wrap="square" rtlCol="0">
            <a:spAutoFit/>
          </a:bodyPr>
          <a:lstStyle/>
          <a:p>
            <a:pPr algn="ctr"/>
            <a:r>
              <a:rPr lang="en-US" sz="1600" dirty="0" smtClean="0">
                <a:solidFill>
                  <a:prstClr val="black"/>
                </a:solidFill>
              </a:rPr>
              <a:t>Christine Schuldheisz</a:t>
            </a:r>
            <a:endParaRPr lang="en-US" sz="1600" dirty="0">
              <a:solidFill>
                <a:prstClr val="black"/>
              </a:solidFill>
            </a:endParaRPr>
          </a:p>
          <a:p>
            <a:pPr algn="ctr"/>
            <a:r>
              <a:rPr lang="en-US" sz="1600" dirty="0">
                <a:solidFill>
                  <a:prstClr val="black"/>
                </a:solidFill>
              </a:rPr>
              <a:t>Public Affairs Specialist</a:t>
            </a:r>
          </a:p>
          <a:p>
            <a:pPr algn="ctr"/>
            <a:r>
              <a:rPr lang="en-US" sz="1600" dirty="0">
                <a:solidFill>
                  <a:prstClr val="black"/>
                </a:solidFill>
              </a:rPr>
              <a:t>U.S. Forest Service, Washington Office, Fire and Aviation Management</a:t>
            </a:r>
          </a:p>
          <a:p>
            <a:pPr algn="ctr"/>
            <a:r>
              <a:rPr lang="en-US" sz="1600" dirty="0">
                <a:solidFill>
                  <a:prstClr val="black"/>
                </a:solidFill>
              </a:rPr>
              <a:t>National Interagency Fire Center</a:t>
            </a:r>
          </a:p>
          <a:p>
            <a:pPr algn="ctr"/>
            <a:r>
              <a:rPr lang="en-US" sz="1600" dirty="0">
                <a:solidFill>
                  <a:prstClr val="black"/>
                </a:solidFill>
              </a:rPr>
              <a:t>Boise, Idaho</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17520" y="1566672"/>
            <a:ext cx="2773680" cy="2548128"/>
          </a:xfrm>
          <a:prstGeom prst="rect">
            <a:avLst/>
          </a:prstGeom>
        </p:spPr>
      </p:pic>
    </p:spTree>
    <p:extLst>
      <p:ext uri="{BB962C8B-B14F-4D97-AF65-F5344CB8AC3E}">
        <p14:creationId xmlns:p14="http://schemas.microsoft.com/office/powerpoint/2010/main" val="1498350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172633" y="609600"/>
            <a:ext cx="6798734" cy="1303867"/>
          </a:xfrm>
        </p:spPr>
        <p:txBody>
          <a:bodyPr/>
          <a:lstStyle/>
          <a:p>
            <a:r>
              <a:rPr lang="en-US" dirty="0" smtClean="0"/>
              <a:t>Group Created</a:t>
            </a:r>
            <a:endParaRPr lang="en-US" dirty="0"/>
          </a:p>
        </p:txBody>
      </p:sp>
      <p:pic>
        <p:nvPicPr>
          <p:cNvPr id="9" name="Content Placeholder 8"/>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33400" y="2524942"/>
            <a:ext cx="8077200" cy="3799658"/>
          </a:xfrm>
        </p:spPr>
      </p:pic>
      <p:sp>
        <p:nvSpPr>
          <p:cNvPr id="3" name="TextBox 2"/>
          <p:cNvSpPr txBox="1"/>
          <p:nvPr/>
        </p:nvSpPr>
        <p:spPr>
          <a:xfrm>
            <a:off x="2133600" y="4680730"/>
            <a:ext cx="3200400" cy="1477328"/>
          </a:xfrm>
          <a:prstGeom prst="rect">
            <a:avLst/>
          </a:prstGeom>
          <a:noFill/>
        </p:spPr>
        <p:txBody>
          <a:bodyPr wrap="square" rtlCol="0">
            <a:spAutoFit/>
          </a:bodyPr>
          <a:lstStyle/>
          <a:p>
            <a:r>
              <a:rPr lang="en-US" dirty="0" smtClean="0"/>
              <a:t>This is how a complex, theatre, related and unified command  appear on the InciWeb public website (at the bottom of the incident home page).</a:t>
            </a:r>
            <a:endParaRPr lang="en-US" dirty="0"/>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91200" y="3158039"/>
            <a:ext cx="2400300" cy="3045381"/>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cxnSp>
        <p:nvCxnSpPr>
          <p:cNvPr id="5" name="Straight Arrow Connector 4"/>
          <p:cNvCxnSpPr/>
          <p:nvPr/>
        </p:nvCxnSpPr>
        <p:spPr>
          <a:xfrm flipV="1">
            <a:off x="4933950" y="3583156"/>
            <a:ext cx="1066800" cy="168323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2823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Leave a Group</a:t>
            </a:r>
            <a:endParaRPr lang="en-US" dirty="0"/>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33400" y="2542366"/>
            <a:ext cx="8077200" cy="3782234"/>
          </a:xfrm>
        </p:spPr>
      </p:pic>
      <p:sp>
        <p:nvSpPr>
          <p:cNvPr id="2" name="Oval 1"/>
          <p:cNvSpPr/>
          <p:nvPr/>
        </p:nvSpPr>
        <p:spPr>
          <a:xfrm>
            <a:off x="609600" y="3886200"/>
            <a:ext cx="9144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62200" y="4648200"/>
            <a:ext cx="6153150" cy="143827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5" name="Oval 4"/>
          <p:cNvSpPr/>
          <p:nvPr/>
        </p:nvSpPr>
        <p:spPr>
          <a:xfrm>
            <a:off x="2266950" y="4953000"/>
            <a:ext cx="2533650" cy="685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8178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Redirect</a:t>
            </a:r>
            <a:endParaRPr lang="en-US"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33400" y="2640578"/>
            <a:ext cx="8077200" cy="3684022"/>
          </a:xfrm>
        </p:spPr>
      </p:pic>
    </p:spTree>
    <p:extLst>
      <p:ext uri="{BB962C8B-B14F-4D97-AF65-F5344CB8AC3E}">
        <p14:creationId xmlns:p14="http://schemas.microsoft.com/office/powerpoint/2010/main" val="1253289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72633" y="599447"/>
            <a:ext cx="6798734" cy="1303867"/>
          </a:xfrm>
        </p:spPr>
        <p:txBody>
          <a:bodyPr>
            <a:normAutofit fontScale="90000"/>
          </a:bodyPr>
          <a:lstStyle/>
          <a:p>
            <a:r>
              <a:rPr lang="en-US" dirty="0" smtClean="0"/>
              <a:t/>
            </a:r>
            <a:br>
              <a:rPr lang="en-US" dirty="0" smtClean="0"/>
            </a:br>
            <a:r>
              <a:rPr lang="en-US" dirty="0" smtClean="0"/>
              <a:t>Redirect </a:t>
            </a:r>
            <a:r>
              <a:rPr lang="en-US" dirty="0"/>
              <a:t/>
            </a:r>
            <a:br>
              <a:rPr lang="en-US" dirty="0"/>
            </a:br>
            <a:r>
              <a:rPr lang="en-US" dirty="0"/>
              <a:t>List of Incidents to Redirect To</a:t>
            </a:r>
            <a:br>
              <a:rPr lang="en-US" dirty="0"/>
            </a:br>
            <a:endParaRPr lang="en-US" dirty="0"/>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59750" y="2387038"/>
            <a:ext cx="8077200" cy="2998324"/>
          </a:xfrm>
        </p:spPr>
      </p:pic>
      <p:sp>
        <p:nvSpPr>
          <p:cNvPr id="2" name="Oval 1"/>
          <p:cNvSpPr/>
          <p:nvPr/>
        </p:nvSpPr>
        <p:spPr>
          <a:xfrm>
            <a:off x="638101" y="3352800"/>
            <a:ext cx="9144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62200" y="4267200"/>
            <a:ext cx="6048375" cy="204787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462452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72633" y="677333"/>
            <a:ext cx="6798734" cy="1303867"/>
          </a:xfrm>
        </p:spPr>
        <p:txBody>
          <a:bodyPr>
            <a:normAutofit fontScale="90000"/>
          </a:bodyPr>
          <a:lstStyle/>
          <a:p>
            <a:r>
              <a:rPr lang="en-US" dirty="0" smtClean="0"/>
              <a:t>Redirect </a:t>
            </a:r>
            <a:r>
              <a:rPr lang="en-US" dirty="0"/>
              <a:t/>
            </a:r>
            <a:br>
              <a:rPr lang="en-US" dirty="0"/>
            </a:br>
            <a:r>
              <a:rPr lang="en-US" dirty="0" smtClean="0"/>
              <a:t>Remove a Redirect</a:t>
            </a:r>
            <a:endParaRPr lang="en-US"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33400" y="2514600"/>
            <a:ext cx="8077200" cy="1820241"/>
          </a:xfrm>
        </p:spPr>
      </p:pic>
      <p:sp>
        <p:nvSpPr>
          <p:cNvPr id="8" name="Oval 7"/>
          <p:cNvSpPr/>
          <p:nvPr/>
        </p:nvSpPr>
        <p:spPr>
          <a:xfrm>
            <a:off x="762000" y="3528431"/>
            <a:ext cx="12192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88061" y="4211016"/>
            <a:ext cx="7343775" cy="192405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10" name="Oval 9"/>
          <p:cNvSpPr/>
          <p:nvPr/>
        </p:nvSpPr>
        <p:spPr>
          <a:xfrm>
            <a:off x="7162800" y="4953000"/>
            <a:ext cx="1219200" cy="609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65983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Tips &amp; Reminders</a:t>
            </a:r>
            <a:endParaRPr lang="en-US" dirty="0"/>
          </a:p>
        </p:txBody>
      </p:sp>
      <p:sp>
        <p:nvSpPr>
          <p:cNvPr id="3" name="TextBox 2"/>
          <p:cNvSpPr txBox="1"/>
          <p:nvPr/>
        </p:nvSpPr>
        <p:spPr>
          <a:xfrm>
            <a:off x="1329108" y="2305883"/>
            <a:ext cx="6629400" cy="4247317"/>
          </a:xfrm>
          <a:prstGeom prst="rect">
            <a:avLst/>
          </a:prstGeom>
          <a:noFill/>
        </p:spPr>
        <p:txBody>
          <a:bodyPr wrap="square" rtlCol="0">
            <a:spAutoFit/>
          </a:bodyPr>
          <a:lstStyle/>
          <a:p>
            <a:pPr marL="285750" indent="-285750">
              <a:buFont typeface="Arial" panose="020B0604020202020204" pitchFamily="34" charset="0"/>
              <a:buChar char="•"/>
            </a:pPr>
            <a:r>
              <a:rPr lang="en-US" sz="1600" dirty="0" smtClean="0"/>
              <a:t>Use the ‘InciWeb Practice Site’ to become familiar with the administrative site features before you are on an incident.</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smtClean="0"/>
              <a:t>If you get a ‘404 Error’ on your incident page – check to see if you have more than one article or image ‘highlighted’ in your ‘Articles’ or ‘Images’ tab.</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smtClean="0"/>
              <a:t>Videos and PDF’s </a:t>
            </a:r>
            <a:r>
              <a:rPr lang="en-US" sz="1600" b="1" dirty="0" smtClean="0"/>
              <a:t>cannot</a:t>
            </a:r>
            <a:r>
              <a:rPr lang="en-US" sz="1600" dirty="0" smtClean="0"/>
              <a:t> be highlighted on the incident home page.</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smtClean="0"/>
              <a:t>Please spell-check and check your grammar; make sure your text appears correctly on the public site.  When in doubt – copy your text in the editor and paste it into a blank Word Document.</a:t>
            </a:r>
            <a:endParaRPr lang="en-US" sz="1600" dirty="0"/>
          </a:p>
          <a:p>
            <a:pPr marL="285750" indent="-285750">
              <a:buFont typeface="Arial" panose="020B0604020202020204" pitchFamily="34" charset="0"/>
              <a:buChar char="•"/>
            </a:pPr>
            <a:endParaRPr lang="en-US" sz="1600" dirty="0" smtClean="0"/>
          </a:p>
          <a:p>
            <a:pPr marL="285750" indent="-285750">
              <a:buFont typeface="Arial" panose="020B0604020202020204" pitchFamily="34" charset="0"/>
              <a:buChar char="•"/>
            </a:pPr>
            <a:r>
              <a:rPr lang="en-US" sz="1600" dirty="0" smtClean="0"/>
              <a:t>If you are a superuser, make </a:t>
            </a:r>
            <a:r>
              <a:rPr lang="en-US" sz="1600" dirty="0"/>
              <a:t>sure you’ve added neighboring units </a:t>
            </a:r>
            <a:r>
              <a:rPr lang="en-US" sz="1600" dirty="0" smtClean="0"/>
              <a:t>in your ‘Manage Neighbors’ tab under ‘Administration’.</a:t>
            </a:r>
          </a:p>
          <a:p>
            <a:endParaRPr lang="en-US" sz="1600" dirty="0" smtClean="0"/>
          </a:p>
          <a:p>
            <a:pPr marL="285750" indent="-285750">
              <a:buFont typeface="Arial" panose="020B0604020202020204" pitchFamily="34" charset="0"/>
              <a:buChar char="•"/>
            </a:pPr>
            <a:r>
              <a:rPr lang="en-US" sz="1600" dirty="0" smtClean="0"/>
              <a:t>Superusers - do the same for ‘Manage States’ under the ‘Administration’ tab.</a:t>
            </a:r>
          </a:p>
          <a:p>
            <a:endParaRPr lang="en-US" sz="1400" dirty="0" smtClean="0"/>
          </a:p>
        </p:txBody>
      </p:sp>
    </p:spTree>
    <p:extLst>
      <p:ext uri="{BB962C8B-B14F-4D97-AF65-F5344CB8AC3E}">
        <p14:creationId xmlns:p14="http://schemas.microsoft.com/office/powerpoint/2010/main" val="928305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3" name="TextBox 2"/>
          <p:cNvSpPr txBox="1"/>
          <p:nvPr/>
        </p:nvSpPr>
        <p:spPr>
          <a:xfrm>
            <a:off x="685800" y="2940578"/>
            <a:ext cx="7772400" cy="3139321"/>
          </a:xfrm>
          <a:prstGeom prst="rect">
            <a:avLst/>
          </a:prstGeom>
          <a:noFill/>
        </p:spPr>
        <p:txBody>
          <a:bodyPr wrap="square" rtlCol="0">
            <a:spAutoFit/>
          </a:bodyPr>
          <a:lstStyle/>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r>
              <a:rPr lang="en-US" dirty="0" smtClean="0"/>
              <a:t>Christine Schuldheisz</a:t>
            </a:r>
          </a:p>
          <a:p>
            <a:pPr algn="ctr"/>
            <a:r>
              <a:rPr lang="en-US" dirty="0" smtClean="0"/>
              <a:t>208-387-5145</a:t>
            </a:r>
          </a:p>
          <a:p>
            <a:pPr algn="ctr"/>
            <a:r>
              <a:rPr lang="en-US" dirty="0" smtClean="0">
                <a:hlinkClick r:id="rId3"/>
              </a:rPr>
              <a:t>cmschuldheisz@fs.fed.us</a:t>
            </a:r>
            <a:endParaRPr lang="en-US" dirty="0" smtClean="0"/>
          </a:p>
          <a:p>
            <a:pPr algn="ctr"/>
            <a:endParaRPr lang="en-US" dirty="0"/>
          </a:p>
          <a:p>
            <a:pPr algn="ctr"/>
            <a:r>
              <a:rPr lang="en-US" dirty="0" smtClean="0"/>
              <a:t>This webinar was recorded and playback details </a:t>
            </a:r>
            <a:r>
              <a:rPr lang="en-US" dirty="0"/>
              <a:t>are listed at </a:t>
            </a:r>
            <a:r>
              <a:rPr lang="en-US" dirty="0">
                <a:hlinkClick r:id="rId4"/>
              </a:rPr>
              <a:t>https://</a:t>
            </a:r>
            <a:r>
              <a:rPr lang="en-US" dirty="0" smtClean="0">
                <a:hlinkClick r:id="rId4"/>
              </a:rPr>
              <a:t>www.nifc.gov/PIO_bb/inciweb.html</a:t>
            </a:r>
            <a:r>
              <a:rPr lang="en-US" dirty="0" smtClean="0"/>
              <a:t> </a:t>
            </a:r>
            <a:endParaRPr lang="en-US" dirty="0"/>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52838" y="2590800"/>
            <a:ext cx="1833562" cy="1686342"/>
          </a:xfrm>
          <a:prstGeom prst="rect">
            <a:avLst/>
          </a:prstGeom>
        </p:spPr>
      </p:pic>
    </p:spTree>
    <p:extLst>
      <p:ext uri="{BB962C8B-B14F-4D97-AF65-F5344CB8AC3E}">
        <p14:creationId xmlns:p14="http://schemas.microsoft.com/office/powerpoint/2010/main" val="2495658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02386" y="2060689"/>
            <a:ext cx="5486400" cy="2130311"/>
          </a:xfrm>
        </p:spPr>
        <p:txBody>
          <a:bodyPr/>
          <a:lstStyle/>
          <a:p>
            <a:r>
              <a:rPr lang="en-US" dirty="0" smtClean="0"/>
              <a:t>New InciWeb </a:t>
            </a:r>
            <a:br>
              <a:rPr lang="en-US" dirty="0" smtClean="0"/>
            </a:br>
            <a:r>
              <a:rPr lang="en-US" dirty="0" smtClean="0"/>
              <a:t>Public Website</a:t>
            </a:r>
            <a:br>
              <a:rPr lang="en-US" dirty="0" smtClean="0"/>
            </a:br>
            <a:endParaRPr lang="en-US" dirty="0"/>
          </a:p>
        </p:txBody>
      </p:sp>
      <p:sp>
        <p:nvSpPr>
          <p:cNvPr id="5" name="TextBox 4"/>
          <p:cNvSpPr txBox="1"/>
          <p:nvPr/>
        </p:nvSpPr>
        <p:spPr>
          <a:xfrm>
            <a:off x="6951847" y="3461023"/>
            <a:ext cx="2192154" cy="2169825"/>
          </a:xfrm>
          <a:prstGeom prst="rect">
            <a:avLst/>
          </a:prstGeom>
          <a:solidFill>
            <a:schemeClr val="accent1">
              <a:lumMod val="60000"/>
              <a:lumOff val="40000"/>
            </a:schemeClr>
          </a:solidFill>
        </p:spPr>
        <p:txBody>
          <a:bodyPr wrap="square" rtlCol="0">
            <a:spAutoFit/>
          </a:bodyPr>
          <a:lstStyle/>
          <a:p>
            <a:pPr algn="ctr" defTabSz="342900"/>
            <a:r>
              <a:rPr lang="en-US" sz="1350" dirty="0">
                <a:solidFill>
                  <a:srgbClr val="FFFFFF"/>
                </a:solidFill>
              </a:rPr>
              <a:t>Christine Schuldheisz</a:t>
            </a:r>
          </a:p>
          <a:p>
            <a:pPr algn="ctr" defTabSz="342900"/>
            <a:r>
              <a:rPr lang="en-US" sz="1200" dirty="0">
                <a:solidFill>
                  <a:srgbClr val="FFFFFF"/>
                </a:solidFill>
              </a:rPr>
              <a:t>Public Affairs Specialist &amp;</a:t>
            </a:r>
          </a:p>
          <a:p>
            <a:pPr algn="ctr" defTabSz="342900"/>
            <a:r>
              <a:rPr lang="en-US" sz="1200" dirty="0">
                <a:solidFill>
                  <a:srgbClr val="FFFFFF"/>
                </a:solidFill>
              </a:rPr>
              <a:t>InciWeb Business Lead</a:t>
            </a:r>
          </a:p>
          <a:p>
            <a:pPr algn="ctr" defTabSz="342900"/>
            <a:endParaRPr lang="en-US" sz="1200" dirty="0">
              <a:solidFill>
                <a:srgbClr val="FFFFFF"/>
              </a:solidFill>
            </a:endParaRPr>
          </a:p>
          <a:p>
            <a:pPr algn="ctr" defTabSz="342900"/>
            <a:r>
              <a:rPr lang="en-US" sz="1200" dirty="0">
                <a:solidFill>
                  <a:srgbClr val="FFFFFF"/>
                </a:solidFill>
              </a:rPr>
              <a:t>USFS Fire and Aviation Management</a:t>
            </a:r>
          </a:p>
          <a:p>
            <a:pPr algn="ctr" defTabSz="342900"/>
            <a:r>
              <a:rPr lang="en-US" sz="1200" dirty="0">
                <a:solidFill>
                  <a:srgbClr val="FFFFFF"/>
                </a:solidFill>
              </a:rPr>
              <a:t>National Interagency Fire Center</a:t>
            </a:r>
          </a:p>
          <a:p>
            <a:pPr algn="ctr" defTabSz="342900"/>
            <a:r>
              <a:rPr lang="en-US" sz="1200" dirty="0">
                <a:solidFill>
                  <a:srgbClr val="FFFFFF"/>
                </a:solidFill>
              </a:rPr>
              <a:t>208-387-5145</a:t>
            </a:r>
          </a:p>
          <a:p>
            <a:pPr algn="ctr" defTabSz="342900"/>
            <a:r>
              <a:rPr lang="en-US" sz="1200" dirty="0">
                <a:solidFill>
                  <a:srgbClr val="000000"/>
                </a:solidFill>
                <a:hlinkClick r:id="rId3"/>
              </a:rPr>
              <a:t>cmschuldheisz@fs.fed.us</a:t>
            </a:r>
            <a:endParaRPr lang="en-US" sz="1200" dirty="0">
              <a:solidFill>
                <a:srgbClr val="000000"/>
              </a:solidFill>
            </a:endParaRPr>
          </a:p>
          <a:p>
            <a:pPr defTabSz="342900"/>
            <a:endParaRPr lang="en-US" sz="1350" dirty="0">
              <a:solidFill>
                <a:srgbClr val="000000"/>
              </a:solidFill>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29600" y="5804584"/>
            <a:ext cx="800615" cy="1032118"/>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86600" y="1447800"/>
            <a:ext cx="1905000" cy="1659407"/>
          </a:xfrm>
          <a:prstGeom prst="rect">
            <a:avLst/>
          </a:prstGeom>
        </p:spPr>
      </p:pic>
    </p:spTree>
    <p:extLst>
      <p:ext uri="{BB962C8B-B14F-4D97-AF65-F5344CB8AC3E}">
        <p14:creationId xmlns:p14="http://schemas.microsoft.com/office/powerpoint/2010/main" val="258981506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InciWeb?</a:t>
            </a:r>
            <a:br>
              <a:rPr lang="en-US" dirty="0" smtClean="0"/>
            </a:br>
            <a:endParaRPr lang="en-US" dirty="0"/>
          </a:p>
        </p:txBody>
      </p:sp>
      <p:sp>
        <p:nvSpPr>
          <p:cNvPr id="3" name="Content Placeholder 2"/>
          <p:cNvSpPr>
            <a:spLocks noGrp="1"/>
          </p:cNvSpPr>
          <p:nvPr>
            <p:ph idx="1"/>
          </p:nvPr>
        </p:nvSpPr>
        <p:spPr>
          <a:xfrm>
            <a:off x="2667000" y="762000"/>
            <a:ext cx="5721351" cy="5867400"/>
          </a:xfrm>
        </p:spPr>
        <p:txBody>
          <a:bodyPr/>
          <a:lstStyle/>
          <a:p>
            <a:r>
              <a:rPr lang="en-US" sz="1800" dirty="0">
                <a:solidFill>
                  <a:schemeClr val="accent1">
                    <a:lumMod val="75000"/>
                  </a:schemeClr>
                </a:solidFill>
              </a:rPr>
              <a:t>InciWeb is </a:t>
            </a:r>
            <a:r>
              <a:rPr lang="en-US" sz="1800" dirty="0" smtClean="0">
                <a:solidFill>
                  <a:schemeClr val="accent1">
                    <a:lumMod val="75000"/>
                  </a:schemeClr>
                </a:solidFill>
              </a:rPr>
              <a:t>public, information sharing website </a:t>
            </a:r>
            <a:r>
              <a:rPr lang="en-US" sz="1800" dirty="0">
                <a:solidFill>
                  <a:schemeClr val="accent1">
                    <a:lumMod val="75000"/>
                  </a:schemeClr>
                </a:solidFill>
              </a:rPr>
              <a:t>for current wildfires, fire-related activities and all-hazard incidents</a:t>
            </a:r>
            <a:r>
              <a:rPr lang="en-US" sz="1800" dirty="0" smtClean="0">
                <a:solidFill>
                  <a:schemeClr val="accent1">
                    <a:lumMod val="75000"/>
                  </a:schemeClr>
                </a:solidFill>
              </a:rPr>
              <a:t>.</a:t>
            </a:r>
          </a:p>
          <a:p>
            <a:pPr marL="0" indent="0">
              <a:buNone/>
            </a:pPr>
            <a:r>
              <a:rPr lang="en-US" sz="1800" dirty="0" smtClean="0">
                <a:solidFill>
                  <a:schemeClr val="accent1">
                    <a:lumMod val="75000"/>
                  </a:schemeClr>
                </a:solidFill>
              </a:rPr>
              <a:t>  </a:t>
            </a:r>
          </a:p>
          <a:p>
            <a:r>
              <a:rPr lang="en-US" sz="1800" dirty="0" smtClean="0">
                <a:solidFill>
                  <a:schemeClr val="accent1">
                    <a:lumMod val="75000"/>
                  </a:schemeClr>
                </a:solidFill>
              </a:rPr>
              <a:t>Interagency tool; U.S. Forest Service is lead agency.</a:t>
            </a:r>
          </a:p>
          <a:p>
            <a:pPr marL="0" indent="0">
              <a:buNone/>
            </a:pPr>
            <a:endParaRPr lang="en-US" sz="1800" dirty="0" smtClean="0">
              <a:solidFill>
                <a:schemeClr val="accent1">
                  <a:lumMod val="75000"/>
                </a:schemeClr>
              </a:solidFill>
            </a:endParaRPr>
          </a:p>
          <a:p>
            <a:r>
              <a:rPr lang="en-US" sz="1800" dirty="0" smtClean="0">
                <a:solidFill>
                  <a:schemeClr val="accent1">
                    <a:lumMod val="75000"/>
                  </a:schemeClr>
                </a:solidFill>
              </a:rPr>
              <a:t>It’s </a:t>
            </a:r>
            <a:r>
              <a:rPr lang="en-US" sz="1800" dirty="0">
                <a:solidFill>
                  <a:schemeClr val="accent1">
                    <a:lumMod val="75000"/>
                  </a:schemeClr>
                </a:solidFill>
              </a:rPr>
              <a:t>used locally, nationally and internationally by millions of </a:t>
            </a:r>
            <a:r>
              <a:rPr lang="en-US" sz="1800" dirty="0" smtClean="0">
                <a:solidFill>
                  <a:schemeClr val="accent1">
                    <a:lumMod val="75000"/>
                  </a:schemeClr>
                </a:solidFill>
              </a:rPr>
              <a:t>people.</a:t>
            </a:r>
          </a:p>
          <a:p>
            <a:pPr marL="0" indent="0">
              <a:buNone/>
            </a:pPr>
            <a:endParaRPr lang="en-US" sz="1800" dirty="0" smtClean="0">
              <a:solidFill>
                <a:schemeClr val="accent1">
                  <a:lumMod val="75000"/>
                </a:schemeClr>
              </a:solidFill>
            </a:endParaRPr>
          </a:p>
          <a:p>
            <a:r>
              <a:rPr lang="en-US" sz="1800" dirty="0" smtClean="0">
                <a:solidFill>
                  <a:schemeClr val="accent1">
                    <a:lumMod val="75000"/>
                  </a:schemeClr>
                </a:solidFill>
              </a:rPr>
              <a:t>It’s for active, current incidents.  It’s </a:t>
            </a:r>
            <a:r>
              <a:rPr lang="en-US" sz="1800" u="sng" dirty="0" smtClean="0">
                <a:solidFill>
                  <a:schemeClr val="accent1">
                    <a:lumMod val="75000"/>
                  </a:schemeClr>
                </a:solidFill>
              </a:rPr>
              <a:t>NOT</a:t>
            </a:r>
            <a:r>
              <a:rPr lang="en-US" sz="1800" dirty="0" smtClean="0">
                <a:solidFill>
                  <a:schemeClr val="accent1">
                    <a:lumMod val="75000"/>
                  </a:schemeClr>
                </a:solidFill>
              </a:rPr>
              <a:t> for archival or historical purposes. Incidents older than one year are deleted from the system.</a:t>
            </a:r>
          </a:p>
          <a:p>
            <a:pPr marL="0" indent="0">
              <a:buNone/>
            </a:pPr>
            <a:endParaRPr lang="en-US" sz="1800" dirty="0" smtClean="0">
              <a:solidFill>
                <a:schemeClr val="accent1">
                  <a:lumMod val="75000"/>
                </a:schemeClr>
              </a:solidFill>
            </a:endParaRPr>
          </a:p>
          <a:p>
            <a:r>
              <a:rPr lang="en-US" sz="1800" dirty="0" smtClean="0">
                <a:solidFill>
                  <a:schemeClr val="accent1">
                    <a:lumMod val="75000"/>
                  </a:schemeClr>
                </a:solidFill>
              </a:rPr>
              <a:t>Federal, tribal, state and county units found in the NWCG Unit Identifier Book (PMS 931) are in InciWeb.</a:t>
            </a:r>
          </a:p>
          <a:p>
            <a:pPr marL="0" indent="0">
              <a:buNone/>
            </a:pPr>
            <a:endParaRPr lang="en-US" sz="1800" dirty="0" smtClean="0">
              <a:solidFill>
                <a:schemeClr val="accent1">
                  <a:lumMod val="75000"/>
                </a:schemeClr>
              </a:solidFill>
            </a:endParaRPr>
          </a:p>
          <a:p>
            <a:r>
              <a:rPr lang="en-US" sz="1800" dirty="0" smtClean="0">
                <a:solidFill>
                  <a:schemeClr val="accent1">
                    <a:lumMod val="75000"/>
                  </a:schemeClr>
                </a:solidFill>
              </a:rPr>
              <a:t>Invested stakeholders (audiences) include </a:t>
            </a:r>
            <a:r>
              <a:rPr lang="en-US" sz="1800" dirty="0">
                <a:solidFill>
                  <a:schemeClr val="accent1">
                    <a:lumMod val="75000"/>
                  </a:schemeClr>
                </a:solidFill>
              </a:rPr>
              <a:t>general </a:t>
            </a:r>
            <a:r>
              <a:rPr lang="en-US" sz="1800" dirty="0" smtClean="0">
                <a:solidFill>
                  <a:schemeClr val="accent1">
                    <a:lumMod val="75000"/>
                  </a:schemeClr>
                </a:solidFill>
              </a:rPr>
              <a:t>public, news media, elected/appointed officials (all levels) and government agencies.</a:t>
            </a:r>
            <a:endParaRPr lang="en-US" sz="1800" dirty="0">
              <a:solidFill>
                <a:schemeClr val="accent1">
                  <a:lumMod val="75000"/>
                </a:schemeClr>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5800" y="5993361"/>
            <a:ext cx="584201" cy="753126"/>
          </a:xfrm>
          <a:prstGeom prst="rect">
            <a:avLst/>
          </a:prstGeom>
        </p:spPr>
      </p:pic>
    </p:spTree>
    <p:extLst>
      <p:ext uri="{BB962C8B-B14F-4D97-AF65-F5344CB8AC3E}">
        <p14:creationId xmlns:p14="http://schemas.microsoft.com/office/powerpoint/2010/main" val="134003138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Google Analytics</a:t>
            </a:r>
            <a:br>
              <a:rPr lang="en-US" dirty="0" smtClean="0"/>
            </a:br>
            <a:r>
              <a:rPr lang="en-US" dirty="0" smtClean="0"/>
              <a:t>2017</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21755" y="992896"/>
            <a:ext cx="5350670" cy="4993938"/>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05400" y="4924921"/>
            <a:ext cx="3500437" cy="1600200"/>
          </a:xfrm>
          <a:prstGeom prst="rect">
            <a:avLst/>
          </a:prstGeom>
          <a:ln w="127000" cap="sq">
            <a:solidFill>
              <a:schemeClr val="accent1"/>
            </a:solidFill>
            <a:miter lim="800000"/>
          </a:ln>
          <a:effectLst>
            <a:outerShdw blurRad="57150" dist="50800" dir="2700000" algn="tl" rotWithShape="0">
              <a:srgbClr val="000000">
                <a:alpha val="40000"/>
              </a:srgbClr>
            </a:outerShdw>
          </a:effectLst>
        </p:spPr>
      </p:pic>
      <p:sp>
        <p:nvSpPr>
          <p:cNvPr id="4" name="Oval 3"/>
          <p:cNvSpPr/>
          <p:nvPr/>
        </p:nvSpPr>
        <p:spPr>
          <a:xfrm>
            <a:off x="3733800" y="3195829"/>
            <a:ext cx="914400" cy="457200"/>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ln>
                <a:solidFill>
                  <a:srgbClr val="FF0000"/>
                </a:solidFill>
              </a:ln>
              <a:noFill/>
            </a:endParaRPr>
          </a:p>
        </p:txBody>
      </p:sp>
    </p:spTree>
    <p:extLst>
      <p:ext uri="{BB962C8B-B14F-4D97-AF65-F5344CB8AC3E}">
        <p14:creationId xmlns:p14="http://schemas.microsoft.com/office/powerpoint/2010/main" val="22582810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817583"/>
            <a:ext cx="6965245" cy="1087418"/>
          </a:xfrm>
        </p:spPr>
        <p:txBody>
          <a:bodyPr/>
          <a:lstStyle/>
          <a:p>
            <a:r>
              <a:rPr lang="en-US" dirty="0" smtClean="0"/>
              <a:t>Objectives</a:t>
            </a:r>
            <a:endParaRPr lang="en-US" dirty="0"/>
          </a:p>
        </p:txBody>
      </p:sp>
      <p:sp>
        <p:nvSpPr>
          <p:cNvPr id="3" name="TextBox 2"/>
          <p:cNvSpPr txBox="1"/>
          <p:nvPr/>
        </p:nvSpPr>
        <p:spPr>
          <a:xfrm>
            <a:off x="990600" y="1828800"/>
            <a:ext cx="7159487" cy="4524315"/>
          </a:xfrm>
          <a:prstGeom prst="rect">
            <a:avLst/>
          </a:prstGeom>
          <a:noFill/>
        </p:spPr>
        <p:txBody>
          <a:bodyPr wrap="square" rtlCol="0">
            <a:spAutoFit/>
          </a:bodyPr>
          <a:lstStyle/>
          <a:p>
            <a:pPr marL="1200150" lvl="2" indent="-285750">
              <a:buFont typeface="Arial" pitchFamily="34" charset="0"/>
              <a:buChar char="•"/>
            </a:pPr>
            <a:endParaRPr lang="en-US" dirty="0" smtClean="0"/>
          </a:p>
          <a:p>
            <a:pPr marL="1200150" lvl="2" indent="-285750">
              <a:buFont typeface="Arial" pitchFamily="34" charset="0"/>
              <a:buChar char="•"/>
            </a:pPr>
            <a:endParaRPr lang="en-US" dirty="0"/>
          </a:p>
          <a:p>
            <a:pPr lvl="1"/>
            <a:endParaRPr lang="en-US" dirty="0" smtClean="0"/>
          </a:p>
          <a:p>
            <a:pPr marL="285750" indent="-285750">
              <a:buFont typeface="Arial" pitchFamily="34" charset="0"/>
              <a:buChar char="•"/>
            </a:pPr>
            <a:r>
              <a:rPr lang="en-US" dirty="0" smtClean="0"/>
              <a:t>In depth training of the InciWeb administrative site.</a:t>
            </a:r>
          </a:p>
          <a:p>
            <a:pPr marL="285750" indent="-285750">
              <a:buFont typeface="Arial" pitchFamily="34" charset="0"/>
              <a:buChar char="•"/>
            </a:pPr>
            <a:endParaRPr lang="en-US" dirty="0" smtClean="0"/>
          </a:p>
          <a:p>
            <a:pPr marL="285750" indent="-285750">
              <a:buFont typeface="Arial" pitchFamily="34" charset="0"/>
              <a:buChar char="•"/>
            </a:pPr>
            <a:r>
              <a:rPr lang="en-US" dirty="0" smtClean="0"/>
              <a:t>Create a new incident within the InciWeb </a:t>
            </a:r>
            <a:r>
              <a:rPr lang="en-US" dirty="0"/>
              <a:t>a</a:t>
            </a:r>
            <a:r>
              <a:rPr lang="en-US" dirty="0" smtClean="0"/>
              <a:t>dministrative site.</a:t>
            </a:r>
          </a:p>
          <a:p>
            <a:pPr marL="285750" indent="-285750">
              <a:buFont typeface="Arial" pitchFamily="34" charset="0"/>
              <a:buChar char="•"/>
            </a:pPr>
            <a:endParaRPr lang="en-US" dirty="0"/>
          </a:p>
          <a:p>
            <a:pPr marL="285750" indent="-285750">
              <a:buFont typeface="Arial" pitchFamily="34" charset="0"/>
              <a:buChar char="•"/>
            </a:pPr>
            <a:r>
              <a:rPr lang="en-US" dirty="0" smtClean="0"/>
              <a:t>Allow time for questions and answers at the end.</a:t>
            </a:r>
          </a:p>
          <a:p>
            <a:endParaRPr lang="en-US" dirty="0" smtClean="0"/>
          </a:p>
          <a:p>
            <a:pPr marL="285750" indent="-285750">
              <a:buFont typeface="Arial" pitchFamily="34" charset="0"/>
              <a:buChar char="•"/>
            </a:pPr>
            <a:r>
              <a:rPr lang="en-US" dirty="0" smtClean="0"/>
              <a:t>Reminder:  The next hour of this webinar will be dedicated to the new InciWeb public website.  </a:t>
            </a:r>
          </a:p>
          <a:p>
            <a:pPr marL="285750" indent="-285750">
              <a:buFont typeface="Arial" pitchFamily="34" charset="0"/>
              <a:buChar char="•"/>
            </a:pPr>
            <a:endParaRPr lang="en-US" dirty="0"/>
          </a:p>
          <a:p>
            <a:pPr marL="285750" indent="-285750">
              <a:buFont typeface="Arial" pitchFamily="34" charset="0"/>
              <a:buChar char="•"/>
            </a:pPr>
            <a:endParaRPr lang="en-US" dirty="0" smtClean="0"/>
          </a:p>
          <a:p>
            <a:pPr algn="ctr"/>
            <a:r>
              <a:rPr lang="en-US" dirty="0">
                <a:hlinkClick r:id="rId3"/>
              </a:rPr>
              <a:t>www.nifc.gov/PIO_bb/inciweb.html</a:t>
            </a:r>
            <a:endParaRPr lang="en-US" dirty="0"/>
          </a:p>
          <a:p>
            <a:pPr marL="285750" indent="-285750">
              <a:buFont typeface="Arial" pitchFamily="34" charset="0"/>
              <a:buChar char="•"/>
            </a:pPr>
            <a:endParaRPr lang="en-US" dirty="0" smtClean="0"/>
          </a:p>
          <a:p>
            <a:pPr marL="285750" indent="-285750">
              <a:buFont typeface="Arial" pitchFamily="34" charset="0"/>
              <a:buChar char="•"/>
            </a:pPr>
            <a:endParaRPr lang="en-US" dirty="0"/>
          </a:p>
        </p:txBody>
      </p:sp>
    </p:spTree>
    <p:extLst>
      <p:ext uri="{BB962C8B-B14F-4D97-AF65-F5344CB8AC3E}">
        <p14:creationId xmlns:p14="http://schemas.microsoft.com/office/powerpoint/2010/main" val="258505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219200"/>
            <a:ext cx="2125980" cy="1539240"/>
          </a:xfrm>
        </p:spPr>
        <p:txBody>
          <a:bodyPr/>
          <a:lstStyle/>
          <a:p>
            <a:r>
              <a:rPr lang="en-US" dirty="0" smtClean="0"/>
              <a:t>The New InciWeb</a:t>
            </a:r>
            <a:br>
              <a:rPr lang="en-US" dirty="0" smtClean="0"/>
            </a:br>
            <a:endParaRPr lang="en-US" dirty="0"/>
          </a:p>
        </p:txBody>
      </p:sp>
      <p:sp>
        <p:nvSpPr>
          <p:cNvPr id="4" name="Text Placeholder 3"/>
          <p:cNvSpPr>
            <a:spLocks noGrp="1"/>
          </p:cNvSpPr>
          <p:nvPr>
            <p:ph type="body" sz="half" idx="2"/>
          </p:nvPr>
        </p:nvSpPr>
        <p:spPr>
          <a:xfrm>
            <a:off x="50051" y="2971801"/>
            <a:ext cx="2464549" cy="3124200"/>
          </a:xfrm>
        </p:spPr>
        <p:txBody>
          <a:bodyPr>
            <a:noAutofit/>
          </a:bodyPr>
          <a:lstStyle/>
          <a:p>
            <a:r>
              <a:rPr lang="en-US" sz="1800" b="1" dirty="0"/>
              <a:t>Clean, Modern Interface</a:t>
            </a:r>
          </a:p>
          <a:p>
            <a:r>
              <a:rPr lang="en-US" sz="1800" b="1" dirty="0"/>
              <a:t>Mobile Friendly</a:t>
            </a:r>
          </a:p>
          <a:p>
            <a:r>
              <a:rPr lang="en-US" sz="1800" b="1" dirty="0"/>
              <a:t>Map Based Navigation</a:t>
            </a:r>
          </a:p>
          <a:p>
            <a:r>
              <a:rPr lang="en-US" sz="1800" b="1" dirty="0"/>
              <a:t>Incorporate User’s Location</a:t>
            </a:r>
          </a:p>
          <a:p>
            <a:r>
              <a:rPr lang="en-US" sz="1800" b="1" dirty="0"/>
              <a:t>Stream-lined Formatting</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56573" y="1398672"/>
            <a:ext cx="6118265" cy="4028173"/>
          </a:xfrm>
          <a:prstGeom prst="rect">
            <a:avLst/>
          </a:prstGeom>
        </p:spPr>
      </p:pic>
    </p:spTree>
    <p:extLst>
      <p:ext uri="{BB962C8B-B14F-4D97-AF65-F5344CB8AC3E}">
        <p14:creationId xmlns:p14="http://schemas.microsoft.com/office/powerpoint/2010/main" val="414847499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Navigating the Map</a:t>
            </a:r>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627698" y="1032386"/>
            <a:ext cx="6229951" cy="4408896"/>
          </a:xfrm>
        </p:spPr>
      </p:pic>
      <p:sp>
        <p:nvSpPr>
          <p:cNvPr id="6" name="Rounded Rectangle 5"/>
          <p:cNvSpPr/>
          <p:nvPr/>
        </p:nvSpPr>
        <p:spPr>
          <a:xfrm>
            <a:off x="2843664" y="1440183"/>
            <a:ext cx="1039529" cy="30319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defTabSz="342900"/>
            <a:r>
              <a:rPr lang="en-US" sz="1050" dirty="0">
                <a:solidFill>
                  <a:srgbClr val="000000"/>
                </a:solidFill>
              </a:rPr>
              <a:t>Zoom In/Out</a:t>
            </a:r>
          </a:p>
        </p:txBody>
      </p:sp>
      <p:sp>
        <p:nvSpPr>
          <p:cNvPr id="7" name="Rounded Rectangle 6"/>
          <p:cNvSpPr/>
          <p:nvPr/>
        </p:nvSpPr>
        <p:spPr>
          <a:xfrm>
            <a:off x="2880359" y="1875470"/>
            <a:ext cx="1378820" cy="79153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defTabSz="342900"/>
            <a:r>
              <a:rPr lang="en-US" sz="1050" dirty="0">
                <a:solidFill>
                  <a:srgbClr val="000000"/>
                </a:solidFill>
              </a:rPr>
              <a:t>Background Layers</a:t>
            </a:r>
          </a:p>
          <a:p>
            <a:pPr algn="ctr" defTabSz="342900"/>
            <a:r>
              <a:rPr lang="en-US" sz="1050" dirty="0">
                <a:solidFill>
                  <a:srgbClr val="000000"/>
                </a:solidFill>
              </a:rPr>
              <a:t>Zoom to My Location</a:t>
            </a:r>
          </a:p>
          <a:p>
            <a:pPr algn="ctr" defTabSz="342900"/>
            <a:r>
              <a:rPr lang="en-US" sz="1050" dirty="0">
                <a:solidFill>
                  <a:srgbClr val="000000"/>
                </a:solidFill>
              </a:rPr>
              <a:t>Reset Map</a:t>
            </a:r>
          </a:p>
        </p:txBody>
      </p:sp>
      <p:sp>
        <p:nvSpPr>
          <p:cNvPr id="8" name="Rounded Rectangle 7"/>
          <p:cNvSpPr/>
          <p:nvPr/>
        </p:nvSpPr>
        <p:spPr>
          <a:xfrm>
            <a:off x="5044840" y="1032385"/>
            <a:ext cx="1039529" cy="30319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defTabSz="342900"/>
            <a:r>
              <a:rPr lang="en-US" sz="1050" dirty="0">
                <a:solidFill>
                  <a:srgbClr val="000000"/>
                </a:solidFill>
              </a:rPr>
              <a:t>Home Button</a:t>
            </a: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27698" y="5441282"/>
            <a:ext cx="6179418" cy="485100"/>
          </a:xfrm>
          <a:prstGeom prst="rect">
            <a:avLst/>
          </a:prstGeom>
        </p:spPr>
      </p:pic>
      <p:sp>
        <p:nvSpPr>
          <p:cNvPr id="10" name="Rounded Rectangle 9"/>
          <p:cNvSpPr/>
          <p:nvPr/>
        </p:nvSpPr>
        <p:spPr>
          <a:xfrm>
            <a:off x="7361941" y="1784674"/>
            <a:ext cx="1378820" cy="66956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defTabSz="342900"/>
            <a:r>
              <a:rPr lang="en-US" sz="1050" dirty="0">
                <a:solidFill>
                  <a:srgbClr val="000000"/>
                </a:solidFill>
              </a:rPr>
              <a:t>Search by Incident or State Using Search Bar or Drop Down Menu</a:t>
            </a:r>
          </a:p>
        </p:txBody>
      </p:sp>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61612" y="4536353"/>
            <a:ext cx="1221581" cy="957263"/>
          </a:xfrm>
          <a:prstGeom prst="rect">
            <a:avLst/>
          </a:prstGeom>
        </p:spPr>
      </p:pic>
      <p:sp>
        <p:nvSpPr>
          <p:cNvPr id="15" name="Rounded Rectangle 14"/>
          <p:cNvSpPr/>
          <p:nvPr/>
        </p:nvSpPr>
        <p:spPr>
          <a:xfrm>
            <a:off x="2711736" y="4152172"/>
            <a:ext cx="1378820" cy="39291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defTabSz="342900"/>
            <a:r>
              <a:rPr lang="en-US" sz="1050" dirty="0">
                <a:solidFill>
                  <a:srgbClr val="000000"/>
                </a:solidFill>
              </a:rPr>
              <a:t>Legend Displaying Icon Meanings</a:t>
            </a:r>
          </a:p>
        </p:txBody>
      </p:sp>
      <p:sp>
        <p:nvSpPr>
          <p:cNvPr id="16" name="Rounded Rectangle 15"/>
          <p:cNvSpPr/>
          <p:nvPr/>
        </p:nvSpPr>
        <p:spPr>
          <a:xfrm>
            <a:off x="4344603" y="5219374"/>
            <a:ext cx="2296829" cy="39291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defTabSz="342900"/>
            <a:r>
              <a:rPr lang="en-US" sz="1050" dirty="0">
                <a:solidFill>
                  <a:srgbClr val="000000"/>
                </a:solidFill>
              </a:rPr>
              <a:t>General Information  Tabs  </a:t>
            </a:r>
          </a:p>
          <a:p>
            <a:pPr algn="ctr" defTabSz="342900"/>
            <a:r>
              <a:rPr lang="en-US" sz="1050" dirty="0">
                <a:solidFill>
                  <a:srgbClr val="000000"/>
                </a:solidFill>
              </a:rPr>
              <a:t>(Same as Legacy Site)</a:t>
            </a:r>
          </a:p>
        </p:txBody>
      </p:sp>
      <p:sp>
        <p:nvSpPr>
          <p:cNvPr id="17" name="Rounded Rectangle 16"/>
          <p:cNvSpPr/>
          <p:nvPr/>
        </p:nvSpPr>
        <p:spPr>
          <a:xfrm>
            <a:off x="6858000" y="4748263"/>
            <a:ext cx="635267" cy="864023"/>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defTabSz="342900"/>
            <a:r>
              <a:rPr lang="en-US" sz="900" dirty="0">
                <a:solidFill>
                  <a:srgbClr val="000000"/>
                </a:solidFill>
              </a:rPr>
              <a:t>Admin Site</a:t>
            </a:r>
          </a:p>
          <a:p>
            <a:pPr algn="ctr" defTabSz="342900"/>
            <a:r>
              <a:rPr lang="en-US" sz="900" dirty="0">
                <a:solidFill>
                  <a:srgbClr val="000000"/>
                </a:solidFill>
              </a:rPr>
              <a:t>Log In</a:t>
            </a:r>
          </a:p>
        </p:txBody>
      </p:sp>
      <p:sp>
        <p:nvSpPr>
          <p:cNvPr id="18" name="Rounded Rectangle 17"/>
          <p:cNvSpPr/>
          <p:nvPr/>
        </p:nvSpPr>
        <p:spPr>
          <a:xfrm>
            <a:off x="7559621" y="5273726"/>
            <a:ext cx="1181140" cy="33511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defTabSz="342900"/>
            <a:r>
              <a:rPr lang="en-US" sz="975" dirty="0">
                <a:solidFill>
                  <a:srgbClr val="000000"/>
                </a:solidFill>
              </a:rPr>
              <a:t>InciWeb Twitter &amp; Instagram</a:t>
            </a:r>
          </a:p>
        </p:txBody>
      </p:sp>
      <p:pic>
        <p:nvPicPr>
          <p:cNvPr id="19" name="Picture 1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96222" y="1090826"/>
            <a:ext cx="1140596" cy="630897"/>
          </a:xfrm>
          <a:prstGeom prst="rect">
            <a:avLst/>
          </a:prstGeom>
        </p:spPr>
      </p:pic>
      <p:cxnSp>
        <p:nvCxnSpPr>
          <p:cNvPr id="21" name="Elbow Connector 20"/>
          <p:cNvCxnSpPr/>
          <p:nvPr/>
        </p:nvCxnSpPr>
        <p:spPr>
          <a:xfrm>
            <a:off x="4090556" y="1932874"/>
            <a:ext cx="659512" cy="245444"/>
          </a:xfrm>
          <a:prstGeom prst="bentConnector3">
            <a:avLst/>
          </a:prstGeom>
          <a:ln>
            <a:tailEnd type="triangle"/>
          </a:ln>
        </p:spPr>
        <p:style>
          <a:lnRef idx="1">
            <a:schemeClr val="accent6"/>
          </a:lnRef>
          <a:fillRef idx="0">
            <a:schemeClr val="accent6"/>
          </a:fillRef>
          <a:effectRef idx="0">
            <a:schemeClr val="accent6"/>
          </a:effectRef>
          <a:fontRef idx="minor">
            <a:schemeClr val="tx1"/>
          </a:fontRef>
        </p:style>
      </p:cxnSp>
      <p:pic>
        <p:nvPicPr>
          <p:cNvPr id="23" name="Picture 2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752361" y="1637649"/>
            <a:ext cx="1078706" cy="1300163"/>
          </a:xfrm>
          <a:prstGeom prst="rect">
            <a:avLst/>
          </a:prstGeom>
        </p:spPr>
      </p:pic>
    </p:spTree>
    <p:extLst>
      <p:ext uri="{BB962C8B-B14F-4D97-AF65-F5344CB8AC3E}">
        <p14:creationId xmlns:p14="http://schemas.microsoft.com/office/powerpoint/2010/main" val="201324605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508 Compliant Table</a:t>
            </a:r>
            <a:br>
              <a:rPr lang="en-US" dirty="0" smtClean="0"/>
            </a:br>
            <a:r>
              <a:rPr lang="en-US" dirty="0"/>
              <a:t/>
            </a:r>
            <a:br>
              <a:rPr lang="en-US" dirty="0"/>
            </a:br>
            <a:r>
              <a:rPr lang="en-US" dirty="0" smtClean="0"/>
              <a:t>Help Tab</a:t>
            </a: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634853" y="950788"/>
            <a:ext cx="4804172" cy="2744912"/>
          </a:xfr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10150" y="3141040"/>
            <a:ext cx="3923972" cy="2716835"/>
          </a:xfrm>
          <a:prstGeom prst="rect">
            <a:avLst/>
          </a:prstGeom>
        </p:spPr>
      </p:pic>
      <p:cxnSp>
        <p:nvCxnSpPr>
          <p:cNvPr id="18" name="Straight Arrow Connector 17"/>
          <p:cNvCxnSpPr/>
          <p:nvPr/>
        </p:nvCxnSpPr>
        <p:spPr>
          <a:xfrm>
            <a:off x="3571875" y="3267075"/>
            <a:ext cx="1619250" cy="1057275"/>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82000" y="5939389"/>
            <a:ext cx="677364" cy="873229"/>
          </a:xfrm>
          <a:prstGeom prst="rect">
            <a:avLst/>
          </a:prstGeom>
        </p:spPr>
      </p:pic>
    </p:spTree>
    <p:extLst>
      <p:ext uri="{BB962C8B-B14F-4D97-AF65-F5344CB8AC3E}">
        <p14:creationId xmlns:p14="http://schemas.microsoft.com/office/powerpoint/2010/main" val="50911398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024" y="1143000"/>
            <a:ext cx="2322576" cy="2377440"/>
          </a:xfrm>
        </p:spPr>
        <p:txBody>
          <a:bodyPr/>
          <a:lstStyle/>
          <a:p>
            <a:r>
              <a:rPr lang="en-US" dirty="0" smtClean="0"/>
              <a:t>Incident Pop-Up Brief Incident Overview</a:t>
            </a:r>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619457" y="1420328"/>
            <a:ext cx="6166002" cy="4447072"/>
          </a:xfr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91836" y="5955895"/>
            <a:ext cx="699764" cy="902105"/>
          </a:xfrm>
          <a:prstGeom prst="rect">
            <a:avLst/>
          </a:prstGeom>
        </p:spPr>
      </p:pic>
    </p:spTree>
    <p:extLst>
      <p:ext uri="{BB962C8B-B14F-4D97-AF65-F5344CB8AC3E}">
        <p14:creationId xmlns:p14="http://schemas.microsoft.com/office/powerpoint/2010/main" val="409099010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Multiple Incidents with Same Latitude/</a:t>
            </a:r>
            <a:br>
              <a:rPr lang="en-US" dirty="0" smtClean="0"/>
            </a:br>
            <a:r>
              <a:rPr lang="en-US" dirty="0" smtClean="0"/>
              <a:t>Longitude</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667000" y="181215"/>
            <a:ext cx="5181600" cy="3323986"/>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52800" y="3657601"/>
            <a:ext cx="5448300" cy="2961514"/>
          </a:xfrm>
          <a:prstGeom prst="rect">
            <a:avLst/>
          </a:prstGeom>
        </p:spPr>
      </p:pic>
      <p:sp>
        <p:nvSpPr>
          <p:cNvPr id="6" name="Oval 5"/>
          <p:cNvSpPr/>
          <p:nvPr/>
        </p:nvSpPr>
        <p:spPr>
          <a:xfrm>
            <a:off x="5638800" y="685800"/>
            <a:ext cx="838200" cy="609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p:cNvSpPr/>
          <p:nvPr/>
        </p:nvSpPr>
        <p:spPr>
          <a:xfrm>
            <a:off x="6934200" y="3962400"/>
            <a:ext cx="838200" cy="609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515349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847" y="1219200"/>
            <a:ext cx="2125980" cy="1828800"/>
          </a:xfrm>
        </p:spPr>
        <p:txBody>
          <a:bodyPr/>
          <a:lstStyle/>
          <a:p>
            <a:r>
              <a:rPr lang="en-US" dirty="0" smtClean="0"/>
              <a:t>Incident Home Page</a:t>
            </a:r>
            <a:br>
              <a:rPr lang="en-US" dirty="0" smtClean="0"/>
            </a:br>
            <a:r>
              <a:rPr lang="en-US" dirty="0" smtClean="0"/>
              <a:t/>
            </a:r>
            <a:br>
              <a:rPr lang="en-US" dirty="0" smtClean="0"/>
            </a:br>
            <a:r>
              <a:rPr lang="en-US" dirty="0" smtClean="0"/>
              <a:t/>
            </a:r>
            <a:br>
              <a:rPr lang="en-US" dirty="0" smtClean="0"/>
            </a:br>
            <a:endParaRPr lang="en-US" dirty="0"/>
          </a:p>
        </p:txBody>
      </p:sp>
      <p:sp>
        <p:nvSpPr>
          <p:cNvPr id="4" name="Text Placeholder 3"/>
          <p:cNvSpPr>
            <a:spLocks noGrp="1"/>
          </p:cNvSpPr>
          <p:nvPr>
            <p:ph type="body" sz="half" idx="2"/>
          </p:nvPr>
        </p:nvSpPr>
        <p:spPr>
          <a:xfrm>
            <a:off x="93847" y="2286000"/>
            <a:ext cx="2367815" cy="3886199"/>
          </a:xfrm>
        </p:spPr>
        <p:txBody>
          <a:bodyPr>
            <a:normAutofit/>
          </a:bodyPr>
          <a:lstStyle/>
          <a:p>
            <a:r>
              <a:rPr lang="en-US" sz="1200" b="1" dirty="0" smtClean="0"/>
              <a:t>Perimeter Map</a:t>
            </a:r>
          </a:p>
          <a:p>
            <a:r>
              <a:rPr lang="en-US" sz="1200" b="1" dirty="0" smtClean="0"/>
              <a:t>Incident Name</a:t>
            </a:r>
          </a:p>
          <a:p>
            <a:r>
              <a:rPr lang="en-US" sz="1200" b="1" dirty="0" smtClean="0"/>
              <a:t>Incident Social Media Links/Sharing</a:t>
            </a:r>
          </a:p>
          <a:p>
            <a:r>
              <a:rPr lang="en-US" sz="1200" b="1" dirty="0" smtClean="0"/>
              <a:t>Unit Information</a:t>
            </a:r>
          </a:p>
          <a:p>
            <a:r>
              <a:rPr lang="en-US" sz="1200" b="1" u="sng" dirty="0" smtClean="0"/>
              <a:t>Blue Bar:</a:t>
            </a:r>
          </a:p>
          <a:p>
            <a:r>
              <a:rPr lang="en-US" sz="1200" b="1" dirty="0" smtClean="0"/>
              <a:t>Incident Contact</a:t>
            </a:r>
          </a:p>
          <a:p>
            <a:r>
              <a:rPr lang="en-US" sz="1200" b="1" dirty="0" smtClean="0"/>
              <a:t>Information</a:t>
            </a:r>
          </a:p>
          <a:p>
            <a:r>
              <a:rPr lang="en-US" sz="1200" b="1" dirty="0" smtClean="0"/>
              <a:t>Announcements</a:t>
            </a:r>
          </a:p>
          <a:p>
            <a:r>
              <a:rPr lang="en-US" sz="1200" b="1" dirty="0" smtClean="0"/>
              <a:t>Closures</a:t>
            </a:r>
          </a:p>
          <a:p>
            <a:r>
              <a:rPr lang="en-US" sz="1200" b="1" dirty="0" smtClean="0"/>
              <a:t>News </a:t>
            </a:r>
          </a:p>
          <a:p>
            <a:r>
              <a:rPr lang="en-US" sz="1200" b="1" dirty="0" smtClean="0"/>
              <a:t>Photographs</a:t>
            </a:r>
          </a:p>
          <a:p>
            <a:r>
              <a:rPr lang="en-US" sz="1200" dirty="0" smtClean="0"/>
              <a:t>Maps</a:t>
            </a:r>
          </a:p>
          <a:p>
            <a:endParaRPr lang="en-US" dirty="0"/>
          </a:p>
          <a:p>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27698" y="857250"/>
            <a:ext cx="6222731" cy="3217772"/>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27698" y="4019150"/>
            <a:ext cx="6222731" cy="380650"/>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81420" y="5378116"/>
            <a:ext cx="433981" cy="559469"/>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21868" y="4458603"/>
            <a:ext cx="2650331" cy="14573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0" name="Rounded Rectangle 9"/>
          <p:cNvSpPr/>
          <p:nvPr/>
        </p:nvSpPr>
        <p:spPr>
          <a:xfrm>
            <a:off x="3241308" y="4773078"/>
            <a:ext cx="2324501" cy="87168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defTabSz="342900"/>
            <a:r>
              <a:rPr lang="en-US" sz="1050" dirty="0">
                <a:solidFill>
                  <a:srgbClr val="000000"/>
                </a:solidFill>
              </a:rPr>
              <a:t>Incident Perimeter Map Only Appears When a GIS Specialist Uploads the file to the NIFC FTP Site </a:t>
            </a:r>
          </a:p>
        </p:txBody>
      </p:sp>
    </p:spTree>
    <p:extLst>
      <p:ext uri="{BB962C8B-B14F-4D97-AF65-F5344CB8AC3E}">
        <p14:creationId xmlns:p14="http://schemas.microsoft.com/office/powerpoint/2010/main" val="25250160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Incident </a:t>
            </a:r>
            <a:br>
              <a:rPr lang="en-US" dirty="0" smtClean="0"/>
            </a:br>
            <a:r>
              <a:rPr lang="en-US" dirty="0" smtClean="0"/>
              <a:t>Home Page</a:t>
            </a:r>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667000" y="762001"/>
            <a:ext cx="6301948" cy="5320440"/>
          </a:xfr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34400" y="6135857"/>
            <a:ext cx="524964" cy="676761"/>
          </a:xfrm>
          <a:prstGeom prst="rect">
            <a:avLst/>
          </a:prstGeom>
        </p:spPr>
      </p:pic>
      <p:sp>
        <p:nvSpPr>
          <p:cNvPr id="3" name="Oval 2"/>
          <p:cNvSpPr/>
          <p:nvPr/>
        </p:nvSpPr>
        <p:spPr>
          <a:xfrm>
            <a:off x="8077200" y="4572000"/>
            <a:ext cx="3810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431615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2125980" cy="2057400"/>
          </a:xfrm>
        </p:spPr>
        <p:txBody>
          <a:bodyPr/>
          <a:lstStyle/>
          <a:p>
            <a:r>
              <a:rPr lang="en-US" dirty="0" smtClean="0"/>
              <a:t>Incident Home Page</a:t>
            </a:r>
            <a:br>
              <a:rPr lang="en-US" dirty="0" smtClean="0"/>
            </a:br>
            <a:r>
              <a:rPr lang="en-US" dirty="0" smtClean="0"/>
              <a:t/>
            </a:r>
            <a:br>
              <a:rPr lang="en-US" dirty="0" smtClean="0"/>
            </a:br>
            <a:endParaRPr lang="en-US" dirty="0"/>
          </a:p>
        </p:txBody>
      </p:sp>
      <p:sp>
        <p:nvSpPr>
          <p:cNvPr id="4" name="Text Placeholder 3"/>
          <p:cNvSpPr>
            <a:spLocks noGrp="1"/>
          </p:cNvSpPr>
          <p:nvPr>
            <p:ph type="body" sz="half" idx="2"/>
          </p:nvPr>
        </p:nvSpPr>
        <p:spPr>
          <a:xfrm>
            <a:off x="11430" y="2590800"/>
            <a:ext cx="2426970" cy="3429000"/>
          </a:xfrm>
        </p:spPr>
        <p:txBody>
          <a:bodyPr>
            <a:normAutofit/>
          </a:bodyPr>
          <a:lstStyle/>
          <a:p>
            <a:r>
              <a:rPr lang="en-US" sz="1600" b="1" dirty="0" smtClean="0"/>
              <a:t>Highlighted Activity </a:t>
            </a:r>
            <a:r>
              <a:rPr lang="en-US" sz="1600" i="1" dirty="0" smtClean="0"/>
              <a:t>(if one is selected in Administrative panel)</a:t>
            </a:r>
          </a:p>
          <a:p>
            <a:endParaRPr lang="en-US" sz="1600" b="1" dirty="0" smtClean="0"/>
          </a:p>
          <a:p>
            <a:r>
              <a:rPr lang="en-US" sz="1600" b="1" dirty="0" smtClean="0"/>
              <a:t>Incident Overview</a:t>
            </a:r>
          </a:p>
          <a:p>
            <a:endParaRPr lang="en-US" sz="1600" b="1" dirty="0" smtClean="0"/>
          </a:p>
          <a:p>
            <a:r>
              <a:rPr lang="en-US" sz="1600" b="1" dirty="0" smtClean="0"/>
              <a:t>Blue Arrow in Incident Overview Box </a:t>
            </a:r>
            <a:r>
              <a:rPr lang="en-US" sz="1600" i="1" dirty="0" smtClean="0"/>
              <a:t>(indicates minimize/maximize box)</a:t>
            </a:r>
            <a:endParaRPr lang="en-US" sz="1600" i="1"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42134" y="1016068"/>
            <a:ext cx="6157763" cy="4908884"/>
          </a:xfrm>
          <a:prstGeom prst="rect">
            <a:avLst/>
          </a:prstGeom>
        </p:spPr>
      </p:pic>
    </p:spTree>
    <p:extLst>
      <p:ext uri="{BB962C8B-B14F-4D97-AF65-F5344CB8AC3E}">
        <p14:creationId xmlns:p14="http://schemas.microsoft.com/office/powerpoint/2010/main" val="23799912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 y="795016"/>
            <a:ext cx="2125980" cy="2377440"/>
          </a:xfrm>
        </p:spPr>
        <p:txBody>
          <a:bodyPr/>
          <a:lstStyle/>
          <a:p>
            <a:r>
              <a:rPr lang="en-US" dirty="0" smtClean="0"/>
              <a:t>Incident </a:t>
            </a:r>
            <a:br>
              <a:rPr lang="en-US" dirty="0" smtClean="0"/>
            </a:br>
            <a:r>
              <a:rPr lang="en-US" dirty="0" smtClean="0"/>
              <a:t>Home Page</a:t>
            </a:r>
            <a:br>
              <a:rPr lang="en-US" dirty="0" smtClean="0"/>
            </a:br>
            <a:r>
              <a:rPr lang="en-US" dirty="0" smtClean="0"/>
              <a:t/>
            </a:r>
            <a:br>
              <a:rPr lang="en-US" dirty="0" smtClean="0"/>
            </a:br>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649354" y="910850"/>
            <a:ext cx="6121667" cy="4523213"/>
          </a:xfrm>
        </p:spPr>
      </p:pic>
      <p:sp>
        <p:nvSpPr>
          <p:cNvPr id="4" name="Text Placeholder 3"/>
          <p:cNvSpPr>
            <a:spLocks noGrp="1"/>
          </p:cNvSpPr>
          <p:nvPr>
            <p:ph type="body" sz="half" idx="2"/>
          </p:nvPr>
        </p:nvSpPr>
        <p:spPr>
          <a:xfrm>
            <a:off x="50533" y="2667000"/>
            <a:ext cx="2468879" cy="3333750"/>
          </a:xfrm>
        </p:spPr>
        <p:txBody>
          <a:bodyPr>
            <a:noAutofit/>
          </a:bodyPr>
          <a:lstStyle/>
          <a:p>
            <a:r>
              <a:rPr lang="en-US" sz="1400" b="1" dirty="0" smtClean="0"/>
              <a:t>Incident Information </a:t>
            </a:r>
            <a:r>
              <a:rPr lang="en-US" sz="1400" i="1" dirty="0" smtClean="0"/>
              <a:t>(Basic Information, Outlook, Current Situation)</a:t>
            </a:r>
          </a:p>
          <a:p>
            <a:r>
              <a:rPr lang="en-US" sz="1400" b="1" dirty="0" smtClean="0"/>
              <a:t>Recent Articles </a:t>
            </a:r>
            <a:r>
              <a:rPr lang="en-US" sz="1400" i="1" dirty="0" smtClean="0"/>
              <a:t>(News, Closures, Announcements)</a:t>
            </a:r>
          </a:p>
          <a:p>
            <a:r>
              <a:rPr lang="en-US" sz="1400" b="1" dirty="0" smtClean="0"/>
              <a:t>Related Links</a:t>
            </a:r>
          </a:p>
          <a:p>
            <a:r>
              <a:rPr lang="en-US" sz="1400" b="1" dirty="0" smtClean="0"/>
              <a:t>Cooperators</a:t>
            </a:r>
          </a:p>
          <a:p>
            <a:r>
              <a:rPr lang="en-US" sz="1400" b="1" dirty="0" smtClean="0"/>
              <a:t>Agency Logos</a:t>
            </a:r>
          </a:p>
          <a:p>
            <a:r>
              <a:rPr lang="en-US" sz="1400" b="1" dirty="0" smtClean="0"/>
              <a:t>General Information Tabs/InciWeb Social Media Links</a:t>
            </a:r>
            <a:endParaRPr lang="en-US" sz="1400" b="1"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49354" y="5434063"/>
            <a:ext cx="6121667" cy="566687"/>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58200" y="6096000"/>
            <a:ext cx="524964" cy="676761"/>
          </a:xfrm>
          <a:prstGeom prst="rect">
            <a:avLst/>
          </a:prstGeom>
        </p:spPr>
      </p:pic>
    </p:spTree>
    <p:extLst>
      <p:ext uri="{BB962C8B-B14F-4D97-AF65-F5344CB8AC3E}">
        <p14:creationId xmlns:p14="http://schemas.microsoft.com/office/powerpoint/2010/main" val="10218739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681" y="1219200"/>
            <a:ext cx="2226323" cy="1783080"/>
          </a:xfrm>
        </p:spPr>
        <p:txBody>
          <a:bodyPr/>
          <a:lstStyle/>
          <a:p>
            <a:r>
              <a:rPr lang="en-US" dirty="0" smtClean="0"/>
              <a:t>Incident Page – </a:t>
            </a:r>
            <a:br>
              <a:rPr lang="en-US" dirty="0" smtClean="0"/>
            </a:br>
            <a:r>
              <a:rPr lang="en-US" dirty="0" smtClean="0"/>
              <a:t>Announcements</a:t>
            </a:r>
            <a:br>
              <a:rPr lang="en-US" dirty="0" smtClean="0"/>
            </a:br>
            <a:endParaRPr lang="en-US" dirty="0"/>
          </a:p>
        </p:txBody>
      </p:sp>
      <p:sp>
        <p:nvSpPr>
          <p:cNvPr id="4" name="Text Placeholder 3"/>
          <p:cNvSpPr>
            <a:spLocks noGrp="1"/>
          </p:cNvSpPr>
          <p:nvPr>
            <p:ph type="body" sz="half" idx="2"/>
          </p:nvPr>
        </p:nvSpPr>
        <p:spPr>
          <a:xfrm>
            <a:off x="192024" y="3002280"/>
            <a:ext cx="2125980" cy="2813886"/>
          </a:xfrm>
        </p:spPr>
        <p:txBody>
          <a:bodyPr>
            <a:normAutofit/>
          </a:bodyPr>
          <a:lstStyle/>
          <a:p>
            <a:r>
              <a:rPr lang="en-US" sz="1600" b="1" dirty="0" smtClean="0"/>
              <a:t>Announcements</a:t>
            </a:r>
            <a:r>
              <a:rPr lang="en-US" sz="1600" dirty="0" smtClean="0"/>
              <a:t> </a:t>
            </a:r>
            <a:r>
              <a:rPr lang="en-US" sz="1600" i="1" dirty="0" smtClean="0"/>
              <a:t>(as identified in administrative  panel) </a:t>
            </a:r>
            <a:r>
              <a:rPr lang="en-US" sz="1600" b="1" dirty="0" smtClean="0"/>
              <a:t>ordered by most recent first</a:t>
            </a:r>
          </a:p>
          <a:p>
            <a:endParaRPr lang="en-US" sz="1600" b="1" dirty="0" smtClean="0"/>
          </a:p>
          <a:p>
            <a:r>
              <a:rPr lang="en-US" sz="1600" b="1" dirty="0" smtClean="0"/>
              <a:t>Click on Title for Full Closure Information</a:t>
            </a:r>
            <a:endParaRPr lang="en-US" sz="1600" b="1"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13258" y="857250"/>
            <a:ext cx="6222734" cy="523875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22892" y="6019800"/>
            <a:ext cx="572255" cy="737726"/>
          </a:xfrm>
          <a:prstGeom prst="rect">
            <a:avLst/>
          </a:prstGeom>
        </p:spPr>
      </p:pic>
    </p:spTree>
    <p:extLst>
      <p:ext uri="{BB962C8B-B14F-4D97-AF65-F5344CB8AC3E}">
        <p14:creationId xmlns:p14="http://schemas.microsoft.com/office/powerpoint/2010/main" val="15242149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Accessing the Administrative Site</a:t>
            </a:r>
            <a:endParaRPr lang="en-US" dirty="0"/>
          </a:p>
        </p:txBody>
      </p:sp>
      <p:sp>
        <p:nvSpPr>
          <p:cNvPr id="3" name="Content Placeholder 2"/>
          <p:cNvSpPr>
            <a:spLocks noGrp="1"/>
          </p:cNvSpPr>
          <p:nvPr>
            <p:ph idx="1"/>
          </p:nvPr>
        </p:nvSpPr>
        <p:spPr>
          <a:xfrm>
            <a:off x="1295400" y="2438400"/>
            <a:ext cx="6680200" cy="3505200"/>
          </a:xfrm>
        </p:spPr>
        <p:txBody>
          <a:bodyPr>
            <a:normAutofit lnSpcReduction="10000"/>
          </a:bodyPr>
          <a:lstStyle/>
          <a:p>
            <a:pPr marL="0" indent="0">
              <a:buNone/>
            </a:pPr>
            <a:r>
              <a:rPr lang="en-US" sz="3200" dirty="0" smtClean="0"/>
              <a:t>Option 1:</a:t>
            </a:r>
          </a:p>
          <a:p>
            <a:pPr marL="0" indent="0">
              <a:buNone/>
            </a:pPr>
            <a:endParaRPr lang="en-US" sz="3200" dirty="0" smtClean="0"/>
          </a:p>
          <a:p>
            <a:pPr marL="45720" indent="0">
              <a:buNone/>
            </a:pPr>
            <a:endParaRPr lang="en-US" dirty="0" smtClean="0"/>
          </a:p>
          <a:p>
            <a:pPr marL="45720" indent="0">
              <a:buNone/>
            </a:pPr>
            <a:r>
              <a:rPr lang="en-US" sz="3200" dirty="0" smtClean="0"/>
              <a:t>Option 2:</a:t>
            </a:r>
          </a:p>
          <a:p>
            <a:pPr marL="45720" indent="0">
              <a:buNone/>
            </a:pPr>
            <a:r>
              <a:rPr lang="en-US" sz="3200" dirty="0">
                <a:hlinkClick r:id="rId3"/>
              </a:rPr>
              <a:t>https://nap.nwcg.gov/NAP</a:t>
            </a:r>
            <a:r>
              <a:rPr lang="en-US" sz="3200" dirty="0" smtClean="0">
                <a:hlinkClick r:id="rId3"/>
              </a:rPr>
              <a:t>/#</a:t>
            </a:r>
            <a:endParaRPr lang="en-US" sz="3200" dirty="0" smtClean="0"/>
          </a:p>
          <a:p>
            <a:pPr marL="45720" indent="0">
              <a:buNone/>
            </a:pPr>
            <a:r>
              <a:rPr lang="en-US" sz="3200" dirty="0" smtClean="0"/>
              <a:t>  </a:t>
            </a:r>
            <a:endParaRPr lang="en-US" sz="3200"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200" y="3098905"/>
            <a:ext cx="7543800" cy="660189"/>
          </a:xfrm>
          <a:prstGeom prst="rect">
            <a:avLst/>
          </a:prstGeom>
        </p:spPr>
      </p:pic>
      <p:sp>
        <p:nvSpPr>
          <p:cNvPr id="5" name="Down Arrow 4"/>
          <p:cNvSpPr/>
          <p:nvPr/>
        </p:nvSpPr>
        <p:spPr>
          <a:xfrm>
            <a:off x="6477000" y="2590799"/>
            <a:ext cx="152400" cy="784209"/>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03559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671320"/>
            <a:ext cx="2125980" cy="1066800"/>
          </a:xfrm>
        </p:spPr>
        <p:txBody>
          <a:bodyPr>
            <a:normAutofit fontScale="90000"/>
          </a:bodyPr>
          <a:lstStyle/>
          <a:p>
            <a:r>
              <a:rPr lang="en-US" dirty="0" smtClean="0"/>
              <a:t>Incident Page – Closures</a:t>
            </a:r>
            <a:br>
              <a:rPr lang="en-US" dirty="0" smtClean="0"/>
            </a:br>
            <a:endParaRPr lang="en-US" dirty="0"/>
          </a:p>
        </p:txBody>
      </p:sp>
      <p:sp>
        <p:nvSpPr>
          <p:cNvPr id="4" name="Text Placeholder 3"/>
          <p:cNvSpPr>
            <a:spLocks noGrp="1"/>
          </p:cNvSpPr>
          <p:nvPr>
            <p:ph type="body" sz="half" idx="2"/>
          </p:nvPr>
        </p:nvSpPr>
        <p:spPr>
          <a:xfrm>
            <a:off x="192024" y="2743200"/>
            <a:ext cx="2125980" cy="3300874"/>
          </a:xfrm>
        </p:spPr>
        <p:txBody>
          <a:bodyPr>
            <a:normAutofit fontScale="92500"/>
          </a:bodyPr>
          <a:lstStyle/>
          <a:p>
            <a:r>
              <a:rPr lang="en-US" sz="1600" b="1" dirty="0" smtClean="0"/>
              <a:t>Closures</a:t>
            </a:r>
            <a:r>
              <a:rPr lang="en-US" sz="1600" dirty="0" smtClean="0"/>
              <a:t> </a:t>
            </a:r>
            <a:r>
              <a:rPr lang="en-US" sz="1600" i="1" dirty="0" smtClean="0"/>
              <a:t>(as identified in admin panel) </a:t>
            </a:r>
            <a:r>
              <a:rPr lang="en-US" sz="1600" b="1" dirty="0" smtClean="0"/>
              <a:t>ordered by most recent on first</a:t>
            </a:r>
          </a:p>
          <a:p>
            <a:endParaRPr lang="en-US" sz="1600" b="1" dirty="0" smtClean="0"/>
          </a:p>
          <a:p>
            <a:r>
              <a:rPr lang="en-US" sz="1600" b="1" dirty="0" smtClean="0"/>
              <a:t>Click on Title for Full Announcement</a:t>
            </a:r>
          </a:p>
          <a:p>
            <a:endParaRPr lang="en-US" sz="1600" b="1" dirty="0"/>
          </a:p>
          <a:p>
            <a:r>
              <a:rPr lang="en-US" sz="1600" b="1" dirty="0"/>
              <a:t>Related Links and/or Related Files Appear When Article is </a:t>
            </a:r>
            <a:r>
              <a:rPr lang="en-US" sz="1600" b="1" dirty="0" smtClean="0"/>
              <a:t>Open </a:t>
            </a:r>
            <a:r>
              <a:rPr lang="en-US" sz="1600" i="1" dirty="0" smtClean="0"/>
              <a:t>(this is the same for all articles) </a:t>
            </a:r>
            <a:endParaRPr lang="en-US" sz="1600" i="1" dirty="0"/>
          </a:p>
          <a:p>
            <a:endParaRPr lang="en-US" sz="1600" b="1" dirty="0" smtClean="0"/>
          </a:p>
          <a:p>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2000" y="6044074"/>
            <a:ext cx="572255" cy="737726"/>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67000" y="381000"/>
            <a:ext cx="5810250" cy="3810000"/>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86200" y="4029657"/>
            <a:ext cx="4238625" cy="266800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cxnSp>
        <p:nvCxnSpPr>
          <p:cNvPr id="10" name="Straight Arrow Connector 9"/>
          <p:cNvCxnSpPr/>
          <p:nvPr/>
        </p:nvCxnSpPr>
        <p:spPr>
          <a:xfrm>
            <a:off x="2133600" y="5334000"/>
            <a:ext cx="2057400" cy="8382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770167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594" y="850032"/>
            <a:ext cx="2125980" cy="2377440"/>
          </a:xfrm>
        </p:spPr>
        <p:txBody>
          <a:bodyPr/>
          <a:lstStyle/>
          <a:p>
            <a:r>
              <a:rPr lang="en-US" dirty="0" smtClean="0"/>
              <a:t>Incident Page – News</a:t>
            </a:r>
            <a:br>
              <a:rPr lang="en-US" dirty="0" smtClean="0"/>
            </a:br>
            <a:r>
              <a:rPr lang="en-US" dirty="0"/>
              <a:t/>
            </a:r>
            <a:br>
              <a:rPr lang="en-US" dirty="0"/>
            </a:br>
            <a:endParaRPr lang="en-US" dirty="0"/>
          </a:p>
        </p:txBody>
      </p:sp>
      <p:sp>
        <p:nvSpPr>
          <p:cNvPr id="4" name="Text Placeholder 3"/>
          <p:cNvSpPr>
            <a:spLocks noGrp="1"/>
          </p:cNvSpPr>
          <p:nvPr>
            <p:ph type="body" sz="half" idx="2"/>
          </p:nvPr>
        </p:nvSpPr>
        <p:spPr>
          <a:xfrm>
            <a:off x="192024" y="3048000"/>
            <a:ext cx="2125980" cy="2768166"/>
          </a:xfrm>
        </p:spPr>
        <p:txBody>
          <a:bodyPr>
            <a:normAutofit/>
          </a:bodyPr>
          <a:lstStyle/>
          <a:p>
            <a:r>
              <a:rPr lang="en-US" sz="1800" b="1" dirty="0" smtClean="0"/>
              <a:t>News Releases</a:t>
            </a:r>
            <a:r>
              <a:rPr lang="en-US" sz="1800" dirty="0" smtClean="0"/>
              <a:t> </a:t>
            </a:r>
            <a:r>
              <a:rPr lang="en-US" sz="1800" i="1" dirty="0"/>
              <a:t>(as identified in admin panel) </a:t>
            </a:r>
            <a:r>
              <a:rPr lang="en-US" sz="1800" b="1" dirty="0"/>
              <a:t>ordered by most recent </a:t>
            </a:r>
            <a:r>
              <a:rPr lang="en-US" sz="1800" b="1" dirty="0" smtClean="0"/>
              <a:t>first</a:t>
            </a:r>
          </a:p>
          <a:p>
            <a:endParaRPr lang="en-US" sz="1800" b="1" dirty="0"/>
          </a:p>
          <a:p>
            <a:r>
              <a:rPr lang="en-US" sz="1800" b="1" dirty="0"/>
              <a:t>Click on T</a:t>
            </a:r>
            <a:r>
              <a:rPr lang="en-US" sz="1800" b="1" dirty="0" smtClean="0"/>
              <a:t>itle for Complete News Release</a:t>
            </a:r>
          </a:p>
          <a:p>
            <a:endParaRPr lang="en-US" sz="1800" b="1" dirty="0"/>
          </a:p>
          <a:p>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3200" y="850032"/>
            <a:ext cx="6071135" cy="5150719"/>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19345" y="6019800"/>
            <a:ext cx="572255" cy="737726"/>
          </a:xfrm>
          <a:prstGeom prst="rect">
            <a:avLst/>
          </a:prstGeom>
        </p:spPr>
      </p:pic>
    </p:spTree>
    <p:extLst>
      <p:ext uri="{BB962C8B-B14F-4D97-AF65-F5344CB8AC3E}">
        <p14:creationId xmlns:p14="http://schemas.microsoft.com/office/powerpoint/2010/main" val="196821058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 y="1319384"/>
            <a:ext cx="2125980" cy="1348394"/>
          </a:xfrm>
        </p:spPr>
        <p:txBody>
          <a:bodyPr/>
          <a:lstStyle/>
          <a:p>
            <a:r>
              <a:rPr lang="en-US" dirty="0" smtClean="0"/>
              <a:t>Incident Page – Photographs</a:t>
            </a:r>
            <a:br>
              <a:rPr lang="en-US" dirty="0" smtClean="0"/>
            </a:br>
            <a:endParaRPr lang="en-US" dirty="0"/>
          </a:p>
        </p:txBody>
      </p:sp>
      <p:sp>
        <p:nvSpPr>
          <p:cNvPr id="4" name="Text Placeholder 3"/>
          <p:cNvSpPr>
            <a:spLocks noGrp="1"/>
          </p:cNvSpPr>
          <p:nvPr>
            <p:ph type="body" sz="half" idx="2"/>
          </p:nvPr>
        </p:nvSpPr>
        <p:spPr>
          <a:xfrm>
            <a:off x="68947" y="2642727"/>
            <a:ext cx="2369453" cy="3401347"/>
          </a:xfrm>
        </p:spPr>
        <p:txBody>
          <a:bodyPr>
            <a:noAutofit/>
          </a:bodyPr>
          <a:lstStyle/>
          <a:p>
            <a:r>
              <a:rPr lang="en-US" sz="1600" dirty="0" smtClean="0"/>
              <a:t>Photographs Shown in Order of Most Recent Uploaded </a:t>
            </a:r>
          </a:p>
          <a:p>
            <a:r>
              <a:rPr lang="en-US" sz="1600" dirty="0" smtClean="0"/>
              <a:t>Date Stamp When Photo Was Uploaded </a:t>
            </a:r>
            <a:r>
              <a:rPr lang="en-US" sz="1600" dirty="0"/>
              <a:t>– </a:t>
            </a:r>
            <a:r>
              <a:rPr lang="en-US" sz="1600" u="sng" dirty="0"/>
              <a:t>Not When Photo Was Taken</a:t>
            </a:r>
          </a:p>
          <a:p>
            <a:r>
              <a:rPr lang="en-US" sz="1600" dirty="0" smtClean="0"/>
              <a:t>Title Appears Above Photo</a:t>
            </a:r>
          </a:p>
          <a:p>
            <a:r>
              <a:rPr lang="en-US" sz="1600" dirty="0" smtClean="0"/>
              <a:t>Caption Appears Below Selected Photo</a:t>
            </a:r>
          </a:p>
          <a:p>
            <a:endParaRPr lang="en-US" sz="1400" dirty="0"/>
          </a:p>
          <a:p>
            <a:endParaRPr lang="en-US" sz="1400" dirty="0" smtClean="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98822" y="857251"/>
            <a:ext cx="4634314" cy="2923673"/>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68047" y="3001315"/>
            <a:ext cx="4613953" cy="349916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6" name="Down Arrow 15"/>
          <p:cNvSpPr/>
          <p:nvPr/>
        </p:nvSpPr>
        <p:spPr>
          <a:xfrm>
            <a:off x="5233737" y="2234264"/>
            <a:ext cx="245444" cy="76705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dirty="0">
              <a:solidFill>
                <a:srgbClr val="FFFFFF"/>
              </a:solidFill>
            </a:endParaRPr>
          </a:p>
        </p:txBody>
      </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19345" y="6044074"/>
            <a:ext cx="572255" cy="737726"/>
          </a:xfrm>
          <a:prstGeom prst="rect">
            <a:avLst/>
          </a:prstGeom>
        </p:spPr>
      </p:pic>
      <p:cxnSp>
        <p:nvCxnSpPr>
          <p:cNvPr id="5" name="Straight Arrow Connector 4"/>
          <p:cNvCxnSpPr/>
          <p:nvPr/>
        </p:nvCxnSpPr>
        <p:spPr>
          <a:xfrm>
            <a:off x="1524000" y="5379687"/>
            <a:ext cx="2362200" cy="94491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1828800" y="1676402"/>
            <a:ext cx="2590800" cy="307067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1828800" y="3633928"/>
            <a:ext cx="2057400" cy="111332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997780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024" y="1143000"/>
            <a:ext cx="2125980" cy="1905000"/>
          </a:xfrm>
        </p:spPr>
        <p:txBody>
          <a:bodyPr/>
          <a:lstStyle/>
          <a:p>
            <a:r>
              <a:rPr lang="en-US" dirty="0" smtClean="0"/>
              <a:t>Incident Page – Maps</a:t>
            </a:r>
            <a:br>
              <a:rPr lang="en-US" dirty="0" smtClean="0"/>
            </a:br>
            <a:r>
              <a:rPr lang="en-US" dirty="0"/>
              <a:t/>
            </a:r>
            <a:br>
              <a:rPr lang="en-US" dirty="0"/>
            </a:br>
            <a:endParaRPr lang="en-US" dirty="0"/>
          </a:p>
        </p:txBody>
      </p:sp>
      <p:sp>
        <p:nvSpPr>
          <p:cNvPr id="4" name="Text Placeholder 3"/>
          <p:cNvSpPr>
            <a:spLocks noGrp="1"/>
          </p:cNvSpPr>
          <p:nvPr>
            <p:ph type="body" sz="half" idx="2"/>
          </p:nvPr>
        </p:nvSpPr>
        <p:spPr>
          <a:xfrm>
            <a:off x="192024" y="3124200"/>
            <a:ext cx="2125980" cy="2895600"/>
          </a:xfrm>
        </p:spPr>
        <p:txBody>
          <a:bodyPr>
            <a:normAutofit fontScale="92500" lnSpcReduction="10000"/>
          </a:bodyPr>
          <a:lstStyle/>
          <a:p>
            <a:r>
              <a:rPr lang="en-US" sz="1700" dirty="0" smtClean="0"/>
              <a:t>Maps Appear in </a:t>
            </a:r>
            <a:r>
              <a:rPr lang="en-US" sz="1700" dirty="0"/>
              <a:t>Order of Most Recent Uploaded </a:t>
            </a:r>
          </a:p>
          <a:p>
            <a:r>
              <a:rPr lang="en-US" sz="1700" dirty="0"/>
              <a:t>Date Stamp When </a:t>
            </a:r>
            <a:r>
              <a:rPr lang="en-US" sz="1700" dirty="0" smtClean="0"/>
              <a:t>Map </a:t>
            </a:r>
            <a:r>
              <a:rPr lang="en-US" sz="1700" dirty="0"/>
              <a:t>Was Uploaded - – Not When </a:t>
            </a:r>
            <a:r>
              <a:rPr lang="en-US" sz="1700" dirty="0" smtClean="0"/>
              <a:t>Map </a:t>
            </a:r>
            <a:r>
              <a:rPr lang="en-US" sz="1700" dirty="0"/>
              <a:t>Was Taken</a:t>
            </a:r>
          </a:p>
          <a:p>
            <a:r>
              <a:rPr lang="en-US" sz="1700" dirty="0"/>
              <a:t>Title Appears Above </a:t>
            </a:r>
            <a:r>
              <a:rPr lang="en-US" sz="1700" dirty="0" smtClean="0"/>
              <a:t>Map</a:t>
            </a:r>
          </a:p>
          <a:p>
            <a:r>
              <a:rPr lang="en-US" sz="1700" dirty="0" smtClean="0"/>
              <a:t>Caption Appears Below Selected Map</a:t>
            </a:r>
            <a:endParaRPr lang="en-US" sz="1700" dirty="0"/>
          </a:p>
          <a:p>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07105" y="914605"/>
            <a:ext cx="4194209" cy="2779691"/>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72453" y="2813585"/>
            <a:ext cx="3745289" cy="305361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cxnSp>
        <p:nvCxnSpPr>
          <p:cNvPr id="9" name="Straight Arrow Connector 8"/>
          <p:cNvCxnSpPr/>
          <p:nvPr/>
        </p:nvCxnSpPr>
        <p:spPr>
          <a:xfrm flipV="1">
            <a:off x="2057400" y="5739966"/>
            <a:ext cx="3200400" cy="5123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82000" y="6019800"/>
            <a:ext cx="572255" cy="737726"/>
          </a:xfrm>
          <a:prstGeom prst="rect">
            <a:avLst/>
          </a:prstGeom>
        </p:spPr>
      </p:pic>
      <p:cxnSp>
        <p:nvCxnSpPr>
          <p:cNvPr id="11" name="Straight Arrow Connector 10"/>
          <p:cNvCxnSpPr/>
          <p:nvPr/>
        </p:nvCxnSpPr>
        <p:spPr>
          <a:xfrm flipV="1">
            <a:off x="2057400" y="1752600"/>
            <a:ext cx="2362200" cy="334107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2057400" y="3276600"/>
            <a:ext cx="3429000" cy="181707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100509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Administrative Site To-Do List</a:t>
            </a:r>
            <a:endParaRPr lang="en-US" dirty="0"/>
          </a:p>
        </p:txBody>
      </p:sp>
      <p:sp>
        <p:nvSpPr>
          <p:cNvPr id="3" name="Content Placeholder 2"/>
          <p:cNvSpPr>
            <a:spLocks noGrp="1"/>
          </p:cNvSpPr>
          <p:nvPr>
            <p:ph idx="1"/>
          </p:nvPr>
        </p:nvSpPr>
        <p:spPr>
          <a:xfrm>
            <a:off x="2785141" y="1053195"/>
            <a:ext cx="5934317" cy="4947556"/>
          </a:xfrm>
        </p:spPr>
        <p:txBody>
          <a:bodyPr>
            <a:normAutofit fontScale="92500" lnSpcReduction="20000"/>
          </a:bodyPr>
          <a:lstStyle/>
          <a:p>
            <a:pPr marL="0" indent="0">
              <a:buNone/>
            </a:pPr>
            <a:endParaRPr lang="en-US" u="sng" dirty="0" smtClean="0">
              <a:solidFill>
                <a:schemeClr val="accent1"/>
              </a:solidFill>
            </a:endParaRPr>
          </a:p>
          <a:p>
            <a:r>
              <a:rPr lang="en-US" sz="2100" dirty="0">
                <a:solidFill>
                  <a:schemeClr val="accent1"/>
                </a:solidFill>
              </a:rPr>
              <a:t>Avoid copy and paste text from an outside source into the InciWeb summary</a:t>
            </a:r>
            <a:r>
              <a:rPr lang="en-US" sz="2100" dirty="0" smtClean="0">
                <a:solidFill>
                  <a:schemeClr val="accent1"/>
                </a:solidFill>
              </a:rPr>
              <a:t>.  If you do this make sure your text displays correctly on the InciWeb pubic website.  </a:t>
            </a:r>
          </a:p>
          <a:p>
            <a:pPr marL="0" indent="0">
              <a:buNone/>
            </a:pPr>
            <a:endParaRPr lang="en-US" sz="2100" dirty="0">
              <a:solidFill>
                <a:schemeClr val="accent1"/>
              </a:solidFill>
            </a:endParaRPr>
          </a:p>
          <a:p>
            <a:r>
              <a:rPr lang="en-US" sz="2100" dirty="0">
                <a:solidFill>
                  <a:schemeClr val="accent1"/>
                </a:solidFill>
              </a:rPr>
              <a:t>Make sure your InciWeb Unit Account has the correct address, telephone number, website and Facebook URL. (administrative site</a:t>
            </a:r>
            <a:r>
              <a:rPr lang="en-US" sz="2100" dirty="0" smtClean="0">
                <a:solidFill>
                  <a:schemeClr val="accent1"/>
                </a:solidFill>
              </a:rPr>
              <a:t>)</a:t>
            </a:r>
          </a:p>
          <a:p>
            <a:pPr marL="0" indent="0">
              <a:buNone/>
            </a:pPr>
            <a:endParaRPr lang="en-US" sz="2100" dirty="0">
              <a:solidFill>
                <a:schemeClr val="accent1"/>
              </a:solidFill>
            </a:endParaRPr>
          </a:p>
          <a:p>
            <a:r>
              <a:rPr lang="en-US" sz="2100" dirty="0">
                <a:solidFill>
                  <a:schemeClr val="accent1"/>
                </a:solidFill>
              </a:rPr>
              <a:t>Superusers should make sure their account users have access to unit and that user’s accounts are not </a:t>
            </a:r>
            <a:r>
              <a:rPr lang="en-US" sz="2100" dirty="0">
                <a:solidFill>
                  <a:srgbClr val="FF0000"/>
                </a:solidFill>
              </a:rPr>
              <a:t>expired</a:t>
            </a:r>
            <a:r>
              <a:rPr lang="en-US" sz="2100" dirty="0" smtClean="0">
                <a:solidFill>
                  <a:srgbClr val="FF0000"/>
                </a:solidFill>
              </a:rPr>
              <a:t>.</a:t>
            </a:r>
          </a:p>
          <a:p>
            <a:pPr marL="0" indent="0">
              <a:buNone/>
            </a:pPr>
            <a:endParaRPr lang="en-US" sz="2100" dirty="0">
              <a:solidFill>
                <a:schemeClr val="accent1"/>
              </a:solidFill>
            </a:endParaRPr>
          </a:p>
          <a:p>
            <a:r>
              <a:rPr lang="en-US" sz="2100" dirty="0">
                <a:solidFill>
                  <a:schemeClr val="accent1"/>
                </a:solidFill>
              </a:rPr>
              <a:t>Please add captions and </a:t>
            </a:r>
            <a:r>
              <a:rPr lang="en-US" sz="2100" u="sng" dirty="0">
                <a:solidFill>
                  <a:schemeClr val="accent1"/>
                </a:solidFill>
              </a:rPr>
              <a:t>photo credits </a:t>
            </a:r>
            <a:r>
              <a:rPr lang="en-US" sz="2100" dirty="0">
                <a:solidFill>
                  <a:schemeClr val="accent1"/>
                </a:solidFill>
              </a:rPr>
              <a:t>for all photos uploaded to InciWeb.  </a:t>
            </a:r>
            <a:endParaRPr lang="en-US" sz="2100" dirty="0" smtClean="0">
              <a:solidFill>
                <a:schemeClr val="accent1"/>
              </a:solidFill>
            </a:endParaRPr>
          </a:p>
          <a:p>
            <a:pPr marL="0" indent="0">
              <a:buNone/>
            </a:pPr>
            <a:endParaRPr lang="en-US" sz="2100" dirty="0">
              <a:solidFill>
                <a:schemeClr val="accent1"/>
              </a:solidFill>
            </a:endParaRPr>
          </a:p>
          <a:p>
            <a:r>
              <a:rPr lang="en-US" sz="2100" dirty="0">
                <a:solidFill>
                  <a:schemeClr val="accent1"/>
                </a:solidFill>
              </a:rPr>
              <a:t>NAP passwords expire every 60 days – I can’t change this</a:t>
            </a:r>
            <a:r>
              <a:rPr lang="en-US" sz="1950" dirty="0">
                <a:solidFill>
                  <a:schemeClr val="accent1"/>
                </a:solidFill>
              </a:rPr>
              <a:t>.   </a:t>
            </a:r>
            <a:endParaRPr lang="en-US" dirty="0" smtClean="0">
              <a:solidFill>
                <a:schemeClr val="accent1"/>
              </a:solidFill>
            </a:endParaRPr>
          </a:p>
          <a:p>
            <a:endParaRPr lang="en-US" dirty="0">
              <a:solidFill>
                <a:schemeClr val="accent1"/>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5800" y="6000751"/>
            <a:ext cx="618461" cy="797293"/>
          </a:xfrm>
          <a:prstGeom prst="rect">
            <a:avLst/>
          </a:prstGeom>
        </p:spPr>
      </p:pic>
    </p:spTree>
    <p:extLst>
      <p:ext uri="{BB962C8B-B14F-4D97-AF65-F5344CB8AC3E}">
        <p14:creationId xmlns:p14="http://schemas.microsoft.com/office/powerpoint/2010/main" val="242041696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156" y="1700128"/>
            <a:ext cx="2410428" cy="3450887"/>
          </a:xfrm>
        </p:spPr>
        <p:txBody>
          <a:bodyPr/>
          <a:lstStyle/>
          <a:p>
            <a:r>
              <a:rPr lang="en-US" dirty="0" smtClean="0"/>
              <a:t>Know Your Screen Audience</a:t>
            </a:r>
            <a:br>
              <a:rPr lang="en-US" dirty="0" smtClean="0"/>
            </a:br>
            <a:endParaRPr lang="en-US" sz="1350" dirty="0"/>
          </a:p>
        </p:txBody>
      </p:sp>
      <p:sp>
        <p:nvSpPr>
          <p:cNvPr id="4" name="TextBox 3"/>
          <p:cNvSpPr txBox="1"/>
          <p:nvPr/>
        </p:nvSpPr>
        <p:spPr>
          <a:xfrm>
            <a:off x="2653208" y="762000"/>
            <a:ext cx="6102989" cy="5716950"/>
          </a:xfrm>
          <a:prstGeom prst="rect">
            <a:avLst/>
          </a:prstGeom>
          <a:noFill/>
        </p:spPr>
        <p:txBody>
          <a:bodyPr wrap="square" rtlCol="0">
            <a:spAutoFit/>
          </a:bodyPr>
          <a:lstStyle/>
          <a:p>
            <a:pPr marL="214313" indent="-214313">
              <a:buFont typeface="Arial" panose="020B0604020202020204" pitchFamily="34" charset="0"/>
              <a:buChar char="•"/>
            </a:pPr>
            <a:r>
              <a:rPr lang="en-US" sz="1600" dirty="0">
                <a:solidFill>
                  <a:schemeClr val="accent1"/>
                </a:solidFill>
              </a:rPr>
              <a:t>Know your </a:t>
            </a:r>
            <a:r>
              <a:rPr lang="en-US" sz="1600" u="sng" dirty="0">
                <a:solidFill>
                  <a:schemeClr val="accent1"/>
                </a:solidFill>
              </a:rPr>
              <a:t>audience</a:t>
            </a:r>
            <a:r>
              <a:rPr lang="en-US" sz="1600" dirty="0">
                <a:solidFill>
                  <a:schemeClr val="accent1"/>
                </a:solidFill>
              </a:rPr>
              <a:t>:  “Who is reading this?”</a:t>
            </a:r>
          </a:p>
          <a:p>
            <a:pPr marL="214313" indent="-214313">
              <a:buFont typeface="Arial" panose="020B0604020202020204" pitchFamily="34" charset="0"/>
              <a:buChar char="•"/>
            </a:pPr>
            <a:endParaRPr lang="en-US" sz="1600" dirty="0">
              <a:solidFill>
                <a:schemeClr val="accent1"/>
              </a:solidFill>
            </a:endParaRPr>
          </a:p>
          <a:p>
            <a:pPr marL="214313" indent="-214313">
              <a:buFont typeface="Arial" panose="020B0604020202020204" pitchFamily="34" charset="0"/>
              <a:buChar char="•"/>
            </a:pPr>
            <a:r>
              <a:rPr lang="en-US" sz="1600" dirty="0">
                <a:solidFill>
                  <a:schemeClr val="accent1"/>
                </a:solidFill>
              </a:rPr>
              <a:t>Most important information first:  “What do I need to know to keep myself, my family and my property safe?”</a:t>
            </a:r>
          </a:p>
          <a:p>
            <a:pPr marL="214313" indent="-214313">
              <a:buFont typeface="Arial" panose="020B0604020202020204" pitchFamily="34" charset="0"/>
              <a:buChar char="•"/>
            </a:pPr>
            <a:endParaRPr lang="en-US" sz="1600" dirty="0">
              <a:solidFill>
                <a:schemeClr val="accent1"/>
              </a:solidFill>
            </a:endParaRPr>
          </a:p>
          <a:p>
            <a:pPr marL="214313" indent="-214313">
              <a:buFont typeface="Arial" panose="020B0604020202020204" pitchFamily="34" charset="0"/>
              <a:buChar char="•"/>
            </a:pPr>
            <a:r>
              <a:rPr lang="en-US" sz="1600" dirty="0">
                <a:solidFill>
                  <a:schemeClr val="accent1"/>
                </a:solidFill>
              </a:rPr>
              <a:t>Don’t be clever or creative:  Don’t ask people to think, they don’t have </a:t>
            </a:r>
            <a:r>
              <a:rPr lang="en-US" sz="1600" dirty="0" smtClean="0">
                <a:solidFill>
                  <a:schemeClr val="accent1"/>
                </a:solidFill>
              </a:rPr>
              <a:t>time</a:t>
            </a:r>
            <a:endParaRPr lang="en-US" sz="1600" dirty="0">
              <a:solidFill>
                <a:schemeClr val="accent1"/>
              </a:solidFill>
            </a:endParaRPr>
          </a:p>
          <a:p>
            <a:pPr marL="214313" indent="-214313">
              <a:buFont typeface="Arial" panose="020B0604020202020204" pitchFamily="34" charset="0"/>
              <a:buChar char="•"/>
            </a:pPr>
            <a:endParaRPr lang="en-US" sz="1600" dirty="0">
              <a:solidFill>
                <a:schemeClr val="accent1"/>
              </a:solidFill>
            </a:endParaRPr>
          </a:p>
          <a:p>
            <a:pPr marL="214313" indent="-214313">
              <a:buFont typeface="Arial" panose="020B0604020202020204" pitchFamily="34" charset="0"/>
              <a:buChar char="•"/>
            </a:pPr>
            <a:r>
              <a:rPr lang="en-US" sz="1600" dirty="0">
                <a:solidFill>
                  <a:schemeClr val="accent1"/>
                </a:solidFill>
              </a:rPr>
              <a:t>Use familiar words ~ don’t be scientific, fancy or </a:t>
            </a:r>
            <a:r>
              <a:rPr lang="en-US" sz="1600" dirty="0" smtClean="0">
                <a:solidFill>
                  <a:schemeClr val="accent1"/>
                </a:solidFill>
              </a:rPr>
              <a:t>special</a:t>
            </a:r>
            <a:endParaRPr lang="en-US" sz="1600" dirty="0">
              <a:solidFill>
                <a:schemeClr val="accent1"/>
              </a:solidFill>
            </a:endParaRPr>
          </a:p>
          <a:p>
            <a:pPr marL="214313" indent="-214313">
              <a:buFont typeface="Arial" panose="020B0604020202020204" pitchFamily="34" charset="0"/>
              <a:buChar char="•"/>
            </a:pPr>
            <a:endParaRPr lang="en-US" sz="1600" dirty="0">
              <a:solidFill>
                <a:schemeClr val="accent1"/>
              </a:solidFill>
            </a:endParaRPr>
          </a:p>
          <a:p>
            <a:pPr marL="214313" indent="-214313">
              <a:buFont typeface="Arial" panose="020B0604020202020204" pitchFamily="34" charset="0"/>
              <a:buChar char="•"/>
            </a:pPr>
            <a:r>
              <a:rPr lang="en-US" sz="1600" dirty="0">
                <a:solidFill>
                  <a:schemeClr val="accent1"/>
                </a:solidFill>
              </a:rPr>
              <a:t>Write </a:t>
            </a:r>
            <a:r>
              <a:rPr lang="en-US" sz="1600" u="sng" dirty="0">
                <a:solidFill>
                  <a:schemeClr val="accent1"/>
                </a:solidFill>
              </a:rPr>
              <a:t>short </a:t>
            </a:r>
            <a:r>
              <a:rPr lang="en-US" sz="1600" dirty="0">
                <a:solidFill>
                  <a:schemeClr val="accent1"/>
                </a:solidFill>
              </a:rPr>
              <a:t>paragraphs ~ </a:t>
            </a:r>
            <a:r>
              <a:rPr lang="en-US" sz="1600" u="sng" dirty="0">
                <a:solidFill>
                  <a:schemeClr val="accent1"/>
                </a:solidFill>
              </a:rPr>
              <a:t>four sentences max</a:t>
            </a:r>
          </a:p>
          <a:p>
            <a:pPr marL="214313" indent="-214313">
              <a:buFont typeface="Arial" panose="020B0604020202020204" pitchFamily="34" charset="0"/>
              <a:buChar char="•"/>
            </a:pPr>
            <a:endParaRPr lang="en-US" sz="1600" dirty="0">
              <a:solidFill>
                <a:schemeClr val="accent1"/>
              </a:solidFill>
            </a:endParaRPr>
          </a:p>
          <a:p>
            <a:pPr marL="214313" indent="-214313">
              <a:buFont typeface="Arial" panose="020B0604020202020204" pitchFamily="34" charset="0"/>
              <a:buChar char="•"/>
            </a:pPr>
            <a:r>
              <a:rPr lang="en-US" sz="1600" dirty="0">
                <a:solidFill>
                  <a:schemeClr val="accent1"/>
                </a:solidFill>
              </a:rPr>
              <a:t>Use short sentences ~ </a:t>
            </a:r>
            <a:r>
              <a:rPr lang="en-US" sz="1600" u="sng" dirty="0">
                <a:solidFill>
                  <a:schemeClr val="accent1"/>
                </a:solidFill>
              </a:rPr>
              <a:t>12 words on average</a:t>
            </a:r>
          </a:p>
          <a:p>
            <a:pPr marL="214313" indent="-214313">
              <a:buFont typeface="Arial" panose="020B0604020202020204" pitchFamily="34" charset="0"/>
              <a:buChar char="•"/>
            </a:pPr>
            <a:endParaRPr lang="en-US" sz="1600" dirty="0">
              <a:solidFill>
                <a:schemeClr val="accent1"/>
              </a:solidFill>
            </a:endParaRPr>
          </a:p>
          <a:p>
            <a:pPr marL="214313" indent="-214313">
              <a:buFont typeface="Arial" panose="020B0604020202020204" pitchFamily="34" charset="0"/>
              <a:buChar char="•"/>
            </a:pPr>
            <a:r>
              <a:rPr lang="en-US" sz="1600" dirty="0">
                <a:solidFill>
                  <a:schemeClr val="accent1"/>
                </a:solidFill>
              </a:rPr>
              <a:t>Avoid using today, yesterday, tomorrow</a:t>
            </a:r>
          </a:p>
          <a:p>
            <a:pPr marL="214313" indent="-214313">
              <a:buFont typeface="Arial" panose="020B0604020202020204" pitchFamily="34" charset="0"/>
              <a:buChar char="•"/>
            </a:pPr>
            <a:endParaRPr lang="en-US" sz="1600" dirty="0">
              <a:solidFill>
                <a:schemeClr val="accent1"/>
              </a:solidFill>
            </a:endParaRPr>
          </a:p>
          <a:p>
            <a:pPr marL="214313" indent="-214313">
              <a:buFont typeface="Arial" panose="020B0604020202020204" pitchFamily="34" charset="0"/>
              <a:buChar char="•"/>
            </a:pPr>
            <a:r>
              <a:rPr lang="en-US" sz="1600" dirty="0">
                <a:solidFill>
                  <a:schemeClr val="accent1"/>
                </a:solidFill>
              </a:rPr>
              <a:t>Double-check your writing</a:t>
            </a:r>
          </a:p>
          <a:p>
            <a:pPr marL="214313" indent="-214313">
              <a:buFont typeface="Arial" panose="020B0604020202020204" pitchFamily="34" charset="0"/>
              <a:buChar char="•"/>
            </a:pPr>
            <a:endParaRPr lang="en-US" sz="1600" dirty="0">
              <a:solidFill>
                <a:schemeClr val="accent1"/>
              </a:solidFill>
            </a:endParaRPr>
          </a:p>
          <a:p>
            <a:pPr marL="214313" indent="-214313">
              <a:buFont typeface="Arial" panose="020B0604020202020204" pitchFamily="34" charset="0"/>
              <a:buChar char="•"/>
            </a:pPr>
            <a:r>
              <a:rPr lang="en-US" sz="1600" u="sng" dirty="0">
                <a:solidFill>
                  <a:schemeClr val="accent1"/>
                </a:solidFill>
              </a:rPr>
              <a:t>Remember</a:t>
            </a:r>
            <a:r>
              <a:rPr lang="en-US" sz="1600" dirty="0">
                <a:solidFill>
                  <a:schemeClr val="accent1"/>
                </a:solidFill>
              </a:rPr>
              <a:t>: You are writing for a mobile device</a:t>
            </a:r>
          </a:p>
          <a:p>
            <a:endParaRPr lang="en-US" sz="1600" dirty="0">
              <a:solidFill>
                <a:schemeClr val="accent1"/>
              </a:solidFill>
            </a:endParaRPr>
          </a:p>
          <a:p>
            <a:pPr marL="214313" indent="-214313">
              <a:buFont typeface="Arial" panose="020B0604020202020204" pitchFamily="34" charset="0"/>
              <a:buChar char="•"/>
            </a:pPr>
            <a:r>
              <a:rPr lang="en-US" sz="1600" dirty="0" smtClean="0">
                <a:solidFill>
                  <a:schemeClr val="accent1"/>
                </a:solidFill>
              </a:rPr>
              <a:t>F12 on your keyboard with the Chrome browser allows you to see what your website looks like on a mobile device </a:t>
            </a:r>
            <a:endParaRPr lang="en-US" sz="1600" dirty="0">
              <a:solidFill>
                <a:schemeClr val="accent1"/>
              </a:solidFill>
            </a:endParaRPr>
          </a:p>
          <a:p>
            <a:pPr marL="214313" indent="-214313">
              <a:buFont typeface="Arial" panose="020B0604020202020204" pitchFamily="34" charset="0"/>
              <a:buChar char="•"/>
            </a:pPr>
            <a:endParaRPr lang="en-US" sz="1350"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58200" y="6055012"/>
            <a:ext cx="559068" cy="726788"/>
          </a:xfrm>
          <a:prstGeom prst="rect">
            <a:avLst/>
          </a:prstGeom>
        </p:spPr>
      </p:pic>
    </p:spTree>
    <p:extLst>
      <p:ext uri="{BB962C8B-B14F-4D97-AF65-F5344CB8AC3E}">
        <p14:creationId xmlns:p14="http://schemas.microsoft.com/office/powerpoint/2010/main" val="283983303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762000" y="2554202"/>
            <a:ext cx="5257800" cy="2006004"/>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75000"/>
                </a:schemeClr>
              </a:solidFill>
            </a:endParaRPr>
          </a:p>
        </p:txBody>
      </p:sp>
      <p:sp>
        <p:nvSpPr>
          <p:cNvPr id="5" name="TextBox 4"/>
          <p:cNvSpPr txBox="1"/>
          <p:nvPr/>
        </p:nvSpPr>
        <p:spPr>
          <a:xfrm>
            <a:off x="6951847" y="3453804"/>
            <a:ext cx="2192154" cy="2169825"/>
          </a:xfrm>
          <a:prstGeom prst="rect">
            <a:avLst/>
          </a:prstGeom>
          <a:solidFill>
            <a:schemeClr val="accent1">
              <a:lumMod val="75000"/>
            </a:schemeClr>
          </a:solidFill>
        </p:spPr>
        <p:txBody>
          <a:bodyPr wrap="square" rtlCol="0">
            <a:spAutoFit/>
          </a:bodyPr>
          <a:lstStyle/>
          <a:p>
            <a:pPr algn="ctr" defTabSz="342900"/>
            <a:r>
              <a:rPr lang="en-US" sz="1350" dirty="0">
                <a:solidFill>
                  <a:srgbClr val="FFFFFF"/>
                </a:solidFill>
              </a:rPr>
              <a:t>Christine Schuldheisz</a:t>
            </a:r>
          </a:p>
          <a:p>
            <a:pPr algn="ctr" defTabSz="342900"/>
            <a:r>
              <a:rPr lang="en-US" sz="1200" dirty="0">
                <a:solidFill>
                  <a:srgbClr val="FFFFFF"/>
                </a:solidFill>
              </a:rPr>
              <a:t>Public Affairs Specialist &amp;</a:t>
            </a:r>
          </a:p>
          <a:p>
            <a:pPr algn="ctr" defTabSz="342900"/>
            <a:r>
              <a:rPr lang="en-US" sz="1200" dirty="0">
                <a:solidFill>
                  <a:srgbClr val="FFFFFF"/>
                </a:solidFill>
              </a:rPr>
              <a:t>InciWeb Business Lead</a:t>
            </a:r>
          </a:p>
          <a:p>
            <a:pPr algn="ctr" defTabSz="342900"/>
            <a:endParaRPr lang="en-US" sz="1200" dirty="0">
              <a:solidFill>
                <a:srgbClr val="FFFFFF"/>
              </a:solidFill>
            </a:endParaRPr>
          </a:p>
          <a:p>
            <a:pPr algn="ctr" defTabSz="342900"/>
            <a:r>
              <a:rPr lang="en-US" sz="1200" dirty="0">
                <a:solidFill>
                  <a:srgbClr val="FFFFFF"/>
                </a:solidFill>
              </a:rPr>
              <a:t>USFS Fire and Aviation Management</a:t>
            </a:r>
          </a:p>
          <a:p>
            <a:pPr algn="ctr" defTabSz="342900"/>
            <a:r>
              <a:rPr lang="en-US" sz="1200" dirty="0">
                <a:solidFill>
                  <a:srgbClr val="FFFFFF"/>
                </a:solidFill>
              </a:rPr>
              <a:t>National Interagency Fire Center</a:t>
            </a:r>
          </a:p>
          <a:p>
            <a:pPr algn="ctr" defTabSz="342900"/>
            <a:r>
              <a:rPr lang="en-US" sz="1200" dirty="0">
                <a:solidFill>
                  <a:srgbClr val="FFFFFF"/>
                </a:solidFill>
              </a:rPr>
              <a:t>208-387-5145</a:t>
            </a:r>
          </a:p>
          <a:p>
            <a:pPr algn="ctr" defTabSz="342900"/>
            <a:r>
              <a:rPr lang="en-US" sz="1200" dirty="0">
                <a:solidFill>
                  <a:srgbClr val="000000"/>
                </a:solidFill>
                <a:hlinkClick r:id="rId3"/>
              </a:rPr>
              <a:t>cmschuldheisz@fs.fed.us</a:t>
            </a:r>
            <a:endParaRPr lang="en-US" sz="1200" dirty="0">
              <a:solidFill>
                <a:srgbClr val="000000"/>
              </a:solidFill>
            </a:endParaRPr>
          </a:p>
          <a:p>
            <a:pPr defTabSz="342900"/>
            <a:endParaRPr lang="en-US" sz="1350" dirty="0">
              <a:solidFill>
                <a:srgbClr val="000000"/>
              </a:solidFill>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13032" y="1831087"/>
            <a:ext cx="1434887" cy="1446230"/>
          </a:xfrm>
          <a:prstGeom prst="rect">
            <a:avLst/>
          </a:prstGeom>
        </p:spPr>
      </p:pic>
      <p:sp>
        <p:nvSpPr>
          <p:cNvPr id="7" name="Rectangle 6"/>
          <p:cNvSpPr/>
          <p:nvPr/>
        </p:nvSpPr>
        <p:spPr>
          <a:xfrm>
            <a:off x="-1219200" y="3557204"/>
            <a:ext cx="9144000" cy="338554"/>
          </a:xfrm>
          <a:prstGeom prst="rect">
            <a:avLst/>
          </a:prstGeom>
        </p:spPr>
        <p:txBody>
          <a:bodyPr wrap="square">
            <a:spAutoFit/>
          </a:bodyPr>
          <a:lstStyle/>
          <a:p>
            <a:pPr algn="ctr"/>
            <a:r>
              <a:rPr lang="en-US" sz="1600" dirty="0" smtClean="0">
                <a:solidFill>
                  <a:schemeClr val="accent1"/>
                </a:solidFill>
                <a:hlinkClick r:id="rId5"/>
              </a:rPr>
              <a:t>https</a:t>
            </a:r>
            <a:r>
              <a:rPr lang="en-US" sz="1600" dirty="0">
                <a:solidFill>
                  <a:schemeClr val="accent1"/>
                </a:solidFill>
                <a:hlinkClick r:id="rId5"/>
              </a:rPr>
              <a:t>://www.nifc.gov/PIO_bb/inciweb.html</a:t>
            </a:r>
            <a:endParaRPr lang="en-US" sz="1600" dirty="0">
              <a:solidFill>
                <a:schemeClr val="accent1"/>
              </a:solidFill>
            </a:endParaRPr>
          </a:p>
        </p:txBody>
      </p:sp>
      <p:sp>
        <p:nvSpPr>
          <p:cNvPr id="2" name="TextBox 1"/>
          <p:cNvSpPr txBox="1"/>
          <p:nvPr/>
        </p:nvSpPr>
        <p:spPr>
          <a:xfrm>
            <a:off x="457200" y="2775720"/>
            <a:ext cx="6096000" cy="646331"/>
          </a:xfrm>
          <a:prstGeom prst="rect">
            <a:avLst/>
          </a:prstGeom>
          <a:noFill/>
        </p:spPr>
        <p:txBody>
          <a:bodyPr wrap="square" rtlCol="0">
            <a:spAutoFit/>
          </a:bodyPr>
          <a:lstStyle/>
          <a:p>
            <a:pPr algn="ctr"/>
            <a:r>
              <a:rPr lang="en-US" dirty="0" smtClean="0">
                <a:solidFill>
                  <a:schemeClr val="bg1"/>
                </a:solidFill>
              </a:rPr>
              <a:t>All information about InciWeb is posted on the </a:t>
            </a:r>
          </a:p>
          <a:p>
            <a:pPr algn="ctr"/>
            <a:r>
              <a:rPr lang="en-US" dirty="0" smtClean="0">
                <a:solidFill>
                  <a:schemeClr val="bg1"/>
                </a:solidFill>
              </a:rPr>
              <a:t>NIFC PIO Bulletin Board</a:t>
            </a:r>
            <a:endParaRPr lang="en-US" dirty="0">
              <a:solidFill>
                <a:schemeClr val="bg1"/>
              </a:solidFill>
            </a:endParaRPr>
          </a:p>
        </p:txBody>
      </p:sp>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63339" y="5224982"/>
            <a:ext cx="618461" cy="797293"/>
          </a:xfrm>
          <a:prstGeom prst="rect">
            <a:avLst/>
          </a:prstGeom>
        </p:spPr>
      </p:pic>
    </p:spTree>
    <p:extLst>
      <p:ext uri="{BB962C8B-B14F-4D97-AF65-F5344CB8AC3E}">
        <p14:creationId xmlns:p14="http://schemas.microsoft.com/office/powerpoint/2010/main" val="27006642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Unit Selection</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7633" y="2514600"/>
            <a:ext cx="8077200" cy="3810000"/>
          </a:xfrm>
          <a:prstGeom prst="rect">
            <a:avLst/>
          </a:prstGeom>
        </p:spPr>
      </p:pic>
      <p:sp>
        <p:nvSpPr>
          <p:cNvPr id="3" name="Oval 2"/>
          <p:cNvSpPr/>
          <p:nvPr/>
        </p:nvSpPr>
        <p:spPr>
          <a:xfrm>
            <a:off x="1295400" y="3505200"/>
            <a:ext cx="643466"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16717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Unit Home Screen</a:t>
            </a:r>
            <a:endParaRPr lang="en-US" dirty="0"/>
          </a:p>
        </p:txBody>
      </p:sp>
      <p:pic>
        <p:nvPicPr>
          <p:cNvPr id="11" name="Content Placeholder 10"/>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33400" y="2438400"/>
            <a:ext cx="8077200" cy="3886200"/>
          </a:xfrm>
        </p:spPr>
      </p:pic>
    </p:spTree>
    <p:extLst>
      <p:ext uri="{BB962C8B-B14F-4D97-AF65-F5344CB8AC3E}">
        <p14:creationId xmlns:p14="http://schemas.microsoft.com/office/powerpoint/2010/main" val="24307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Creating a New Incident</a:t>
            </a:r>
            <a:endParaRPr lang="en-US" dirty="0"/>
          </a:p>
        </p:txBody>
      </p:sp>
      <p:pic>
        <p:nvPicPr>
          <p:cNvPr id="10" name="Content Placeholder 9"/>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33400" y="2490788"/>
            <a:ext cx="8077199" cy="3833812"/>
          </a:xfr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15000" y="3581400"/>
            <a:ext cx="1238250" cy="2059112"/>
          </a:xfrm>
          <a:prstGeom prst="rect">
            <a:avLst/>
          </a:prstGeom>
        </p:spPr>
      </p:pic>
      <p:cxnSp>
        <p:nvCxnSpPr>
          <p:cNvPr id="4" name="Elbow Connector 3"/>
          <p:cNvCxnSpPr/>
          <p:nvPr/>
        </p:nvCxnSpPr>
        <p:spPr>
          <a:xfrm>
            <a:off x="3124200" y="3886200"/>
            <a:ext cx="2514600" cy="327025"/>
          </a:xfrm>
          <a:prstGeom prst="bentConnector3">
            <a:avLst/>
          </a:prstGeom>
          <a:ln>
            <a:tailEnd type="triangle"/>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358286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Incident Created</a:t>
            </a:r>
            <a:endParaRPr lang="en-US" dirty="0"/>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5866" y="2438400"/>
            <a:ext cx="6520734" cy="3810000"/>
          </a:xfrm>
          <a:prstGeom prst="rect">
            <a:avLst/>
          </a:prstGeom>
        </p:spPr>
      </p:pic>
      <p:sp>
        <p:nvSpPr>
          <p:cNvPr id="14" name="Up Arrow 13"/>
          <p:cNvSpPr/>
          <p:nvPr/>
        </p:nvSpPr>
        <p:spPr>
          <a:xfrm>
            <a:off x="1752600" y="3429000"/>
            <a:ext cx="152400" cy="2286000"/>
          </a:xfrm>
          <a:prstGeom prst="up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3" name="Oval 2"/>
          <p:cNvSpPr/>
          <p:nvPr/>
        </p:nvSpPr>
        <p:spPr>
          <a:xfrm>
            <a:off x="3352800" y="4191000"/>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69470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Contacts</a:t>
            </a:r>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33400" y="2438400"/>
            <a:ext cx="8077200" cy="3733799"/>
          </a:xfrm>
        </p:spPr>
      </p:pic>
    </p:spTree>
    <p:extLst>
      <p:ext uri="{BB962C8B-B14F-4D97-AF65-F5344CB8AC3E}">
        <p14:creationId xmlns:p14="http://schemas.microsoft.com/office/powerpoint/2010/main" val="2264999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10.xml><?xml version="1.0" encoding="utf-8"?>
<a:theme xmlns:a="http://schemas.openxmlformats.org/drawingml/2006/main" name="8_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11.xml><?xml version="1.0" encoding="utf-8"?>
<a:theme xmlns:a="http://schemas.openxmlformats.org/drawingml/2006/main" name="9_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12.xml><?xml version="1.0" encoding="utf-8"?>
<a:theme xmlns:a="http://schemas.openxmlformats.org/drawingml/2006/main" name="11_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13.xml><?xml version="1.0" encoding="utf-8"?>
<a:theme xmlns:a="http://schemas.openxmlformats.org/drawingml/2006/main" name="12_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14.xml><?xml version="1.0" encoding="utf-8"?>
<a:theme xmlns:a="http://schemas.openxmlformats.org/drawingml/2006/main" name="13_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15.xml><?xml version="1.0" encoding="utf-8"?>
<a:theme xmlns:a="http://schemas.openxmlformats.org/drawingml/2006/main" name="14_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16.xml><?xml version="1.0" encoding="utf-8"?>
<a:theme xmlns:a="http://schemas.openxmlformats.org/drawingml/2006/main" name="15_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17.xml><?xml version="1.0" encoding="utf-8"?>
<a:theme xmlns:a="http://schemas.openxmlformats.org/drawingml/2006/main" name="16_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18.xml><?xml version="1.0" encoding="utf-8"?>
<a:theme xmlns:a="http://schemas.openxmlformats.org/drawingml/2006/main" name="18_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1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3.xml><?xml version="1.0" encoding="utf-8"?>
<a:theme xmlns:a="http://schemas.openxmlformats.org/drawingml/2006/main" name="1_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4.xml><?xml version="1.0" encoding="utf-8"?>
<a:theme xmlns:a="http://schemas.openxmlformats.org/drawingml/2006/main" name="2_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5.xml><?xml version="1.0" encoding="utf-8"?>
<a:theme xmlns:a="http://schemas.openxmlformats.org/drawingml/2006/main" name="3_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6.xml><?xml version="1.0" encoding="utf-8"?>
<a:theme xmlns:a="http://schemas.openxmlformats.org/drawingml/2006/main" name="4_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7.xml><?xml version="1.0" encoding="utf-8"?>
<a:theme xmlns:a="http://schemas.openxmlformats.org/drawingml/2006/main" name="5_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8.xml><?xml version="1.0" encoding="utf-8"?>
<a:theme xmlns:a="http://schemas.openxmlformats.org/drawingml/2006/main" name="6_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9.xml><?xml version="1.0" encoding="utf-8"?>
<a:theme xmlns:a="http://schemas.openxmlformats.org/drawingml/2006/main" name="7_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E84E9C64CB6B147B71CF58466C5AAD3" ma:contentTypeVersion="14" ma:contentTypeDescription="Create a new document." ma:contentTypeScope="" ma:versionID="ef87c607c813595b7250f0045c80a454">
  <xsd:schema xmlns:xsd="http://www.w3.org/2001/XMLSchema" xmlns:xs="http://www.w3.org/2001/XMLSchema" xmlns:p="http://schemas.microsoft.com/office/2006/metadata/properties" xmlns:ns2="9cfaae7c-72d7-4574-bee5-da0a2b533dde" xmlns:ns3="f1719a4e-b5b9-4c32-8e90-eba2871f0a28" targetNamespace="http://schemas.microsoft.com/office/2006/metadata/properties" ma:root="true" ma:fieldsID="a5db0f22424ee38da1c205dc8fc801ae" ns2:_="" ns3:_="">
    <xsd:import namespace="9cfaae7c-72d7-4574-bee5-da0a2b533dde"/>
    <xsd:import namespace="f1719a4e-b5b9-4c32-8e90-eba2871f0a28"/>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Priority" minOccurs="0"/>
                <xsd:element ref="ns3:imag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cfaae7c-72d7-4574-bee5-da0a2b533dde"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1719a4e-b5b9-4c32-8e90-eba2871f0a28"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Priority" ma:index="20" nillable="true" ma:displayName="Priority" ma:format="Dropdown" ma:internalName="Priority">
      <xsd:simpleType>
        <xsd:restriction base="dms:Text">
          <xsd:maxLength value="255"/>
        </xsd:restriction>
      </xsd:simpleType>
    </xsd:element>
    <xsd:element name="image" ma:index="21"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image xmlns="f1719a4e-b5b9-4c32-8e90-eba2871f0a28">
      <Url xsi:nil="true"/>
      <Description xsi:nil="true"/>
    </image>
    <Priority xmlns="f1719a4e-b5b9-4c32-8e90-eba2871f0a28" xsi:nil="true"/>
  </documentManagement>
</p:properties>
</file>

<file path=customXml/itemProps1.xml><?xml version="1.0" encoding="utf-8"?>
<ds:datastoreItem xmlns:ds="http://schemas.openxmlformats.org/officeDocument/2006/customXml" ds:itemID="{78D34C14-C3B3-4EAE-88C1-5EAB02FBE96F}"/>
</file>

<file path=customXml/itemProps2.xml><?xml version="1.0" encoding="utf-8"?>
<ds:datastoreItem xmlns:ds="http://schemas.openxmlformats.org/officeDocument/2006/customXml" ds:itemID="{B457171E-A09F-44E1-8C60-E3595151954C}"/>
</file>

<file path=customXml/itemProps3.xml><?xml version="1.0" encoding="utf-8"?>
<ds:datastoreItem xmlns:ds="http://schemas.openxmlformats.org/officeDocument/2006/customXml" ds:itemID="{F95BADA6-C61E-49D0-9730-1F2D3F025102}"/>
</file>

<file path=docProps/app.xml><?xml version="1.0" encoding="utf-8"?>
<Properties xmlns="http://schemas.openxmlformats.org/officeDocument/2006/extended-properties" xmlns:vt="http://schemas.openxmlformats.org/officeDocument/2006/docPropsVTypes">
  <Template>Organic</Template>
  <TotalTime>3671</TotalTime>
  <Words>3866</Words>
  <Application>Microsoft Office PowerPoint</Application>
  <PresentationFormat>On-screen Show (4:3)</PresentationFormat>
  <Paragraphs>487</Paragraphs>
  <Slides>46</Slides>
  <Notes>46</Notes>
  <HiddenSlides>0</HiddenSlides>
  <MMClips>0</MMClips>
  <ScaleCrop>false</ScaleCrop>
  <HeadingPairs>
    <vt:vector size="6" baseType="variant">
      <vt:variant>
        <vt:lpstr>Fonts Used</vt:lpstr>
      </vt:variant>
      <vt:variant>
        <vt:i4>6</vt:i4>
      </vt:variant>
      <vt:variant>
        <vt:lpstr>Theme</vt:lpstr>
      </vt:variant>
      <vt:variant>
        <vt:i4>18</vt:i4>
      </vt:variant>
      <vt:variant>
        <vt:lpstr>Slide Titles</vt:lpstr>
      </vt:variant>
      <vt:variant>
        <vt:i4>46</vt:i4>
      </vt:variant>
    </vt:vector>
  </HeadingPairs>
  <TitlesOfParts>
    <vt:vector size="70" baseType="lpstr">
      <vt:lpstr>Arial</vt:lpstr>
      <vt:lpstr>Calibri</vt:lpstr>
      <vt:lpstr>Corbel</vt:lpstr>
      <vt:lpstr>Garamond</vt:lpstr>
      <vt:lpstr>Times New Roman</vt:lpstr>
      <vt:lpstr>Wingdings 2</vt:lpstr>
      <vt:lpstr>Organic</vt:lpstr>
      <vt:lpstr>Frame</vt:lpstr>
      <vt:lpstr>1_Frame</vt:lpstr>
      <vt:lpstr>2_Frame</vt:lpstr>
      <vt:lpstr>3_Frame</vt:lpstr>
      <vt:lpstr>4_Frame</vt:lpstr>
      <vt:lpstr>5_Frame</vt:lpstr>
      <vt:lpstr>6_Frame</vt:lpstr>
      <vt:lpstr>7_Frame</vt:lpstr>
      <vt:lpstr>8_Frame</vt:lpstr>
      <vt:lpstr>9_Frame</vt:lpstr>
      <vt:lpstr>11_Frame</vt:lpstr>
      <vt:lpstr>12_Frame</vt:lpstr>
      <vt:lpstr>13_Frame</vt:lpstr>
      <vt:lpstr>14_Frame</vt:lpstr>
      <vt:lpstr>15_Frame</vt:lpstr>
      <vt:lpstr>16_Frame</vt:lpstr>
      <vt:lpstr>18_Frame</vt:lpstr>
      <vt:lpstr>PowerPoint Presentation</vt:lpstr>
      <vt:lpstr>PowerPoint Presentation</vt:lpstr>
      <vt:lpstr>Objectives</vt:lpstr>
      <vt:lpstr>Accessing the Administrative Site</vt:lpstr>
      <vt:lpstr>Unit Selection</vt:lpstr>
      <vt:lpstr>Unit Home Screen</vt:lpstr>
      <vt:lpstr>Creating a New Incident</vt:lpstr>
      <vt:lpstr>New Incident Created</vt:lpstr>
      <vt:lpstr>Contacts</vt:lpstr>
      <vt:lpstr>Summary</vt:lpstr>
      <vt:lpstr>Adding Articles News, Announcements &amp; Closures</vt:lpstr>
      <vt:lpstr>Adding Related Links or Related Articles to an Article</vt:lpstr>
      <vt:lpstr>Adding Images, Videos and Maps</vt:lpstr>
      <vt:lpstr>Uploaded Images Media Details Table</vt:lpstr>
      <vt:lpstr>Adding Links</vt:lpstr>
      <vt:lpstr> Cooperators</vt:lpstr>
      <vt:lpstr>Boundaries</vt:lpstr>
      <vt:lpstr>Twitter</vt:lpstr>
      <vt:lpstr>PowerPoint Presentation</vt:lpstr>
      <vt:lpstr>Group Created</vt:lpstr>
      <vt:lpstr>Leave a Group</vt:lpstr>
      <vt:lpstr>Redirect</vt:lpstr>
      <vt:lpstr> Redirect  List of Incidents to Redirect To </vt:lpstr>
      <vt:lpstr>Redirect  Remove a Redirect</vt:lpstr>
      <vt:lpstr>Tips &amp; Reminders</vt:lpstr>
      <vt:lpstr>Thank you!</vt:lpstr>
      <vt:lpstr>New InciWeb  Public Website </vt:lpstr>
      <vt:lpstr>What Is InciWeb? </vt:lpstr>
      <vt:lpstr>Google Analytics 2017</vt:lpstr>
      <vt:lpstr>The New InciWeb </vt:lpstr>
      <vt:lpstr>Navigating the Map</vt:lpstr>
      <vt:lpstr>508 Compliant Table  Help Tab</vt:lpstr>
      <vt:lpstr>Incident Pop-Up Brief Incident Overview</vt:lpstr>
      <vt:lpstr>Multiple Incidents with Same Latitude/ Longitude</vt:lpstr>
      <vt:lpstr>Incident Home Page   </vt:lpstr>
      <vt:lpstr>Incident  Home Page</vt:lpstr>
      <vt:lpstr>Incident Home Page  </vt:lpstr>
      <vt:lpstr>Incident  Home Page  </vt:lpstr>
      <vt:lpstr>Incident Page –  Announcements </vt:lpstr>
      <vt:lpstr>Incident Page – Closures </vt:lpstr>
      <vt:lpstr>Incident Page – News  </vt:lpstr>
      <vt:lpstr>Incident Page – Photographs </vt:lpstr>
      <vt:lpstr>Incident Page – Maps  </vt:lpstr>
      <vt:lpstr>Administrative Site To-Do List</vt:lpstr>
      <vt:lpstr>Know Your Screen Audience </vt:lpstr>
      <vt:lpstr>PowerPoint Presentation</vt:lpstr>
    </vt:vector>
  </TitlesOfParts>
  <Company>Forest Service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Jones, Jennifer</dc:creator>
  <cp:lastModifiedBy>Ascherfeld, Sheri L</cp:lastModifiedBy>
  <cp:revision>336</cp:revision>
  <cp:lastPrinted>2013-03-19T14:00:07Z</cp:lastPrinted>
  <dcterms:created xsi:type="dcterms:W3CDTF">2013-02-12T15:33:32Z</dcterms:created>
  <dcterms:modified xsi:type="dcterms:W3CDTF">2018-04-30T13:47:57Z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0x0101000E84E9C64CB6B147B71CF58466C5AAD3</vt:lpwstr>
  </property>
</Properties>
</file>