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39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8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5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5B9426-DB99-4F4A-A429-93D0EC3A28E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DE88FB4-4AE9-4424-B52D-5F99A420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8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2173-7DC0-4936-AEE9-5D5C2C24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356" y="313270"/>
            <a:ext cx="3884835" cy="505297"/>
          </a:xfrm>
        </p:spPr>
        <p:txBody>
          <a:bodyPr>
            <a:normAutofit/>
          </a:bodyPr>
          <a:lstStyle/>
          <a:p>
            <a:r>
              <a:rPr lang="en-US" dirty="0"/>
              <a:t>Travel worksheet for a crew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13E8F-5DF6-4972-AE94-AD727A3C3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5869" y="962497"/>
            <a:ext cx="2879130" cy="4752501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List casual names: add ECI if common or similar last name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Indicate dates and type of travel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List dates to be reimbursed for M&amp;IE, city/state of where the night was spent, and 4- digit fire code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The first &amp; last day of travel are always calculated at ¾ rate (includes $5  incidental cost of any meals provided: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/>
              <a:t>$48 - $29 = $19 total allowance for 1</a:t>
            </a:r>
            <a:r>
              <a:rPr lang="en-US" sz="1350" baseline="30000" dirty="0"/>
              <a:t>st</a:t>
            </a:r>
            <a:r>
              <a:rPr lang="en-US" sz="1350" dirty="0"/>
              <a:t> day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350" dirty="0"/>
              <a:t>8/12 – 8/21: All meals provided at incident, only Incidental Expenses of $5 reimbursed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Approving official signature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7E050-64F5-47CD-BC5A-AF6266A6D1C7}"/>
              </a:ext>
            </a:extLst>
          </p:cNvPr>
          <p:cNvSpPr txBox="1"/>
          <p:nvPr/>
        </p:nvSpPr>
        <p:spPr>
          <a:xfrm>
            <a:off x="73810" y="6324600"/>
            <a:ext cx="15084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dirty="0">
                <a:solidFill>
                  <a:prstClr val="white"/>
                </a:solidFill>
                <a:latin typeface="Century Gothic" panose="020B0502020202020204"/>
              </a:rPr>
              <a:t>SUBMIT FORM TO THE CPC</a:t>
            </a:r>
          </a:p>
        </p:txBody>
      </p:sp>
      <p:pic>
        <p:nvPicPr>
          <p:cNvPr id="10" name="Picture 9" descr="Example travel worksheet for a crew filled out.">
            <a:extLst>
              <a:ext uri="{FF2B5EF4-FFF2-40B4-BE49-F238E27FC236}">
                <a16:creationId xmlns:a16="http://schemas.microsoft.com/office/drawing/2014/main" id="{3CBFCC49-8B67-4C8E-97E3-D8E030C794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" y="962496"/>
            <a:ext cx="5793590" cy="47525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A2EE80-70D3-46A7-B1C6-3D8FFA625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756" y="962495"/>
            <a:ext cx="2689229" cy="1018705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AFF28-4C27-4BDA-8C63-F0A632DF8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756" y="2405697"/>
            <a:ext cx="854834" cy="160497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C02B0-4F8E-4841-A45B-759F92266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10" y="3363036"/>
            <a:ext cx="403269" cy="1742364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DBEC3-BD66-4DBD-8072-C44F10D78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329" y="3363036"/>
            <a:ext cx="491252" cy="1742364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5435DB-D868-42AC-B4F5-7DE5BD4E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962495"/>
            <a:ext cx="1261150" cy="942505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C3998C-B2E8-4D73-AF82-00D060CD3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3756" y="5334000"/>
            <a:ext cx="1124644" cy="160497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523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2173-7DC0-4936-AEE9-5D5C2C24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740" y="381000"/>
            <a:ext cx="3884835" cy="656913"/>
          </a:xfrm>
        </p:spPr>
        <p:txBody>
          <a:bodyPr>
            <a:normAutofit/>
          </a:bodyPr>
          <a:lstStyle/>
          <a:p>
            <a:r>
              <a:rPr lang="en-US" dirty="0"/>
              <a:t>Travel worksheet for an 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13E8F-5DF6-4972-AE94-AD727A3C3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2014" y="1037913"/>
            <a:ext cx="3002985" cy="4981887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Casual’s name: add ECI if common last name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350" dirty="0"/>
              <a:t>Indicate dates and type of travel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25" dirty="0"/>
              <a:t>List dates to be reimbursed for M&amp;IE, city/state of where the night was spent, and 4- digit fire code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25" dirty="0"/>
              <a:t>The first &amp; last day of travel are always calculated at ¾ rate (includes $5  incidental cost of any meals provided: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425" dirty="0"/>
              <a:t>$48 - $29 = $19 total allowance for 1</a:t>
            </a:r>
            <a:r>
              <a:rPr lang="en-US" sz="1425" baseline="30000" dirty="0"/>
              <a:t>st</a:t>
            </a:r>
            <a:r>
              <a:rPr lang="en-US" sz="1425" dirty="0"/>
              <a:t> day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425" dirty="0"/>
              <a:t>8/12 – 8/21: All meals provided at incident, only Incidental Expenses of $5 reimbursed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25" dirty="0"/>
              <a:t>Ensure POV mileage is indicated at reimbursement rate of $00.585 per mile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25" dirty="0"/>
              <a:t>Approving official signature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7E050-64F5-47CD-BC5A-AF6266A6D1C7}"/>
              </a:ext>
            </a:extLst>
          </p:cNvPr>
          <p:cNvSpPr txBox="1"/>
          <p:nvPr/>
        </p:nvSpPr>
        <p:spPr>
          <a:xfrm>
            <a:off x="79223" y="6347481"/>
            <a:ext cx="15084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825" dirty="0">
                <a:solidFill>
                  <a:prstClr val="white"/>
                </a:solidFill>
                <a:latin typeface="Century Gothic" panose="020B0502020202020204"/>
              </a:rPr>
              <a:t>SUBMIT FORM TO THE CPC</a:t>
            </a:r>
          </a:p>
        </p:txBody>
      </p:sp>
      <p:pic>
        <p:nvPicPr>
          <p:cNvPr id="7" name="Picture 6" descr="Example of a travel worksheet for an individual.">
            <a:extLst>
              <a:ext uri="{FF2B5EF4-FFF2-40B4-BE49-F238E27FC236}">
                <a16:creationId xmlns:a16="http://schemas.microsoft.com/office/drawing/2014/main" id="{6BB667F6-296A-47DF-9FDD-D3301424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" y="1143000"/>
            <a:ext cx="5762791" cy="487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ED48F0-A0B8-41C0-A7A8-939C9A8D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168222"/>
            <a:ext cx="1270014" cy="889178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E2467-F471-4B86-BB02-98A571366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66" y="3601178"/>
            <a:ext cx="403269" cy="1809022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34A29-2F6D-40F1-A0F6-5A190007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726" y="3601178"/>
            <a:ext cx="425040" cy="1809022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44E26-1A9C-43A7-AAC8-51623518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3794" y="2601569"/>
            <a:ext cx="975970" cy="217831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BB46AD-F359-4024-A095-5643E3AB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3794" y="1168222"/>
            <a:ext cx="975970" cy="339401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1C3F1-C0B2-43BE-B8D9-91807688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1600" y="5609529"/>
            <a:ext cx="1066800" cy="217831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3524F-67C7-43BA-809C-AD96E41E4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3073" y="3601178"/>
            <a:ext cx="1270014" cy="208822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6162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230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Travel worksheet for a crew</vt:lpstr>
      <vt:lpstr>Travel worksheet for an individual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Reimbursement Options</dc:title>
  <dc:creator>Endicott, Rebecca L</dc:creator>
  <cp:lastModifiedBy>Hugi, Jenny R</cp:lastModifiedBy>
  <cp:revision>26</cp:revision>
  <cp:lastPrinted>2016-12-05T22:01:09Z</cp:lastPrinted>
  <dcterms:created xsi:type="dcterms:W3CDTF">2016-05-25T20:22:06Z</dcterms:created>
  <dcterms:modified xsi:type="dcterms:W3CDTF">2022-04-13T19:02:09Z</dcterms:modified>
</cp:coreProperties>
</file>