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17326-7E28-4683-8E1B-9710E78591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955105-D409-4EFF-A6A0-8B5EFFAB55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5D3C1-B2C2-4E93-A71A-0F38DA7D2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27E68-6766-41C1-8643-56412314A3C1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3003D-A429-4B9C-89EA-7F9A421FA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8C24D-9445-4E32-802F-8C434C82B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75C9-B407-48F3-AB8C-9F635CD19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060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3FDFE-07AB-4C63-AECA-474007C80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9B17AD-CDCC-496A-8CC7-745CFB8A15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B6C63-FB80-401B-9027-ADCD6FD13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27E68-6766-41C1-8643-56412314A3C1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0B1DE5-2851-4E6B-A94C-86D77CB91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99DFE6-7928-41DD-B2AF-2F968385C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75C9-B407-48F3-AB8C-9F635CD19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837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F2F757-281C-4EF2-A02F-B113575139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797AA0-54A8-4D01-88C7-837E1E660B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3E91DC-48FE-48CE-BA36-C68624E67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27E68-6766-41C1-8643-56412314A3C1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693622-E3A1-40FB-A210-92761D3E2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09696D-355F-4124-A864-FE5821DB7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75C9-B407-48F3-AB8C-9F635CD19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891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077D3-B74D-4FB0-92B6-9A83D0F55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02A2A-CB6F-4FCE-9060-4219CF699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22C0FA-3287-491B-99C3-41CD402AD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27E68-6766-41C1-8643-56412314A3C1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99898-B2E8-4CFF-8E86-9ED509485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492EF-194B-49B2-87DC-B55E8B757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75C9-B407-48F3-AB8C-9F635CD19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743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F4462-1FF3-4C83-BD7F-8D62E2839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7F88E7-AFBC-4A2E-A9CE-9B28DCD95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81F01-AC70-40AA-86BA-91946EEE2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27E68-6766-41C1-8643-56412314A3C1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A0DAE-C9C6-4424-88EA-96831F0A0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D7C19A-7195-430C-B045-206D2CBA2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75C9-B407-48F3-AB8C-9F635CD19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33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FEB5-3862-45BD-87FF-3F1083490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5E229-6DC7-4CBB-A0C0-6223B1CBBA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241828-F9C4-4991-9B7D-47A34BB8A4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AAF3F1-4C46-4AEE-8C67-FA6009736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27E68-6766-41C1-8643-56412314A3C1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682F56-D84B-4FBE-BD0B-A69F357A1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A1C513-8C35-4B5D-8D4F-5831C5414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75C9-B407-48F3-AB8C-9F635CD19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565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7ABB8-F73B-4E01-8FFD-ED8980CC7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17DDF6-E978-4875-BB6D-AD8D15D798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584F32-5E0F-4842-9137-45AF812349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76E662-8FF6-4473-870E-E35BD27A68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803F1D-9C28-41D1-9472-036480E52F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646931-615C-41E5-8782-8DCC98E0B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27E68-6766-41C1-8643-56412314A3C1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DBB0EB-B514-41BB-8058-B84DF9802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7CF289-4A36-4242-BFE8-7580904EA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75C9-B407-48F3-AB8C-9F635CD19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033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EAD7F-B31E-4AD8-8C08-5967A9B0B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62DE15-B5C9-485E-A5A6-127A682E5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27E68-6766-41C1-8643-56412314A3C1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E87907-FBDA-4E8E-89DD-6CE740A28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370EBB-5B41-40A0-B71D-9A30CEAF0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75C9-B407-48F3-AB8C-9F635CD19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188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F57B6D-8A73-4F74-9B26-3AF01F488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27E68-6766-41C1-8643-56412314A3C1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B04BA4-55D3-4BAA-8BB9-649C966A2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F38849-F5E2-469E-A3F9-D924A231E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75C9-B407-48F3-AB8C-9F635CD19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72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343B0-7AE0-4567-A48B-0186A1782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F050B-21E8-44A3-97ED-F3E2C813A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6E22E3-6E16-477E-89BA-743929F74A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E85AE7-686D-4FCE-AE10-B58516DCC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27E68-6766-41C1-8643-56412314A3C1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D99742-9A95-440E-B9F5-5ADA540CF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FD6BE8-A389-4178-AF5C-0EF26A441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75C9-B407-48F3-AB8C-9F635CD19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14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24EEE-8F9A-4184-912D-36A8FB27B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4B79BC-8B27-4E71-A4B3-E84CBD6DEE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E30C79-B984-419E-BC53-293097435B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A0AE46-8471-46AE-A371-3054A0AF7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27E68-6766-41C1-8643-56412314A3C1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7ADDD3-A3C4-4E57-89DA-E31CD1A8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4A1F35-70D9-4327-9947-246D00543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75C9-B407-48F3-AB8C-9F635CD19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7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5EEA56-EAB8-4DE1-AA3D-309BF6012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592C5A-ACFE-469E-8FC1-EEF4942A3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FDF66-4FB5-4B37-A745-4ED8831461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27E68-6766-41C1-8643-56412314A3C1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C19453-27D7-4A43-81D0-4E5FB3D19E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0AD79-F921-46A9-8763-4E2B3C72CC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475C9-B407-48F3-AB8C-9F635CD19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4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771895-0ECD-442D-9FFE-E194E132E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94538"/>
            <a:ext cx="10718799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Preparing AD OF-288 Electronic Payments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F7317-0A5A-488B-BF9E-F1AEC3DB0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597432"/>
            <a:ext cx="9724031" cy="5260568"/>
          </a:xfrm>
        </p:spPr>
        <p:txBody>
          <a:bodyPr anchor="ctr">
            <a:normAutofit/>
          </a:bodyPr>
          <a:lstStyle/>
          <a:p>
            <a:r>
              <a:rPr lang="en-US" sz="2400" dirty="0"/>
              <a:t>Tips for sending AD OF-288’s to the CPC for processing</a:t>
            </a:r>
          </a:p>
          <a:p>
            <a:pPr lvl="1"/>
            <a:r>
              <a:rPr lang="en-US" sz="2000" dirty="0"/>
              <a:t>Adobe PDF (if available using Adobe Pro allows the Agency and CPC to easily document any necessary changes and track the process of the payment)</a:t>
            </a:r>
          </a:p>
          <a:p>
            <a:pPr lvl="1"/>
            <a:r>
              <a:rPr lang="en-US" sz="2000" dirty="0"/>
              <a:t>Electronically prepare or scan all documents into a single PDF file</a:t>
            </a:r>
          </a:p>
          <a:p>
            <a:pPr lvl="1"/>
            <a:r>
              <a:rPr lang="en-US" sz="2000" dirty="0"/>
              <a:t>Attach the PDF to an email so we can respond directly that we received the payment information</a:t>
            </a:r>
          </a:p>
          <a:p>
            <a:r>
              <a:rPr lang="en-US" sz="2400" dirty="0"/>
              <a:t>When sending batches electronically, avoid sending:</a:t>
            </a:r>
          </a:p>
          <a:p>
            <a:pPr lvl="1"/>
            <a:r>
              <a:rPr lang="en-US" sz="2000" dirty="0"/>
              <a:t>Photos (i.e. .jpg, .</a:t>
            </a:r>
            <a:r>
              <a:rPr lang="en-US" sz="2000" dirty="0" err="1"/>
              <a:t>png</a:t>
            </a:r>
            <a:r>
              <a:rPr lang="en-US" sz="2000" dirty="0"/>
              <a:t>, .tiff, etc.) – photos sometimes come in very small and hard to see</a:t>
            </a:r>
          </a:p>
          <a:p>
            <a:pPr lvl="1"/>
            <a:r>
              <a:rPr lang="en-US" sz="2000" dirty="0"/>
              <a:t>Locked documents (prohibits us from documenting our internal process)</a:t>
            </a:r>
          </a:p>
          <a:p>
            <a:pPr lvl="1"/>
            <a:r>
              <a:rPr lang="en-US" sz="2000" dirty="0"/>
              <a:t>PDF Portfolio</a:t>
            </a:r>
          </a:p>
          <a:p>
            <a:pPr lvl="2"/>
            <a:r>
              <a:rPr lang="en-US" dirty="0"/>
              <a:t>Once a PDF Portfolio is signed, we have to open each PDF individually, save it, then combine the documents to start the payment process</a:t>
            </a:r>
          </a:p>
        </p:txBody>
      </p:sp>
    </p:spTree>
    <p:extLst>
      <p:ext uri="{BB962C8B-B14F-4D97-AF65-F5344CB8AC3E}">
        <p14:creationId xmlns:p14="http://schemas.microsoft.com/office/powerpoint/2010/main" val="1179586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771895-0ECD-442D-9FFE-E194E132E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OF-288’s Sent to ASC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F7317-0A5A-488B-BF9E-F1AEC3DB0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US" sz="2400" dirty="0"/>
              <a:t>In 2021, 52 batches were sent to the ASC for processing instead of the CPC</a:t>
            </a:r>
          </a:p>
          <a:p>
            <a:endParaRPr lang="en-US" sz="2400" dirty="0"/>
          </a:p>
          <a:p>
            <a:r>
              <a:rPr lang="en-US" sz="2400" dirty="0"/>
              <a:t>What happens when payments are sent to the wrong agency for processing?</a:t>
            </a:r>
          </a:p>
          <a:p>
            <a:pPr lvl="1"/>
            <a:r>
              <a:rPr lang="en-US" sz="2000" dirty="0"/>
              <a:t>Payments will need to be backed out so correct agency can process</a:t>
            </a:r>
          </a:p>
          <a:p>
            <a:pPr lvl="1"/>
            <a:r>
              <a:rPr lang="en-US" sz="2000" dirty="0"/>
              <a:t>Creation of debts</a:t>
            </a:r>
          </a:p>
          <a:p>
            <a:pPr lvl="1"/>
            <a:r>
              <a:rPr lang="en-US" sz="2000" dirty="0"/>
              <a:t>Payments forwarded to the CPC to be re-entered</a:t>
            </a:r>
          </a:p>
          <a:p>
            <a:pPr lvl="1"/>
            <a:r>
              <a:rPr lang="en-US" sz="2000" dirty="0"/>
              <a:t>Delay of payments</a:t>
            </a:r>
          </a:p>
        </p:txBody>
      </p:sp>
    </p:spTree>
    <p:extLst>
      <p:ext uri="{BB962C8B-B14F-4D97-AF65-F5344CB8AC3E}">
        <p14:creationId xmlns:p14="http://schemas.microsoft.com/office/powerpoint/2010/main" val="483687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205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Preparing AD OF-288 Electronic Payments</vt:lpstr>
      <vt:lpstr>OF-288’s Sent to ASC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Hugi, Jenny R</dc:creator>
  <cp:lastModifiedBy>Hugi, Jenny R</cp:lastModifiedBy>
  <cp:revision>5</cp:revision>
  <dcterms:created xsi:type="dcterms:W3CDTF">2021-11-08T15:37:54Z</dcterms:created>
  <dcterms:modified xsi:type="dcterms:W3CDTF">2021-12-15T15:09:44Z</dcterms:modified>
</cp:coreProperties>
</file>